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03292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76200" y="16050"/>
            <a:ext cx="930726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x="-82225" y="2195000"/>
            <a:ext cx="9307200" cy="27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9600">
                <a:latin typeface="Garamond"/>
                <a:ea typeface="Garamond"/>
                <a:cs typeface="Garamond"/>
                <a:sym typeface="Garamond"/>
              </a:rPr>
              <a:t>End-of-Unit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-76162" y="3290850"/>
            <a:ext cx="9307200" cy="27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9600">
                <a:latin typeface="Garamond"/>
                <a:ea typeface="Garamond"/>
                <a:cs typeface="Garamond"/>
                <a:sym typeface="Garamond"/>
              </a:rPr>
              <a:t>Review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-49350" y="5756125"/>
            <a:ext cx="9307200" cy="87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5700" y="599375"/>
            <a:ext cx="8229600" cy="5652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779510"/>
            <a:ext cx="8229600" cy="5446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444050" y="772975"/>
            <a:ext cx="8229600" cy="5476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767250"/>
            <a:ext cx="8229600" cy="532352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457200" y="767225"/>
            <a:ext cx="8229600" cy="5323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762735"/>
            <a:ext cx="8229600" cy="5554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444050" y="756525"/>
            <a:ext cx="8242800" cy="55751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767250"/>
            <a:ext cx="8229600" cy="532352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460500" y="772975"/>
            <a:ext cx="8229600" cy="5323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0525" y="772975"/>
            <a:ext cx="8229600" cy="549324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440500" y="756525"/>
            <a:ext cx="8229600" cy="5526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733824"/>
            <a:ext cx="8229600" cy="539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457250" y="723625"/>
            <a:ext cx="8229600" cy="54107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776299"/>
            <a:ext cx="8229600" cy="532352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>
            <a:off x="476925" y="789400"/>
            <a:ext cx="8209799" cy="53102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790383"/>
            <a:ext cx="8229600" cy="527724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444050" y="789400"/>
            <a:ext cx="8242800" cy="53120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626355"/>
            <a:ext cx="8229600" cy="527724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444050" y="624950"/>
            <a:ext cx="8242800" cy="52772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7775" y="746100"/>
            <a:ext cx="8229600" cy="53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460500" y="723625"/>
            <a:ext cx="8229600" cy="53942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692649"/>
            <a:ext cx="8229600" cy="547269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457200" y="690725"/>
            <a:ext cx="8216400" cy="54726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5800" y="575600"/>
            <a:ext cx="7757015" cy="59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674300" y="575600"/>
            <a:ext cx="7795500" cy="5992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758176"/>
            <a:ext cx="8229600" cy="532352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457250" y="758100"/>
            <a:ext cx="8229600" cy="5323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682001"/>
            <a:ext cx="8229600" cy="53235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457200" y="690725"/>
            <a:ext cx="8216400" cy="5314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Workman, Casandra L.</dc:creator>
  <cp:lastModifiedBy>Workman, Casandra L.</cp:lastModifiedBy>
  <cp:revision>1</cp:revision>
  <dcterms:modified xsi:type="dcterms:W3CDTF">2014-03-31T21:05:59Z</dcterms:modified>
</cp:coreProperties>
</file>