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2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7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100" i="0"/>
            </a:lvl1pPr>
            <a:lvl2pPr algn="l" rtl="0" marR="0" indent="0" marL="0">
              <a:defRPr strike="noStrike" u="none" b="0" cap="none" baseline="0" sz="1100" i="0"/>
            </a:lvl2pPr>
            <a:lvl3pPr algn="l" rtl="0" marR="0" indent="0" marL="0">
              <a:defRPr strike="noStrike" u="none" b="0" cap="none" baseline="0" sz="1100" i="0"/>
            </a:lvl3pPr>
            <a:lvl4pPr algn="l" rtl="0" marR="0" indent="0" marL="0">
              <a:defRPr strike="noStrike" u="none" b="0" cap="none" baseline="0" sz="1100" i="0"/>
            </a:lvl4pPr>
            <a:lvl5pPr algn="l" rtl="0" marR="0" indent="0" marL="0">
              <a:defRPr strike="noStrike" u="none" b="0" cap="none" baseline="0" sz="1100" i="0"/>
            </a:lvl5pPr>
            <a:lvl6pPr algn="l" rtl="0" marR="0" indent="0" marL="0">
              <a:defRPr strike="noStrike" u="none" b="0" cap="none" baseline="0" sz="1100" i="0"/>
            </a:lvl6pPr>
            <a:lvl7pPr algn="l" rtl="0" marR="0" indent="0" marL="0">
              <a:defRPr strike="noStrike" u="none" b="0" cap="none" baseline="0" sz="1100" i="0"/>
            </a:lvl7pPr>
            <a:lvl8pPr algn="l" rtl="0" marR="0" indent="0" marL="0">
              <a:defRPr strike="noStrike" u="none" b="0" cap="none" baseline="0" sz="1100" i="0"/>
            </a:lvl8pPr>
            <a:lvl9pPr algn="l" rtl="0" marR="0" indent="0" marL="0">
              <a:defRPr strike="noStrike" u="none" b="0" cap="none" baseline="0" sz="1100" i="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2" name="Shape 2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36" name="Shape 2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47" name="Shape 24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4" name="Shape 2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7" name="Shape 2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8" name="Shape 2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69" name="Shape 26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9" name="Shape 2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0" name="Shape 28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81" name="Shape 281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2" name="Shape 2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3" name="Shape 2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94" name="Shape 29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2" name="Shape 3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3" name="Shape 3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14" name="Shape 31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2" name="Shape 3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3" name="Shape 3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34" name="Shape 33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 Content"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/>
        </p:nvSpPr>
        <p:spPr>
          <a:xfrm>
            <a:off y="282572" x="8166846"/>
            <a:ext cy="1600198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1" name="Shape 91"/>
          <p:cNvSpPr txBox="1"/>
          <p:nvPr/>
        </p:nvSpPr>
        <p:spPr>
          <a:xfrm>
            <a:off y="228600" x="223185"/>
            <a:ext cy="553996" cx="26090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Times New Roman"/>
              <a:buNone/>
            </a:pPr>
            <a:r>
              <a:rPr strike="noStrike" u="none" b="1" cap="none" baseline="0" sz="3600" lang="en-US" i="0">
                <a:solidFill>
                  <a:srgbClr val="FF87B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+</a:t>
            </a:r>
          </a:p>
        </p:txBody>
      </p:sp>
      <p:sp>
        <p:nvSpPr>
          <p:cNvPr id="92" name="Shape 92"/>
          <p:cNvSpPr txBox="1"/>
          <p:nvPr>
            <p:ph type="title"/>
          </p:nvPr>
        </p:nvSpPr>
        <p:spPr>
          <a:xfrm>
            <a:off y="484093" x="498474"/>
            <a:ext cy="1116104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y="6423585" x="6795246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985963" x="502920"/>
            <a:ext cy="1965959" cx="36574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y="4164964" x="502920"/>
            <a:ext cy="1965959" cx="36574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98" name="Shape 98"/>
          <p:cNvSpPr txBox="1"/>
          <p:nvPr>
            <p:ph idx="3" type="body"/>
          </p:nvPr>
        </p:nvSpPr>
        <p:spPr>
          <a:xfrm>
            <a:off y="1985963" x="4410075"/>
            <a:ext cy="196595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99" name="Shape 99"/>
          <p:cNvSpPr txBox="1"/>
          <p:nvPr>
            <p:ph idx="4" type="body"/>
          </p:nvPr>
        </p:nvSpPr>
        <p:spPr>
          <a:xfrm>
            <a:off y="4169664" x="4410075"/>
            <a:ext cy="196595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Only"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/>
          <p:nvPr/>
        </p:nvSpPr>
        <p:spPr>
          <a:xfrm>
            <a:off y="282572" x="8166846"/>
            <a:ext cy="1600198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2" name="Shape 102"/>
          <p:cNvSpPr txBox="1"/>
          <p:nvPr/>
        </p:nvSpPr>
        <p:spPr>
          <a:xfrm>
            <a:off y="228600" x="223185"/>
            <a:ext cy="553996" cx="26090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Times New Roman"/>
              <a:buNone/>
            </a:pPr>
            <a:r>
              <a:rPr strike="noStrike" u="none" b="1" cap="none" baseline="0" sz="3600" lang="en-US" i="0">
                <a:solidFill>
                  <a:srgbClr val="FF87B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+</a:t>
            </a:r>
          </a:p>
        </p:txBody>
      </p:sp>
      <p:sp>
        <p:nvSpPr>
          <p:cNvPr id="103" name="Shape 103"/>
          <p:cNvSpPr txBox="1"/>
          <p:nvPr>
            <p:ph type="title"/>
          </p:nvPr>
        </p:nvSpPr>
        <p:spPr>
          <a:xfrm>
            <a:off y="484093" x="498474"/>
            <a:ext cy="1116104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0" type="dt"/>
          </p:nvPr>
        </p:nvSpPr>
        <p:spPr>
          <a:xfrm>
            <a:off y="6423585" x="6795246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lank"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/>
          <p:nvPr/>
        </p:nvSpPr>
        <p:spPr>
          <a:xfrm>
            <a:off y="282571" x="8166846"/>
            <a:ext cy="302217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9" name="Shape 109"/>
          <p:cNvSpPr txBox="1"/>
          <p:nvPr>
            <p:ph idx="10" type="dt"/>
          </p:nvPr>
        </p:nvSpPr>
        <p:spPr>
          <a:xfrm>
            <a:off y="6423585" x="6795246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/>
        </p:nvSpPr>
        <p:spPr>
          <a:xfrm>
            <a:off y="228600" x="282575"/>
            <a:ext cy="6345238" cx="3451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4" name="Shape 114"/>
          <p:cNvSpPr txBox="1"/>
          <p:nvPr>
            <p:ph type="title"/>
          </p:nvPr>
        </p:nvSpPr>
        <p:spPr>
          <a:xfrm>
            <a:off y="2571750" x="380555"/>
            <a:ext cy="1162048" cx="32552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0" sz="2600">
                <a:solidFill>
                  <a:schemeClr val="l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273050" x="4168775"/>
            <a:ext cy="5853111" cx="45973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116" name="Shape 116"/>
          <p:cNvSpPr txBox="1"/>
          <p:nvPr>
            <p:ph idx="2" type="body"/>
          </p:nvPr>
        </p:nvSpPr>
        <p:spPr>
          <a:xfrm>
            <a:off y="3733800" x="381091"/>
            <a:ext cy="2392363" cx="32552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60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  <p:sp>
        <p:nvSpPr>
          <p:cNvPr id="117" name="Shape 117"/>
          <p:cNvSpPr txBox="1"/>
          <p:nvPr>
            <p:ph idx="10" type="dt"/>
          </p:nvPr>
        </p:nvSpPr>
        <p:spPr>
          <a:xfrm>
            <a:off y="6423585" x="7391399"/>
            <a:ext cy="365125" cx="153744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18" name="Shape 118"/>
          <p:cNvSpPr txBox="1"/>
          <p:nvPr>
            <p:ph idx="11" type="ftr"/>
          </p:nvPr>
        </p:nvSpPr>
        <p:spPr>
          <a:xfrm>
            <a:off y="6423585" x="3859305"/>
            <a:ext cy="365125" cx="331693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/>
          <p:nvPr/>
        </p:nvSpPr>
        <p:spPr>
          <a:xfrm>
            <a:off y="282571" x="8166846"/>
            <a:ext cy="302217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21" name="Shape 121"/>
          <p:cNvSpPr txBox="1"/>
          <p:nvPr>
            <p:ph type="title"/>
          </p:nvPr>
        </p:nvSpPr>
        <p:spPr>
          <a:xfrm>
            <a:off y="3124200" x="4169403"/>
            <a:ext cy="871538" cx="38982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0" sz="26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22" name="Shape 122"/>
          <p:cNvSpPr/>
          <p:nvPr>
            <p:ph idx="2" type="pic"/>
          </p:nvPr>
        </p:nvSpPr>
        <p:spPr>
          <a:xfrm>
            <a:off y="228600" x="277906"/>
            <a:ext cy="6345238" cx="346065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32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3995737" x="4169403"/>
            <a:ext cy="2147887" cx="38982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600"/>
              </a:spcBef>
              <a:buFont typeface="Times New Roman"/>
              <a:buNone/>
              <a:defRPr sz="1400"/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  <p:sp>
        <p:nvSpPr>
          <p:cNvPr id="124" name="Shape 124"/>
          <p:cNvSpPr txBox="1"/>
          <p:nvPr>
            <p:ph idx="10" type="dt"/>
          </p:nvPr>
        </p:nvSpPr>
        <p:spPr>
          <a:xfrm>
            <a:off y="6423585" x="7391399"/>
            <a:ext cy="365125" cx="153744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25" name="Shape 125"/>
          <p:cNvSpPr txBox="1"/>
          <p:nvPr>
            <p:ph idx="11" type="ftr"/>
          </p:nvPr>
        </p:nvSpPr>
        <p:spPr>
          <a:xfrm>
            <a:off y="6423585" x="4191000"/>
            <a:ext cy="365125" cx="300513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27" name="Shape 127"/>
          <p:cNvSpPr txBox="1"/>
          <p:nvPr/>
        </p:nvSpPr>
        <p:spPr>
          <a:xfrm>
            <a:off y="3370730" x="3990110"/>
            <a:ext cy="369332" cx="22056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Times New Roman"/>
              <a:buNone/>
            </a:pPr>
            <a:r>
              <a:rPr strike="noStrike" u="none" b="1" cap="none" baseline="0" sz="2400" lang="en-US" i="0">
                <a:solidFill>
                  <a:srgbClr val="FF87B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Picture above Caption"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y="4424082" x="506504"/>
            <a:ext cy="833718" cx="619115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0" sz="26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30" name="Shape 130"/>
          <p:cNvSpPr/>
          <p:nvPr>
            <p:ph idx="2" type="pic"/>
          </p:nvPr>
        </p:nvSpPr>
        <p:spPr>
          <a:xfrm>
            <a:off y="228600" x="277905"/>
            <a:ext cy="4187952" cx="637838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32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5257798" x="506504"/>
            <a:ext cy="885825" cx="619115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300"/>
              </a:spcBef>
              <a:buFont typeface="Times New Roman"/>
              <a:buNone/>
              <a:defRPr sz="1400"/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  <p:sp>
        <p:nvSpPr>
          <p:cNvPr id="132" name="Shape 132"/>
          <p:cNvSpPr txBox="1"/>
          <p:nvPr>
            <p:ph idx="10" type="dt"/>
          </p:nvPr>
        </p:nvSpPr>
        <p:spPr>
          <a:xfrm>
            <a:off y="6423585" x="6795246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33" name="Shape 133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35" name="Shape 135"/>
          <p:cNvSpPr/>
          <p:nvPr/>
        </p:nvSpPr>
        <p:spPr>
          <a:xfrm>
            <a:off y="228600" x="6802438"/>
            <a:ext cy="2039112" cx="205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6" name="Shape 136"/>
          <p:cNvSpPr/>
          <p:nvPr/>
        </p:nvSpPr>
        <p:spPr>
          <a:xfrm>
            <a:off y="2377440" x="6802438"/>
            <a:ext cy="2039112" cx="2057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7" name="Shape 137"/>
          <p:cNvSpPr txBox="1"/>
          <p:nvPr/>
        </p:nvSpPr>
        <p:spPr>
          <a:xfrm>
            <a:off y="4632792" x="327212"/>
            <a:ext cy="369332" cx="22056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Times New Roman"/>
              <a:buNone/>
            </a:pPr>
            <a:r>
              <a:rPr strike="noStrike" u="none" b="1" cap="none" baseline="0" sz="2400" lang="en-US" i="0">
                <a:solidFill>
                  <a:srgbClr val="FF87B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 Pictures with Caption"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/>
          <p:nvPr/>
        </p:nvSpPr>
        <p:spPr>
          <a:xfrm>
            <a:off y="228600" x="282572"/>
            <a:ext cy="6345238" cx="63871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40" name="Shape 140"/>
          <p:cNvSpPr txBox="1"/>
          <p:nvPr>
            <p:ph type="title"/>
          </p:nvPr>
        </p:nvSpPr>
        <p:spPr>
          <a:xfrm>
            <a:off y="2571750" x="380554"/>
            <a:ext cy="1162048" cx="618161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0" sz="2600">
                <a:solidFill>
                  <a:schemeClr val="l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3733800" x="381092"/>
            <a:ext cy="2392363" cx="617956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60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  <p:sp>
        <p:nvSpPr>
          <p:cNvPr id="142" name="Shape 142"/>
          <p:cNvSpPr txBox="1"/>
          <p:nvPr>
            <p:ph idx="10" type="dt"/>
          </p:nvPr>
        </p:nvSpPr>
        <p:spPr>
          <a:xfrm>
            <a:off y="6235607" x="5212262"/>
            <a:ext cy="365125" cx="13483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1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1" type="ftr"/>
          </p:nvPr>
        </p:nvSpPr>
        <p:spPr>
          <a:xfrm>
            <a:off y="6235607" x="381093"/>
            <a:ext cy="365125" cx="464810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1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45" name="Shape 145"/>
          <p:cNvSpPr/>
          <p:nvPr/>
        </p:nvSpPr>
        <p:spPr>
          <a:xfrm>
            <a:off y="228600" x="6802438"/>
            <a:ext cy="2039112" cx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46" name="Shape 146"/>
          <p:cNvSpPr/>
          <p:nvPr>
            <p:ph idx="2" type="pic"/>
          </p:nvPr>
        </p:nvSpPr>
        <p:spPr>
          <a:xfrm>
            <a:off y="2374940" x="6802438"/>
            <a:ext cy="2039112" cx="205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47" name="Shape 147"/>
          <p:cNvSpPr/>
          <p:nvPr>
            <p:ph idx="3" type="pic"/>
          </p:nvPr>
        </p:nvSpPr>
        <p:spPr>
          <a:xfrm>
            <a:off y="4535423" x="6802438"/>
            <a:ext cy="2039112" cx="205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Pictures with Caption"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/>
        </p:nvSpPr>
        <p:spPr>
          <a:xfrm>
            <a:off y="228600" x="282575"/>
            <a:ext cy="6345238" cx="4235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0" name="Shape 150"/>
          <p:cNvSpPr txBox="1"/>
          <p:nvPr>
            <p:ph type="title"/>
          </p:nvPr>
        </p:nvSpPr>
        <p:spPr>
          <a:xfrm>
            <a:off y="2571750" x="380554"/>
            <a:ext cy="1162048" cx="401663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0" sz="2600">
                <a:solidFill>
                  <a:schemeClr val="l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y="3733800" x="381092"/>
            <a:ext cy="2392363" cx="401530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60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  <p:sp>
        <p:nvSpPr>
          <p:cNvPr id="152" name="Shape 152"/>
          <p:cNvSpPr txBox="1"/>
          <p:nvPr>
            <p:ph idx="10" type="dt"/>
          </p:nvPr>
        </p:nvSpPr>
        <p:spPr>
          <a:xfrm>
            <a:off y="6235607" x="3048000"/>
            <a:ext cy="365125" cx="13483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1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53" name="Shape 153"/>
          <p:cNvSpPr txBox="1"/>
          <p:nvPr>
            <p:ph idx="11" type="ftr"/>
          </p:nvPr>
        </p:nvSpPr>
        <p:spPr>
          <a:xfrm>
            <a:off y="6235607" x="381093"/>
            <a:ext cy="365125" cx="259070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1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54" name="Shape 154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55" name="Shape 155"/>
          <p:cNvSpPr/>
          <p:nvPr/>
        </p:nvSpPr>
        <p:spPr>
          <a:xfrm>
            <a:off y="228600" x="6802438"/>
            <a:ext cy="2039112" cx="2057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6" name="Shape 156"/>
          <p:cNvSpPr/>
          <p:nvPr>
            <p:ph idx="2" type="pic"/>
          </p:nvPr>
        </p:nvSpPr>
        <p:spPr>
          <a:xfrm>
            <a:off y="2381660" x="4667250"/>
            <a:ext cy="4187952" cx="419328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1_3 Pictures with Caption"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/>
        </p:nvSpPr>
        <p:spPr>
          <a:xfrm>
            <a:off y="228600" x="282575"/>
            <a:ext cy="6345238" cx="4235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9" name="Shape 159"/>
          <p:cNvSpPr txBox="1"/>
          <p:nvPr>
            <p:ph type="title"/>
          </p:nvPr>
        </p:nvSpPr>
        <p:spPr>
          <a:xfrm>
            <a:off y="2571750" x="380554"/>
            <a:ext cy="1162048" cx="401663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0" sz="2600">
                <a:solidFill>
                  <a:schemeClr val="l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y="3733800" x="381092"/>
            <a:ext cy="2392363" cx="401530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60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  <p:sp>
        <p:nvSpPr>
          <p:cNvPr id="161" name="Shape 161"/>
          <p:cNvSpPr txBox="1"/>
          <p:nvPr>
            <p:ph idx="10" type="dt"/>
          </p:nvPr>
        </p:nvSpPr>
        <p:spPr>
          <a:xfrm>
            <a:off y="6235607" x="3048000"/>
            <a:ext cy="365125" cx="13483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1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62" name="Shape 162"/>
          <p:cNvSpPr txBox="1"/>
          <p:nvPr>
            <p:ph idx="11" type="ftr"/>
          </p:nvPr>
        </p:nvSpPr>
        <p:spPr>
          <a:xfrm>
            <a:off y="6235607" x="381093"/>
            <a:ext cy="365125" cx="259070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1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63" name="Shape 163"/>
          <p:cNvSpPr/>
          <p:nvPr/>
        </p:nvSpPr>
        <p:spPr>
          <a:xfrm>
            <a:off y="228600" x="6802438"/>
            <a:ext cy="2039112" cx="2057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4" name="Shape 164"/>
          <p:cNvSpPr/>
          <p:nvPr>
            <p:ph idx="2" type="pic"/>
          </p:nvPr>
        </p:nvSpPr>
        <p:spPr>
          <a:xfrm>
            <a:off y="2381660" x="4667250"/>
            <a:ext cy="4187952" cx="419328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_3 Pictures with Caption"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/>
          <p:nvPr/>
        </p:nvSpPr>
        <p:spPr>
          <a:xfrm>
            <a:off y="228600" x="282575"/>
            <a:ext cy="6345238" cx="4235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7" name="Shape 167"/>
          <p:cNvSpPr txBox="1"/>
          <p:nvPr>
            <p:ph type="title"/>
          </p:nvPr>
        </p:nvSpPr>
        <p:spPr>
          <a:xfrm>
            <a:off y="2571750" x="380554"/>
            <a:ext cy="1162048" cx="401663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0" sz="2600">
                <a:solidFill>
                  <a:schemeClr val="l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3733800" x="381092"/>
            <a:ext cy="2392363" cx="401530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60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  <p:sp>
        <p:nvSpPr>
          <p:cNvPr id="169" name="Shape 169"/>
          <p:cNvSpPr txBox="1"/>
          <p:nvPr>
            <p:ph idx="10" type="dt"/>
          </p:nvPr>
        </p:nvSpPr>
        <p:spPr>
          <a:xfrm>
            <a:off y="6235607" x="3048000"/>
            <a:ext cy="365125" cx="13483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1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70" name="Shape 170"/>
          <p:cNvSpPr txBox="1"/>
          <p:nvPr>
            <p:ph idx="11" type="ftr"/>
          </p:nvPr>
        </p:nvSpPr>
        <p:spPr>
          <a:xfrm>
            <a:off y="6235607" x="381093"/>
            <a:ext cy="365125" cx="259070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1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71" name="Shape 171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72" name="Shape 172"/>
          <p:cNvSpPr/>
          <p:nvPr/>
        </p:nvSpPr>
        <p:spPr>
          <a:xfrm>
            <a:off y="228600" x="6802438"/>
            <a:ext cy="2039112" cx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3" name="Shape 173"/>
          <p:cNvSpPr/>
          <p:nvPr>
            <p:ph idx="2" type="pic"/>
          </p:nvPr>
        </p:nvSpPr>
        <p:spPr>
          <a:xfrm>
            <a:off y="2381660" x="4667250"/>
            <a:ext cy="4187952" cx="419328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">
    <p:spTree>
      <p:nvGrpSpPr>
        <p:cNvPr id="11" name="Shape 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" name="Shape 12"/>
          <p:cNvSpPr/>
          <p:nvPr/>
        </p:nvSpPr>
        <p:spPr>
          <a:xfrm>
            <a:off y="282572" x="8210550"/>
            <a:ext cy="1600198" cx="6420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3" name="Shape 13"/>
          <p:cNvSpPr txBox="1"/>
          <p:nvPr>
            <p:ph type="title"/>
          </p:nvPr>
        </p:nvSpPr>
        <p:spPr>
          <a:xfrm>
            <a:off y="484093" x="498474"/>
            <a:ext cy="1116104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0" type="dt"/>
          </p:nvPr>
        </p:nvSpPr>
        <p:spPr>
          <a:xfrm>
            <a:off y="6423585" x="6795246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8" name="Shape 18"/>
          <p:cNvSpPr txBox="1"/>
          <p:nvPr/>
        </p:nvSpPr>
        <p:spPr>
          <a:xfrm>
            <a:off y="228600" x="223185"/>
            <a:ext cy="553996" cx="26090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Times New Roman"/>
              <a:buNone/>
            </a:pPr>
            <a:r>
              <a:rPr strike="noStrike" u="none" b="1" cap="none" baseline="0" sz="3600" lang="en-US" i="0">
                <a:solidFill>
                  <a:srgbClr val="FF87B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+</a:t>
            </a:r>
          </a:p>
        </p:txBody>
      </p:sp>
      <p:sp>
        <p:nvSpPr>
          <p:cNvPr id="19" name="Shape 19"/>
          <p:cNvSpPr/>
          <p:nvPr/>
        </p:nvSpPr>
        <p:spPr>
          <a:xfrm>
            <a:off y="282572" x="8068235"/>
            <a:ext cy="1600198" cx="914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_3 Pictures with Caption">
    <p:spTree>
      <p:nvGrpSpPr>
        <p:cNvPr id="174" name="Shape 1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5" name="Shape 175"/>
          <p:cNvSpPr/>
          <p:nvPr/>
        </p:nvSpPr>
        <p:spPr>
          <a:xfrm>
            <a:off y="228600" x="282575"/>
            <a:ext cy="6345238" cx="4235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6" name="Shape 176"/>
          <p:cNvSpPr txBox="1"/>
          <p:nvPr>
            <p:ph type="title"/>
          </p:nvPr>
        </p:nvSpPr>
        <p:spPr>
          <a:xfrm>
            <a:off y="2571750" x="380554"/>
            <a:ext cy="1162048" cx="401663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0" sz="2600">
                <a:solidFill>
                  <a:schemeClr val="l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3733800" x="381092"/>
            <a:ext cy="2392363" cx="401530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60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  <p:sp>
        <p:nvSpPr>
          <p:cNvPr id="178" name="Shape 178"/>
          <p:cNvSpPr txBox="1"/>
          <p:nvPr>
            <p:ph idx="10" type="dt"/>
          </p:nvPr>
        </p:nvSpPr>
        <p:spPr>
          <a:xfrm>
            <a:off y="6235607" x="3048000"/>
            <a:ext cy="365125" cx="13483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1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79" name="Shape 179"/>
          <p:cNvSpPr txBox="1"/>
          <p:nvPr>
            <p:ph idx="11" type="ftr"/>
          </p:nvPr>
        </p:nvSpPr>
        <p:spPr>
          <a:xfrm>
            <a:off y="6235607" x="381093"/>
            <a:ext cy="365125" cx="259070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1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80" name="Shape 180"/>
          <p:cNvSpPr/>
          <p:nvPr/>
        </p:nvSpPr>
        <p:spPr>
          <a:xfrm>
            <a:off y="228600" x="6802438"/>
            <a:ext cy="2039112" cx="205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81" name="Shape 181"/>
          <p:cNvSpPr/>
          <p:nvPr>
            <p:ph idx="2" type="pic"/>
          </p:nvPr>
        </p:nvSpPr>
        <p:spPr>
          <a:xfrm>
            <a:off y="2381660" x="4667250"/>
            <a:ext cy="4187952" cx="419328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4_3 Pictures with Caption">
    <p:spTree>
      <p:nvGrpSpPr>
        <p:cNvPr id="182" name="Shape 1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3" name="Shape 183"/>
          <p:cNvSpPr/>
          <p:nvPr/>
        </p:nvSpPr>
        <p:spPr>
          <a:xfrm>
            <a:off y="228600" x="282575"/>
            <a:ext cy="6345238" cx="4235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84" name="Shape 184"/>
          <p:cNvSpPr txBox="1"/>
          <p:nvPr>
            <p:ph type="title"/>
          </p:nvPr>
        </p:nvSpPr>
        <p:spPr>
          <a:xfrm>
            <a:off y="2571750" x="380554"/>
            <a:ext cy="1162048" cx="401663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0" sz="2600">
                <a:solidFill>
                  <a:schemeClr val="l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y="3733800" x="381092"/>
            <a:ext cy="2392363" cx="401530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600"/>
              </a:spcBef>
              <a:buClr>
                <a:schemeClr val="lt1"/>
              </a:buClr>
              <a:buFont typeface="Times New Roman"/>
              <a:buNone/>
              <a:defRPr sz="1400">
                <a:solidFill>
                  <a:schemeClr val="lt1"/>
                </a:solidFill>
              </a:defRPr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  <p:sp>
        <p:nvSpPr>
          <p:cNvPr id="186" name="Shape 186"/>
          <p:cNvSpPr txBox="1"/>
          <p:nvPr>
            <p:ph idx="10" type="dt"/>
          </p:nvPr>
        </p:nvSpPr>
        <p:spPr>
          <a:xfrm>
            <a:off y="6235607" x="3048000"/>
            <a:ext cy="365125" cx="134839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1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87" name="Shape 187"/>
          <p:cNvSpPr txBox="1"/>
          <p:nvPr>
            <p:ph idx="11" type="ftr"/>
          </p:nvPr>
        </p:nvSpPr>
        <p:spPr>
          <a:xfrm>
            <a:off y="6235607" x="381093"/>
            <a:ext cy="365125" cx="259070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1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88" name="Shape 188"/>
          <p:cNvSpPr/>
          <p:nvPr/>
        </p:nvSpPr>
        <p:spPr>
          <a:xfrm>
            <a:off y="228600" x="6802438"/>
            <a:ext cy="2039112" cx="2057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89" name="Shape 189"/>
          <p:cNvSpPr/>
          <p:nvPr>
            <p:ph idx="2" type="pic"/>
          </p:nvPr>
        </p:nvSpPr>
        <p:spPr>
          <a:xfrm>
            <a:off y="2381660" x="4667250"/>
            <a:ext cy="4187952" cx="419328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Pictures with Caption, Alt."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/>
          <p:nvPr/>
        </p:nvSpPr>
        <p:spPr>
          <a:xfrm>
            <a:off y="282571" x="8166846"/>
            <a:ext cy="302217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92" name="Shape 192"/>
          <p:cNvSpPr txBox="1"/>
          <p:nvPr>
            <p:ph type="title"/>
          </p:nvPr>
        </p:nvSpPr>
        <p:spPr>
          <a:xfrm>
            <a:off y="3124200" x="4953000"/>
            <a:ext cy="871538" cx="310895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0" sz="2600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193" name="Shape 193"/>
          <p:cNvSpPr/>
          <p:nvPr>
            <p:ph idx="2" type="pic"/>
          </p:nvPr>
        </p:nvSpPr>
        <p:spPr>
          <a:xfrm>
            <a:off y="2365248" x="277905"/>
            <a:ext cy="4187952" cx="424011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32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4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20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y="3995737" x="4953000"/>
            <a:ext cy="2147887" cx="310895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600"/>
              </a:spcBef>
              <a:buFont typeface="Times New Roman"/>
              <a:buNone/>
              <a:defRPr sz="1400"/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  <p:sp>
        <p:nvSpPr>
          <p:cNvPr id="195" name="Shape 195"/>
          <p:cNvSpPr txBox="1"/>
          <p:nvPr>
            <p:ph idx="10" type="dt"/>
          </p:nvPr>
        </p:nvSpPr>
        <p:spPr>
          <a:xfrm>
            <a:off y="6423585" x="7391399"/>
            <a:ext cy="365125" cx="153744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96" name="Shape 196"/>
          <p:cNvSpPr txBox="1"/>
          <p:nvPr>
            <p:ph idx="11" type="ftr"/>
          </p:nvPr>
        </p:nvSpPr>
        <p:spPr>
          <a:xfrm>
            <a:off y="6423585" x="4191000"/>
            <a:ext cy="365125" cx="300513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97" name="Shape 197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198" name="Shape 198"/>
          <p:cNvSpPr txBox="1"/>
          <p:nvPr/>
        </p:nvSpPr>
        <p:spPr>
          <a:xfrm>
            <a:off y="3370730" x="4750360"/>
            <a:ext cy="369332" cx="22056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Times New Roman"/>
              <a:buNone/>
            </a:pPr>
            <a:r>
              <a:rPr strike="noStrike" u="none" b="1" cap="none" baseline="0" sz="2400" lang="en-US" i="0">
                <a:solidFill>
                  <a:srgbClr val="FF87B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+ </a:t>
            </a:r>
          </a:p>
        </p:txBody>
      </p:sp>
      <p:sp>
        <p:nvSpPr>
          <p:cNvPr id="199" name="Shape 199"/>
          <p:cNvSpPr/>
          <p:nvPr>
            <p:ph idx="3" type="pic"/>
          </p:nvPr>
        </p:nvSpPr>
        <p:spPr>
          <a:xfrm>
            <a:off y="228600" x="277905"/>
            <a:ext cy="2039112" cx="205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200" name="Shape 200"/>
          <p:cNvSpPr/>
          <p:nvPr>
            <p:ph idx="4" type="pic"/>
          </p:nvPr>
        </p:nvSpPr>
        <p:spPr>
          <a:xfrm>
            <a:off y="228600" x="2460625"/>
            <a:ext cy="2039112" cx="205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Vertical Text">
    <p:spTree>
      <p:nvGrpSpPr>
        <p:cNvPr id="201" name="Shape 2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2" name="Shape 202"/>
          <p:cNvSpPr/>
          <p:nvPr/>
        </p:nvSpPr>
        <p:spPr>
          <a:xfrm>
            <a:off y="282572" x="8166846"/>
            <a:ext cy="1600198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03" name="Shape 203"/>
          <p:cNvSpPr txBox="1"/>
          <p:nvPr/>
        </p:nvSpPr>
        <p:spPr>
          <a:xfrm>
            <a:off y="228600" x="223185"/>
            <a:ext cy="553996" cx="26090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Times New Roman"/>
              <a:buNone/>
            </a:pPr>
            <a:r>
              <a:rPr strike="noStrike" u="none" b="1" cap="none" baseline="0" sz="3600" lang="en-US" i="0">
                <a:solidFill>
                  <a:srgbClr val="FF87B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+</a:t>
            </a:r>
          </a:p>
        </p:txBody>
      </p:sp>
      <p:sp>
        <p:nvSpPr>
          <p:cNvPr id="204" name="Shape 204"/>
          <p:cNvSpPr txBox="1"/>
          <p:nvPr>
            <p:ph type="title"/>
          </p:nvPr>
        </p:nvSpPr>
        <p:spPr>
          <a:xfrm>
            <a:off y="484093" x="498474"/>
            <a:ext cy="1116104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 rot="5400000">
            <a:off y="275524" x="2204147"/>
            <a:ext cy="7556312" cx="4144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06" name="Shape 206"/>
          <p:cNvSpPr txBox="1"/>
          <p:nvPr>
            <p:ph idx="10" type="dt"/>
          </p:nvPr>
        </p:nvSpPr>
        <p:spPr>
          <a:xfrm>
            <a:off y="6423585" x="6795246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207" name="Shape 207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208" name="Shape 208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Vertical Title and Text">
    <p:spTree>
      <p:nvGrpSpPr>
        <p:cNvPr id="209" name="Shape 2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0" name="Shape 210"/>
          <p:cNvSpPr/>
          <p:nvPr/>
        </p:nvSpPr>
        <p:spPr>
          <a:xfrm>
            <a:off y="282571" x="8166846"/>
            <a:ext cy="302217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11" name="Shape 211"/>
          <p:cNvSpPr txBox="1"/>
          <p:nvPr>
            <p:ph type="title"/>
          </p:nvPr>
        </p:nvSpPr>
        <p:spPr>
          <a:xfrm rot="5400000">
            <a:off y="3199793" x="5750719"/>
            <a:ext cy="681318" cx="517142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 rot="5400000">
            <a:off y="122190" x="1293764"/>
            <a:ext cy="6858000" cx="518486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13" name="Shape 213"/>
          <p:cNvSpPr txBox="1"/>
          <p:nvPr>
            <p:ph idx="10" type="dt"/>
          </p:nvPr>
        </p:nvSpPr>
        <p:spPr>
          <a:xfrm>
            <a:off y="6423585" x="6795246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214" name="Shape 214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215" name="Shape 215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216" name="Shape 216"/>
          <p:cNvSpPr txBox="1"/>
          <p:nvPr/>
        </p:nvSpPr>
        <p:spPr>
          <a:xfrm rot="-5400000">
            <a:off y="561667" x="8593110"/>
            <a:ext cy="553996" cx="26090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Times New Roman"/>
              <a:buNone/>
            </a:pPr>
            <a:r>
              <a:rPr strike="noStrike" u="none" b="1" cap="none" baseline="0" sz="3600" lang="en-US" i="0">
                <a:solidFill>
                  <a:srgbClr val="FF87B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and Content, Alt.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/>
          <p:nvPr/>
        </p:nvSpPr>
        <p:spPr>
          <a:xfrm>
            <a:off y="282572" x="8166846"/>
            <a:ext cy="1600198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134469" x="498474"/>
            <a:ext cy="995082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y="6423585" x="6795246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27" name="Shape 27"/>
          <p:cNvSpPr txBox="1"/>
          <p:nvPr/>
        </p:nvSpPr>
        <p:spPr>
          <a:xfrm>
            <a:off y="228600" x="223185"/>
            <a:ext cy="553996" cx="26090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Times New Roman"/>
              <a:buNone/>
            </a:pPr>
            <a:r>
              <a:rPr strike="noStrike" u="none" b="1" cap="none" baseline="0" sz="3600" lang="en-US" i="0">
                <a:solidFill>
                  <a:srgbClr val="FF87B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+</a:t>
            </a:r>
          </a:p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y="1129553" x="498518"/>
            <a:ext cy="774700" cx="755895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Clr>
                <a:schemeClr val="accent3"/>
              </a:buClr>
              <a:buFont typeface="Arial"/>
              <a:buNone/>
              <a:defRPr strike="noStrike" u="none" b="0" cap="none" baseline="0" sz="2400" i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 indent="0" marL="457200">
              <a:buFont typeface="Times New Roman"/>
              <a:buNone/>
              <a:defRPr sz="1200"/>
            </a:lvl2pPr>
            <a:lvl3pPr rtl="0" indent="0" marL="914400">
              <a:buFont typeface="Times New Roman"/>
              <a:buNone/>
              <a:defRPr sz="1000"/>
            </a:lvl3pPr>
            <a:lvl4pPr rtl="0" indent="0" marL="1371600">
              <a:buFont typeface="Times New Roman"/>
              <a:buNone/>
              <a:defRPr sz="900"/>
            </a:lvl4pPr>
            <a:lvl5pPr rtl="0" indent="0" marL="1828800">
              <a:buFont typeface="Times New Roman"/>
              <a:buNone/>
              <a:defRPr sz="900"/>
            </a:lvl5pPr>
            <a:lvl6pPr rtl="0" indent="0" marL="2286000">
              <a:buFont typeface="Times New Roman"/>
              <a:buNone/>
              <a:defRPr sz="900"/>
            </a:lvl6pPr>
            <a:lvl7pPr rtl="0" indent="0" marL="2743200">
              <a:buFont typeface="Times New Roman"/>
              <a:buNone/>
              <a:defRPr sz="900"/>
            </a:lvl7pPr>
            <a:lvl8pPr rtl="0" indent="0" marL="3200400">
              <a:buFont typeface="Times New Roman"/>
              <a:buNone/>
              <a:defRPr sz="900"/>
            </a:lvl8pPr>
            <a:lvl9pPr rtl="0" indent="0" marL="3657600">
              <a:buFont typeface="Times New Roman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Slide with 2 Pictures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y="4624667" x="4800600"/>
            <a:ext cy="933450" cx="4038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trike="noStrike" u="none" b="0" cap="none" baseline="0" sz="28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trike="noStrike" u="none" b="0" cap="none" baseline="0" sz="1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algn="l" rtl="0" marR="0" indent="0" marL="0">
              <a:defRPr strike="noStrike" u="none" b="0" cap="none" baseline="0" sz="1800" i="0"/>
            </a:lvl3pPr>
            <a:lvl4pPr algn="l" rtl="0" marR="0" indent="0" marL="0">
              <a:defRPr strike="noStrike" u="none" b="0" cap="none" baseline="0" sz="1800" i="0"/>
            </a:lvl4pPr>
            <a:lvl5pPr algn="l" rtl="0" marR="0" indent="0" marL="0">
              <a:defRPr strike="noStrike" u="none" b="0" cap="none" baseline="0" sz="1800" i="0"/>
            </a:lvl5pPr>
            <a:lvl6pPr algn="l" rtl="0" marR="0" indent="0" marL="0">
              <a:defRPr strike="noStrike" u="none" b="0" cap="none" baseline="0" sz="1800" i="0"/>
            </a:lvl6pPr>
            <a:lvl7pPr algn="l" rtl="0" marR="0" indent="0" marL="0">
              <a:defRPr strike="noStrike" u="none" b="0" cap="none" baseline="0" sz="1800" i="0"/>
            </a:lvl7pPr>
            <a:lvl8pPr algn="l" rtl="0" marR="0" indent="0" marL="0">
              <a:defRPr strike="noStrike" u="none" b="0" cap="none" baseline="0" sz="1800" i="0"/>
            </a:lvl8pPr>
            <a:lvl9pPr algn="l" rtl="0" marR="0" indent="0" marL="0">
              <a:defRPr strike="noStrike" u="none" b="0" cap="none" baseline="0" sz="1800" i="0"/>
            </a:lvl9pPr>
          </a:lstStyle>
          <a:p/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y="5562598" x="4800600"/>
            <a:ext cy="748552" cx="4038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trike="noStrike" u="none" b="0" cap="none" baseline="0" sz="14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ctr" rtl="0" marR="0" indent="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B6"/>
              </a:buClr>
              <a:buFont typeface="Times New Roman"/>
              <a:buNone/>
              <a:defRPr strike="noStrike" u="none" b="0" cap="none" baseline="0" sz="18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ctr" rtl="0" marR="0" indent="0" marL="9144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trike="noStrike" u="none" b="0" cap="none" baseline="0" sz="18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ctr" rtl="0" marR="0" indent="0" marL="13716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B6"/>
              </a:buClr>
              <a:buFont typeface="Times New Roman"/>
              <a:buNone/>
              <a:defRPr strike="noStrike" u="none" b="0" cap="none" baseline="0" sz="18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ctr" rtl="0" marR="0" indent="0" marL="18288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trike="noStrike" u="none" b="0" cap="none" baseline="0" sz="18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ctr" rtl="0" marR="0" indent="0" marL="22860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87B6"/>
              </a:buClr>
              <a:buFont typeface="Times New Roman"/>
              <a:buNone/>
              <a:defRPr strike="noStrike" u="none" b="0" cap="none" baseline="0" sz="18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ctr" rtl="0" marR="0" indent="0" marL="27432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trike="noStrike" u="none" b="0" cap="none" baseline="0" sz="18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ctr" rtl="0" marR="0" indent="0" marL="3200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87B6"/>
              </a:buClr>
              <a:buFont typeface="Times New Roman"/>
              <a:buNone/>
              <a:defRPr strike="noStrike" u="none" b="0" cap="none" baseline="0" sz="18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ctr" rtl="0" marR="0" indent="0" marL="36576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  <a:defRPr strike="noStrike" u="none" b="0" cap="none" baseline="0" sz="1800" i="0">
                <a:solidFill>
                  <a:srgbClr val="888888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0" type="dt"/>
          </p:nvPr>
        </p:nvSpPr>
        <p:spPr>
          <a:xfrm>
            <a:off y="6425639" x="4800600"/>
            <a:ext cy="365125" cx="123264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1" type="ftr"/>
          </p:nvPr>
        </p:nvSpPr>
        <p:spPr>
          <a:xfrm>
            <a:off y="6425639" x="6311153"/>
            <a:ext cy="365125" cx="261769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34" name="Shape 34"/>
          <p:cNvSpPr/>
          <p:nvPr/>
        </p:nvSpPr>
        <p:spPr>
          <a:xfrm>
            <a:off y="228600" x="282575"/>
            <a:ext cy="4187952" cx="42354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>
            <a:off y="228600" x="6802438"/>
            <a:ext cy="2039112" cx="2057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>
            <a:off y="2377440" x="4624387"/>
            <a:ext cy="2039112" cx="2057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7" name="Shape 37"/>
          <p:cNvSpPr/>
          <p:nvPr>
            <p:ph idx="2" type="pic"/>
          </p:nvPr>
        </p:nvSpPr>
        <p:spPr>
          <a:xfrm>
            <a:off y="228600" x="4624387"/>
            <a:ext cy="2039112" cx="205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38" name="Shape 38"/>
          <p:cNvSpPr/>
          <p:nvPr>
            <p:ph idx="3" type="pic"/>
          </p:nvPr>
        </p:nvSpPr>
        <p:spPr>
          <a:xfrm>
            <a:off y="2377440" x="6802438"/>
            <a:ext cy="2039112" cx="205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4" type="body"/>
          </p:nvPr>
        </p:nvSpPr>
        <p:spPr>
          <a:xfrm>
            <a:off y="1779492" x="857250"/>
            <a:ext cy="2040903" cx="30860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0" marL="0">
              <a:spcBef>
                <a:spcPts val="600"/>
              </a:spcBef>
              <a:buClr>
                <a:schemeClr val="lt1"/>
              </a:buClr>
              <a:buFont typeface="Times New Roman"/>
              <a:buNone/>
              <a:defRPr sz="4600">
                <a:solidFill>
                  <a:schemeClr val="lt1"/>
                </a:solidFill>
              </a:defRPr>
            </a:lvl1pPr>
            <a:lvl2pPr rtl="0">
              <a:defRPr sz="1200"/>
            </a:lvl2pPr>
            <a:lvl3pPr rtl="0">
              <a:defRPr sz="1000"/>
            </a:lvl3pPr>
            <a:lvl4pPr rtl="0">
              <a:defRPr sz="900"/>
            </a:lvl4pPr>
            <a:lvl5pPr rtl="0">
              <a:defRPr sz="900"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/>
        </p:nvSpPr>
        <p:spPr>
          <a:xfrm>
            <a:off y="228600" x="658906"/>
            <a:ext cy="6345238" cx="82009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42" name="Shape 42"/>
          <p:cNvSpPr txBox="1"/>
          <p:nvPr>
            <p:ph type="title"/>
          </p:nvPr>
        </p:nvSpPr>
        <p:spPr>
          <a:xfrm>
            <a:off y="3124200" x="2286000"/>
            <a:ext cy="1362075" cx="563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0" cap="none" baseline="0" sz="3200">
                <a:solidFill>
                  <a:schemeClr val="lt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495800" x="2286000"/>
            <a:ext cy="1500187" cx="563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300"/>
              </a:spcBef>
              <a:buClr>
                <a:schemeClr val="lt1"/>
              </a:buClr>
              <a:buFont typeface="Times New Roman"/>
              <a:buNone/>
              <a:defRPr cap="none" baseline="0" sz="1400">
                <a:solidFill>
                  <a:schemeClr val="lt1"/>
                </a:solidFill>
              </a:defRPr>
            </a:lvl1pPr>
            <a:lvl2pPr rtl="0" indent="0" marL="457200">
              <a:buClr>
                <a:srgbClr val="888888"/>
              </a:buClr>
              <a:buFont typeface="Times New Roman"/>
              <a:buNone/>
              <a:defRPr sz="1800">
                <a:solidFill>
                  <a:srgbClr val="888888"/>
                </a:solidFill>
              </a:defRPr>
            </a:lvl2pPr>
            <a:lvl3pPr rtl="0" indent="0" marL="914400">
              <a:buClr>
                <a:srgbClr val="888888"/>
              </a:buClr>
              <a:buFont typeface="Times New Roman"/>
              <a:buNone/>
              <a:defRPr sz="1600">
                <a:solidFill>
                  <a:srgbClr val="888888"/>
                </a:solidFill>
              </a:defRPr>
            </a:lvl3pPr>
            <a:lvl4pPr rtl="0" indent="0" marL="1371600">
              <a:buClr>
                <a:srgbClr val="888888"/>
              </a:buClr>
              <a:buFont typeface="Times New Roman"/>
              <a:buNone/>
              <a:defRPr sz="1400">
                <a:solidFill>
                  <a:srgbClr val="888888"/>
                </a:solidFill>
              </a:defRPr>
            </a:lvl4pPr>
            <a:lvl5pPr rtl="0" indent="0" marL="1828800">
              <a:buClr>
                <a:srgbClr val="888888"/>
              </a:buClr>
              <a:buFont typeface="Times New Roman"/>
              <a:buNone/>
              <a:defRPr sz="1400">
                <a:solidFill>
                  <a:srgbClr val="888888"/>
                </a:solidFill>
              </a:defRPr>
            </a:lvl5pPr>
            <a:lvl6pPr rtl="0" indent="0" marL="2286000">
              <a:buClr>
                <a:srgbClr val="888888"/>
              </a:buClr>
              <a:buFont typeface="Times New Roman"/>
              <a:buNone/>
              <a:defRPr sz="1400">
                <a:solidFill>
                  <a:srgbClr val="888888"/>
                </a:solidFill>
              </a:defRPr>
            </a:lvl6pPr>
            <a:lvl7pPr rtl="0" indent="0" marL="2743200">
              <a:buClr>
                <a:srgbClr val="888888"/>
              </a:buClr>
              <a:buFont typeface="Times New Roman"/>
              <a:buNone/>
              <a:defRPr sz="1400">
                <a:solidFill>
                  <a:srgbClr val="888888"/>
                </a:solidFill>
              </a:defRPr>
            </a:lvl7pPr>
            <a:lvl8pPr rtl="0" indent="0" marL="3200400">
              <a:buClr>
                <a:srgbClr val="888888"/>
              </a:buClr>
              <a:buFont typeface="Times New Roman"/>
              <a:buNone/>
              <a:defRPr sz="1400">
                <a:solidFill>
                  <a:srgbClr val="888888"/>
                </a:solidFill>
              </a:defRPr>
            </a:lvl8pPr>
            <a:lvl9pPr rtl="0" indent="0" marL="3657600">
              <a:buClr>
                <a:srgbClr val="888888"/>
              </a:buClr>
              <a:buFont typeface="Times New Roman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0" type="dt"/>
          </p:nvPr>
        </p:nvSpPr>
        <p:spPr>
          <a:xfrm>
            <a:off y="6248773" x="658906"/>
            <a:ext cy="365125" cx="14746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1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y="6248773" x="2286000"/>
            <a:ext cy="365125" cx="563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1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y="6248773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47" name="Shape 47"/>
          <p:cNvSpPr txBox="1"/>
          <p:nvPr/>
        </p:nvSpPr>
        <p:spPr>
          <a:xfrm>
            <a:off y="3110752" x="2003610"/>
            <a:ext cy="615553" cx="26090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Times New Roman"/>
              <a:buNone/>
            </a:pPr>
            <a:r>
              <a:rPr strike="noStrike" u="none" b="1" cap="none" baseline="0" sz="4000" lang="en-US" i="0">
                <a:solidFill>
                  <a:srgbClr val="FF87B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+</a:t>
            </a:r>
          </a:p>
        </p:txBody>
      </p:sp>
      <p:sp>
        <p:nvSpPr>
          <p:cNvPr id="48" name="Shape 48"/>
          <p:cNvSpPr/>
          <p:nvPr/>
        </p:nvSpPr>
        <p:spPr>
          <a:xfrm>
            <a:off y="228600" x="285750"/>
            <a:ext cy="6345238" cx="2127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wo Content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/>
        </p:nvSpPr>
        <p:spPr>
          <a:xfrm>
            <a:off y="282572" x="8210550"/>
            <a:ext cy="1600198" cx="6420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1" name="Shape 51"/>
          <p:cNvSpPr/>
          <p:nvPr/>
        </p:nvSpPr>
        <p:spPr>
          <a:xfrm>
            <a:off y="282572" x="8068235"/>
            <a:ext cy="1600198" cx="9143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52" name="Shape 52"/>
          <p:cNvSpPr txBox="1"/>
          <p:nvPr/>
        </p:nvSpPr>
        <p:spPr>
          <a:xfrm>
            <a:off y="228600" x="223185"/>
            <a:ext cy="553996" cx="26090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Times New Roman"/>
              <a:buNone/>
            </a:pPr>
            <a:r>
              <a:rPr strike="noStrike" u="none" b="1" cap="none" baseline="0" sz="3600" lang="en-US" i="0">
                <a:solidFill>
                  <a:srgbClr val="FF87B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+</a:t>
            </a:r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y="484093" x="498474"/>
            <a:ext cy="1116104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1985963" x="498518"/>
            <a:ext cy="4140198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y="1985963" x="4399878"/>
            <a:ext cy="4140198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0" type="dt"/>
          </p:nvPr>
        </p:nvSpPr>
        <p:spPr>
          <a:xfrm>
            <a:off y="6423585" x="6795246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mparison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/>
        </p:nvSpPr>
        <p:spPr>
          <a:xfrm>
            <a:off y="282572" x="8166846"/>
            <a:ext cy="1600198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61" name="Shape 61"/>
          <p:cNvSpPr txBox="1"/>
          <p:nvPr/>
        </p:nvSpPr>
        <p:spPr>
          <a:xfrm>
            <a:off y="228600" x="223185"/>
            <a:ext cy="553996" cx="26090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Times New Roman"/>
              <a:buNone/>
            </a:pPr>
            <a:r>
              <a:rPr strike="noStrike" u="none" b="1" cap="none" baseline="0" sz="3600" lang="en-US" i="0">
                <a:solidFill>
                  <a:srgbClr val="FF87B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+</a:t>
            </a:r>
          </a:p>
        </p:txBody>
      </p:sp>
      <p:sp>
        <p:nvSpPr>
          <p:cNvPr id="62" name="Shape 62"/>
          <p:cNvSpPr txBox="1"/>
          <p:nvPr>
            <p:ph type="title"/>
          </p:nvPr>
        </p:nvSpPr>
        <p:spPr>
          <a:xfrm>
            <a:off y="484093" x="498474"/>
            <a:ext cy="1116104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2447365" x="497541"/>
            <a:ext cy="3678797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y="2447365" x="4399878"/>
            <a:ext cy="3678797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y="6423585" x="6795246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3" type="body"/>
          </p:nvPr>
        </p:nvSpPr>
        <p:spPr>
          <a:xfrm>
            <a:off y="2070847" x="497541"/>
            <a:ext cy="322727" cx="3657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bIns="91425" rIns="91425" lIns="91425" tIns="91425" anchor="ctr" anchorCtr="0"/>
          <a:lstStyle>
            <a:lvl1pPr algn="ctr" rtl="0" indent="0" mar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b="0" sz="1800">
                <a:solidFill>
                  <a:schemeClr val="lt1"/>
                </a:solidFill>
              </a:defRPr>
            </a:lvl1pPr>
            <a:lvl2pPr rtl="0" indent="0" marL="457200">
              <a:buFont typeface="Times New Roman"/>
              <a:buNone/>
              <a:defRPr b="1" sz="2000"/>
            </a:lvl2pPr>
            <a:lvl3pPr rtl="0" indent="0" marL="914400">
              <a:buFont typeface="Times New Roman"/>
              <a:buNone/>
              <a:defRPr b="1" sz="1800"/>
            </a:lvl3pPr>
            <a:lvl4pPr rtl="0" indent="0" marL="1371600">
              <a:buFont typeface="Times New Roman"/>
              <a:buNone/>
              <a:defRPr b="1" sz="1600"/>
            </a:lvl4pPr>
            <a:lvl5pPr rtl="0" indent="0" marL="1828800">
              <a:buFont typeface="Times New Roman"/>
              <a:buNone/>
              <a:defRPr b="1" sz="1600"/>
            </a:lvl5pPr>
            <a:lvl6pPr rtl="0" indent="0" marL="2286000">
              <a:buFont typeface="Times New Roman"/>
              <a:buNone/>
              <a:defRPr b="1" sz="1600"/>
            </a:lvl6pPr>
            <a:lvl7pPr rtl="0" indent="0" marL="2743200">
              <a:buFont typeface="Times New Roman"/>
              <a:buNone/>
              <a:defRPr b="1" sz="1600"/>
            </a:lvl7pPr>
            <a:lvl8pPr rtl="0" indent="0" marL="3200400">
              <a:buFont typeface="Times New Roman"/>
              <a:buNone/>
              <a:defRPr b="1" sz="1600"/>
            </a:lvl8pPr>
            <a:lvl9pPr rtl="0" indent="0" marL="3657600">
              <a:buFont typeface="Times New Roman"/>
              <a:buNone/>
              <a:defRPr b="1" sz="1600"/>
            </a:lvl9pPr>
          </a:lstStyle>
          <a:p/>
        </p:txBody>
      </p:sp>
      <p:sp>
        <p:nvSpPr>
          <p:cNvPr id="69" name="Shape 69"/>
          <p:cNvSpPr txBox="1"/>
          <p:nvPr>
            <p:ph idx="4" type="body"/>
          </p:nvPr>
        </p:nvSpPr>
        <p:spPr>
          <a:xfrm>
            <a:off y="2070847" x="4399878"/>
            <a:ext cy="322727" cx="3657600"/>
          </a:xfrm>
          <a:prstGeom prst="rect">
            <a:avLst/>
          </a:prstGeom>
          <a:solidFill>
            <a:srgbClr val="F0FF6E"/>
          </a:solidFill>
          <a:ln>
            <a:noFill/>
          </a:ln>
        </p:spPr>
        <p:txBody>
          <a:bodyPr bIns="91425" rIns="91425" lIns="91425" tIns="91425" anchor="ctr" anchorCtr="0"/>
          <a:lstStyle>
            <a:lvl1pPr algn="ctr" rtl="0" indent="0" marL="0">
              <a:spcBef>
                <a:spcPts val="0"/>
              </a:spcBef>
              <a:buClr>
                <a:schemeClr val="lt1"/>
              </a:buClr>
              <a:buFont typeface="Times New Roman"/>
              <a:buNone/>
              <a:defRPr b="0" sz="1800">
                <a:solidFill>
                  <a:schemeClr val="lt1"/>
                </a:solidFill>
              </a:defRPr>
            </a:lvl1pPr>
            <a:lvl2pPr rtl="0" indent="0" marL="457200">
              <a:buFont typeface="Times New Roman"/>
              <a:buNone/>
              <a:defRPr b="1" sz="2000"/>
            </a:lvl2pPr>
            <a:lvl3pPr rtl="0" indent="0" marL="914400">
              <a:buFont typeface="Times New Roman"/>
              <a:buNone/>
              <a:defRPr b="1" sz="1800"/>
            </a:lvl3pPr>
            <a:lvl4pPr rtl="0" indent="0" marL="1371600">
              <a:buFont typeface="Times New Roman"/>
              <a:buNone/>
              <a:defRPr b="1" sz="1600"/>
            </a:lvl4pPr>
            <a:lvl5pPr rtl="0" indent="0" marL="1828800">
              <a:buFont typeface="Times New Roman"/>
              <a:buNone/>
              <a:defRPr b="1" sz="1600"/>
            </a:lvl5pPr>
            <a:lvl6pPr rtl="0" indent="0" marL="2286000">
              <a:buFont typeface="Times New Roman"/>
              <a:buNone/>
              <a:defRPr b="1" sz="1600"/>
            </a:lvl6pPr>
            <a:lvl7pPr rtl="0" indent="0" marL="2743200">
              <a:buFont typeface="Times New Roman"/>
              <a:buNone/>
              <a:defRPr b="1" sz="1600"/>
            </a:lvl7pPr>
            <a:lvl8pPr rtl="0" indent="0" marL="3200400">
              <a:buFont typeface="Times New Roman"/>
              <a:buNone/>
              <a:defRPr b="1" sz="1600"/>
            </a:lvl8pPr>
            <a:lvl9pPr rtl="0" indent="0" marL="3657600">
              <a:buFont typeface="Times New Roman"/>
              <a:buNone/>
              <a:defRPr b="1" sz="16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2 Content, Top and Bottom"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/>
        </p:nvSpPr>
        <p:spPr>
          <a:xfrm>
            <a:off y="228600" x="223185"/>
            <a:ext cy="553996" cx="26090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Times New Roman"/>
              <a:buNone/>
            </a:pPr>
            <a:r>
              <a:rPr strike="noStrike" u="none" b="1" cap="none" baseline="0" sz="3600" lang="en-US" i="0">
                <a:solidFill>
                  <a:srgbClr val="FF87B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+</a:t>
            </a:r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y="484093" x="498474"/>
            <a:ext cy="1116104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985963" x="498516"/>
            <a:ext cy="1965959" cx="756915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y="6423585" x="6795246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y="4164964" x="498516"/>
            <a:ext cy="1965959" cx="756915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77" name="Shape 77"/>
          <p:cNvSpPr/>
          <p:nvPr/>
        </p:nvSpPr>
        <p:spPr>
          <a:xfrm>
            <a:off y="282572" x="8166846"/>
            <a:ext cy="1600198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3 Content"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/>
        </p:nvSpPr>
        <p:spPr>
          <a:xfrm>
            <a:off y="282572" x="8166846"/>
            <a:ext cy="1600198" cx="685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81" name="Shape 81"/>
          <p:cNvSpPr txBox="1"/>
          <p:nvPr/>
        </p:nvSpPr>
        <p:spPr>
          <a:xfrm>
            <a:off y="228600" x="223185"/>
            <a:ext cy="553996" cx="260907"/>
          </a:xfrm>
          <a:prstGeom prst="rect">
            <a:avLst/>
          </a:prstGeom>
          <a:noFill/>
          <a:ln>
            <a:noFill/>
          </a:ln>
        </p:spPr>
        <p:txBody>
          <a:bodyPr bIns="0" rIns="0" lIns="0" tIns="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Times New Roman"/>
              <a:buNone/>
            </a:pPr>
            <a:r>
              <a:rPr strike="noStrike" u="none" b="1" cap="none" baseline="0" sz="3600" lang="en-US" i="0">
                <a:solidFill>
                  <a:srgbClr val="FF87B6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+</a:t>
            </a:r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y="484093" x="498474"/>
            <a:ext cy="1116104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 b="0" sz="36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1985963" x="4410075"/>
            <a:ext cy="196595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y="6423585" x="6795246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2" type="body"/>
          </p:nvPr>
        </p:nvSpPr>
        <p:spPr>
          <a:xfrm>
            <a:off y="1985963" x="498518"/>
            <a:ext cy="4140198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88" name="Shape 88"/>
          <p:cNvSpPr txBox="1"/>
          <p:nvPr>
            <p:ph idx="3" type="body"/>
          </p:nvPr>
        </p:nvSpPr>
        <p:spPr>
          <a:xfrm>
            <a:off y="4169664" x="4410075"/>
            <a:ext cy="1965959" cx="3657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1800"/>
            </a:lvl1pPr>
            <a:lvl2pPr rtl="0">
              <a:defRPr sz="1800"/>
            </a:lvl2pPr>
            <a:lvl3pPr rtl="0">
              <a:defRPr sz="18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19.xml" Type="http://schemas.openxmlformats.org/officeDocument/2006/relationships/slideLayout" Id="rId19"/><Relationship Target="../slideLayouts/slideLayout18.xml" Type="http://schemas.openxmlformats.org/officeDocument/2006/relationships/slideLayout" Id="rId18"/><Relationship Target="../slideLayouts/slideLayout17.xml" Type="http://schemas.openxmlformats.org/officeDocument/2006/relationships/slideLayout" Id="rId17"/><Relationship Target="../slideLayouts/slideLayout16.xml" Type="http://schemas.openxmlformats.org/officeDocument/2006/relationships/slideLayout" Id="rId16"/><Relationship Target="../slideLayouts/slideLayout15.xml" Type="http://schemas.openxmlformats.org/officeDocument/2006/relationships/slideLayout" Id="rId15"/><Relationship Target="../slideLayouts/slideLayout14.xml" Type="http://schemas.openxmlformats.org/officeDocument/2006/relationships/slideLayout" Id="rId14"/><Relationship Target="../slideLayouts/slideLayout12.xml" Type="http://schemas.openxmlformats.org/officeDocument/2006/relationships/slideLayout" Id="rId12"/><Relationship Target="../slideLayouts/slideLayout13.xml" Type="http://schemas.openxmlformats.org/officeDocument/2006/relationships/slideLayout" Id="rId13"/><Relationship Target="../slideLayouts/slideLayout10.xml" Type="http://schemas.openxmlformats.org/officeDocument/2006/relationships/slideLayout" Id="rId10"/><Relationship Target="../slideLayouts/slideLayout11.xml" Type="http://schemas.openxmlformats.org/officeDocument/2006/relationships/slideLayout" Id="rId11"/><Relationship Target="../theme/theme2.xml" Type="http://schemas.openxmlformats.org/officeDocument/2006/relationships/theme" Id="rId25"/><Relationship Target="../slideLayouts/slideLayout2.xml" Type="http://schemas.openxmlformats.org/officeDocument/2006/relationships/slideLayout" Id="rId2"/><Relationship Target="../slideLayouts/slideLayout21.xml" Type="http://schemas.openxmlformats.org/officeDocument/2006/relationships/slideLayout" Id="rId21"/><Relationship Target="../slideLayouts/slideLayout1.xml" Type="http://schemas.openxmlformats.org/officeDocument/2006/relationships/slideLayout" Id="rId1"/><Relationship Target="../slideLayouts/slideLayout22.xml" Type="http://schemas.openxmlformats.org/officeDocument/2006/relationships/slideLayout" Id="rId22"/><Relationship Target="../slideLayouts/slideLayout4.xml" Type="http://schemas.openxmlformats.org/officeDocument/2006/relationships/slideLayout" Id="rId4"/><Relationship Target="../slideLayouts/slideLayout23.xml" Type="http://schemas.openxmlformats.org/officeDocument/2006/relationships/slideLayout" Id="rId23"/><Relationship Target="../slideLayouts/slideLayout3.xml" Type="http://schemas.openxmlformats.org/officeDocument/2006/relationships/slideLayout" Id="rId3"/><Relationship Target="../slideLayouts/slideLayout24.xml" Type="http://schemas.openxmlformats.org/officeDocument/2006/relationships/slideLayout" Id="rId24"/><Relationship Target="../slideLayouts/slideLayout20.xml" Type="http://schemas.openxmlformats.org/officeDocument/2006/relationships/slideLayout" Id="rId20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484093" x="498474"/>
            <a:ext cy="1116104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  <a:defRPr strike="noStrike" u="none" b="0" cap="none" baseline="0" sz="360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trike="noStrike" u="none" b="0" cap="none" baseline="0" sz="1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algn="l" rtl="0" marR="0" indent="0" marL="0">
              <a:defRPr strike="noStrike" u="none" b="0" cap="none" baseline="0" sz="1800" i="0"/>
            </a:lvl3pPr>
            <a:lvl4pPr algn="l" rtl="0" marR="0" indent="0" marL="0">
              <a:defRPr strike="noStrike" u="none" b="0" cap="none" baseline="0" sz="1800" i="0"/>
            </a:lvl4pPr>
            <a:lvl5pPr algn="l" rtl="0" marR="0" indent="0" marL="0">
              <a:defRPr strike="noStrike" u="none" b="0" cap="none" baseline="0" sz="1800" i="0"/>
            </a:lvl5pPr>
            <a:lvl6pPr algn="l" rtl="0" marR="0" indent="0" marL="0">
              <a:defRPr strike="noStrike" u="none" b="0" cap="none" baseline="0" sz="1800" i="0"/>
            </a:lvl6pPr>
            <a:lvl7pPr algn="l" rtl="0" marR="0" indent="0" marL="0">
              <a:defRPr strike="noStrike" u="none" b="0" cap="none" baseline="0" sz="1800" i="0"/>
            </a:lvl7pPr>
            <a:lvl8pPr algn="l" rtl="0" marR="0" indent="0" marL="0">
              <a:defRPr strike="noStrike" u="none" b="0" cap="none" baseline="0" sz="1800" i="0"/>
            </a:lvl8pPr>
            <a:lvl9pPr algn="l" rtl="0" marR="0" indent="0" marL="0">
              <a:defRPr strike="noStrike" u="none" b="0" cap="none" baseline="0" sz="1800" i="0"/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981200" x="498474"/>
            <a:ext cy="4144963" cx="755631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2700" marL="22860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Char char="■"/>
              <a:defRPr strike="noStrike" u="none" b="0" cap="none" baseline="0" sz="20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-38100" marL="4572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B6"/>
              </a:buClr>
              <a:buFont typeface="Times New Roman"/>
              <a:buChar char="■"/>
              <a:defRPr strike="noStrike" u="none" b="0" cap="none" baseline="0" sz="18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-38100" marL="6858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Char char="■"/>
              <a:defRPr strike="noStrike" u="none" b="0" cap="none" baseline="0" sz="18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-38100" marL="9144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87B6"/>
              </a:buClr>
              <a:buFont typeface="Times New Roman"/>
              <a:buChar char="■"/>
              <a:defRPr strike="noStrike" u="none" b="0" cap="none" baseline="0" sz="18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-38100" marL="11430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Char char="■"/>
              <a:defRPr strike="noStrike" u="none" b="0" cap="none" baseline="0" sz="18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-44450" marL="137795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87B6"/>
              </a:buClr>
              <a:buFont typeface="Times New Roman"/>
              <a:buChar char="■"/>
              <a:defRPr strike="noStrike" u="none" b="0" cap="none" baseline="0" sz="18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-41275" marL="1603375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Char char="■"/>
              <a:defRPr strike="noStrike" u="none" b="0" cap="none" baseline="0" sz="18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-39688" marL="1830388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87B6"/>
              </a:buClr>
              <a:buFont typeface="Times New Roman"/>
              <a:buChar char="■"/>
              <a:defRPr strike="noStrike" u="none" b="0" cap="none" baseline="0" sz="18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-38100" marL="205740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Char char="■"/>
              <a:defRPr strike="noStrike" u="none" b="0" cap="none" baseline="0" sz="18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0" type="dt"/>
          </p:nvPr>
        </p:nvSpPr>
        <p:spPr>
          <a:xfrm>
            <a:off y="6423585" x="6795246"/>
            <a:ext cy="365125" cx="2133598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y="6423585" x="201706"/>
            <a:ext cy="365125" cx="612289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Font typeface="Times New Roman"/>
              <a:buNone/>
              <a:defRPr strike="noStrike" u="none" b="0" cap="none" baseline="0" sz="1100" i="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y="242234" x="8305800"/>
            <a:ext cy="365125" cx="55403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  <a:defRPr strike="noStrike" u="none" b="0" cap="none" baseline="0" sz="1400" i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1pPr>
            <a:lvl2pPr algn="l" rtl="0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2pPr>
            <a:lvl3pPr algn="l" rtl="0" marR="0" indent="0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3pPr>
            <a:lvl4pPr algn="l" rtl="0" marR="0" indent="0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4pPr>
            <a:lvl5pPr algn="l" rtl="0" marR="0" indent="0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5pPr>
            <a:lvl6pPr algn="l" rtl="0" marR="0" indent="0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6pPr>
            <a:lvl7pPr algn="l" rtl="0" marR="0" indent="0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7pPr>
            <a:lvl8pPr algn="l" rtl="0" marR="0" indent="0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8pPr>
            <a:lvl9pPr algn="l" rtl="0" marR="0" indent="0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strike="noStrike" u="none" b="0" cap="none" baseline="0" sz="1800" i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7.xml" Type="http://schemas.openxmlformats.org/officeDocument/2006/relationships/slideLayout" Id="rId1"/><Relationship Target="../media/image04.jpg" Type="http://schemas.openxmlformats.org/officeDocument/2006/relationships/image" Id="rId4"/><Relationship Target="../media/image00.jpg" Type="http://schemas.openxmlformats.org/officeDocument/2006/relationships/image" Id="rId3"/><Relationship Target="../media/image05.jpg" Type="http://schemas.openxmlformats.org/officeDocument/2006/relationships/image" Id="rId6"/><Relationship Target="../media/image01.jp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8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1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0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0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0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0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0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18" name="Shape 21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-16050" x="-87063"/>
            <a:ext cy="6858001" cx="9307263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Shape 219"/>
          <p:cNvSpPr txBox="1"/>
          <p:nvPr/>
        </p:nvSpPr>
        <p:spPr>
          <a:xfrm>
            <a:off y="1893675" x="-91600"/>
            <a:ext cy="2793600" cx="9307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9600" lang="en-US">
                <a:latin typeface="Garamond"/>
                <a:ea typeface="Garamond"/>
                <a:cs typeface="Garamond"/>
                <a:sym typeface="Garamond"/>
              </a:rPr>
              <a:t>Color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y="2989600" x="-91600"/>
            <a:ext cy="2003700" cx="9307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9600" lang="en-US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Combinations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y="5465025" x="-68700"/>
            <a:ext cy="789900" cx="93072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>
              <a:buNone/>
            </a:pPr>
            <a:r>
              <a:rPr sz="3000" lang="en-US">
                <a:latin typeface="Helvetica Neue"/>
                <a:ea typeface="Helvetica Neue"/>
                <a:cs typeface="Helvetica Neue"/>
                <a:sym typeface="Helvetica Neue"/>
              </a:rPr>
              <a:t>Design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y="-247650" x="380554"/>
            <a:ext cy="1161900" cx="4016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Primary colors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y="1266775" x="381100"/>
            <a:ext cy="5323800" cx="401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20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colors that make up the base for every other color created. Depending on whether you are looking at it from science, printed material or through a monitor (</a:t>
            </a:r>
            <a:r>
              <a:rPr sz="20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TV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or any </a:t>
            </a:r>
            <a:r>
              <a:rPr sz="20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screen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), the base colors will differ. In journalism, art and graphic design, these primary color values change based on the color profile used: (R)ed, (G)reen, and (B)lue make up RGB, and (C)yan, (M)agents, and (Y)ellow make up CMYK. RGB is used </a:t>
            </a:r>
            <a:r>
              <a:rPr sz="20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for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any medium using a monitor where light projects the color. CMYK is used in print</a:t>
            </a:r>
            <a:r>
              <a:rPr sz="20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ing</a:t>
            </a:r>
            <a:r>
              <a:rPr strike="noStrike" u="none" b="0" cap="none" baseline="0" sz="20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.</a:t>
            </a:r>
          </a:p>
          <a:p>
            <a:r>
              <a:t/>
            </a:r>
          </a:p>
        </p:txBody>
      </p:sp>
      <p:sp>
        <p:nvSpPr>
          <p:cNvPr id="228" name="Shape 228"/>
          <p:cNvSpPr txBox="1"/>
          <p:nvPr/>
        </p:nvSpPr>
        <p:spPr>
          <a:xfrm>
            <a:off y="228600" x="4648200"/>
            <a:ext cy="2039409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When we took science in elementary school, we learned the base colors were red, blue and yellow. All other colors were made by mixing these primary colors: orange, </a:t>
            </a: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violet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, green, etc. </a:t>
            </a:r>
          </a:p>
        </p:txBody>
      </p:sp>
      <p:pic>
        <p:nvPicPr>
          <p:cNvPr id="229" name="Shape 22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362200" x="6803135"/>
            <a:ext cy="2058111" cx="2058111"/>
          </a:xfrm>
          <a:prstGeom prst="rect">
            <a:avLst/>
          </a:prstGeom>
        </p:spPr>
      </p:pic>
      <p:sp>
        <p:nvSpPr>
          <p:cNvPr id="230" name="Shape 230"/>
          <p:cNvSpPr txBox="1"/>
          <p:nvPr/>
        </p:nvSpPr>
        <p:spPr>
          <a:xfrm>
            <a:off y="2365049" x="4648200"/>
            <a:ext cy="2039409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 CMYK profiles, most often used in printing, the primary colors are </a:t>
            </a: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yan, </a:t>
            </a: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agent</a:t>
            </a: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 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and </a:t>
            </a: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y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ellow. Key (black) is also used to darken the colors that result when mixing the primary colors.</a:t>
            </a:r>
          </a:p>
        </p:txBody>
      </p:sp>
      <p:pic>
        <p:nvPicPr>
          <p:cNvPr id="231" name="Shape 23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496510" x="6803135"/>
            <a:ext cy="2058111" cx="2058111"/>
          </a:xfrm>
          <a:prstGeom prst="rect">
            <a:avLst/>
          </a:prstGeom>
        </p:spPr>
      </p:pic>
      <p:sp>
        <p:nvSpPr>
          <p:cNvPr id="232" name="Shape 232"/>
          <p:cNvSpPr txBox="1"/>
          <p:nvPr/>
        </p:nvSpPr>
        <p:spPr>
          <a:xfrm>
            <a:off y="4823874" x="4648200"/>
            <a:ext cy="1714800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 RGB profiles, used primarily when a monitor is projecting the color, </a:t>
            </a: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ed, </a:t>
            </a: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g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reen and </a:t>
            </a: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lue are the primary colors.</a:t>
            </a:r>
          </a:p>
        </p:txBody>
      </p:sp>
      <p:pic>
        <p:nvPicPr>
          <p:cNvPr id="233" name="Shape 233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362200" x="6803134"/>
            <a:ext cy="2058111" cx="2058111"/>
          </a:xfrm>
          <a:prstGeom prst="rect">
            <a:avLst/>
          </a:prstGeom>
        </p:spPr>
      </p:pic>
      <p:pic>
        <p:nvPicPr>
          <p:cNvPr id="234" name="Shape 234"/>
          <p:cNvPicPr preferRelativeResize="0"/>
          <p:nvPr/>
        </p:nvPicPr>
        <p:blipFill>
          <a:blip r:embed="rId5"/>
          <a:stretch>
            <a:fillRect/>
          </a:stretch>
        </p:blipFill>
        <p:spPr>
          <a:xfrm>
            <a:off y="4496510" x="6803132"/>
            <a:ext cy="2058111" cx="2058111"/>
          </a:xfrm>
          <a:prstGeom prst="rect">
            <a:avLst/>
          </a:prstGeom>
        </p:spPr>
      </p:pic>
      <p:pic>
        <p:nvPicPr>
          <p:cNvPr id="235" name="Shape 235"/>
          <p:cNvPicPr preferRelativeResize="0"/>
          <p:nvPr/>
        </p:nvPicPr>
        <p:blipFill>
          <a:blip r:embed="rId6"/>
          <a:stretch>
            <a:fillRect/>
          </a:stretch>
        </p:blipFill>
        <p:spPr>
          <a:xfrm>
            <a:off y="228600" x="6803134"/>
            <a:ext cy="2058109" cx="205810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0" name="Shape 240"/>
          <p:cNvSpPr txBox="1"/>
          <p:nvPr>
            <p:ph type="title"/>
          </p:nvPr>
        </p:nvSpPr>
        <p:spPr>
          <a:xfrm>
            <a:off y="2571750" x="380554"/>
            <a:ext cy="1162048" cx="401663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CMYK</a:t>
            </a:r>
          </a:p>
        </p:txBody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y="3733800" x="381092"/>
            <a:ext cy="2392363" cx="401530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CMYK is a subtractive color profile where </a:t>
            </a:r>
            <a:r>
              <a:rPr sz="22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yan, </a:t>
            </a:r>
            <a:r>
              <a:rPr sz="22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agenta, </a:t>
            </a:r>
            <a:r>
              <a:rPr sz="22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y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ellow and </a:t>
            </a:r>
            <a:r>
              <a:rPr sz="22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k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ey (black) are combined and subtracted from black to create every other color.</a:t>
            </a:r>
          </a:p>
        </p:txBody>
      </p:sp>
      <p:pic>
        <p:nvPicPr>
          <p:cNvPr id="242" name="Shape 24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381660" x="4667250"/>
            <a:ext cy="4187952" cx="4193285"/>
          </a:xfrm>
          <a:prstGeom prst="rect">
            <a:avLst/>
          </a:prstGeom>
        </p:spPr>
      </p:pic>
      <p:sp>
        <p:nvSpPr>
          <p:cNvPr id="243" name="Shape 243"/>
          <p:cNvSpPr txBox="1"/>
          <p:nvPr/>
        </p:nvSpPr>
        <p:spPr>
          <a:xfrm>
            <a:off y="228600" x="6803135"/>
            <a:ext cy="2039409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CMYK Color Values: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Cyan: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C=100, M=0, Y=0, K=0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Magenta: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C=0, M=100, Y=0, K=0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Yellow: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C=0, M=0, Y=100, K=0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Key: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C=0, M=0, Y=0, K=100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44" name="Shape 244"/>
          <p:cNvSpPr txBox="1"/>
          <p:nvPr/>
        </p:nvSpPr>
        <p:spPr>
          <a:xfrm>
            <a:off y="228598" x="4667250"/>
            <a:ext cy="2039409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However, those science lessons don’t apply the same to design. In a CMYK color profile, cyan, magenta, </a:t>
            </a:r>
            <a:r>
              <a:rPr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yellow</a:t>
            </a:r>
            <a:r>
              <a:rPr strike="noStrike" u="none" b="0" cap="none" baseline="0" sz="1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and key are used to create all other colors.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9" name="Shape 249"/>
          <p:cNvSpPr txBox="1"/>
          <p:nvPr/>
        </p:nvSpPr>
        <p:spPr>
          <a:xfrm>
            <a:off y="228600" x="6803135"/>
            <a:ext cy="2039409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RGB Color Values: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R: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R=255, G=0, B=0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G: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R=0, G=255, B=0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R=0, G=0, B=255</a:t>
            </a:r>
          </a:p>
          <a:p>
            <a:r>
              <a:t/>
            </a:r>
          </a:p>
        </p:txBody>
      </p:sp>
      <p:sp>
        <p:nvSpPr>
          <p:cNvPr id="250" name="Shape 250"/>
          <p:cNvSpPr txBox="1"/>
          <p:nvPr/>
        </p:nvSpPr>
        <p:spPr>
          <a:xfrm>
            <a:off y="228598" x="4667250"/>
            <a:ext cy="2039409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In RGB, red, green and blue are combined to create every other color.</a:t>
            </a:r>
          </a:p>
        </p:txBody>
      </p:sp>
      <p:sp>
        <p:nvSpPr>
          <p:cNvPr id="251" name="Shape 251"/>
          <p:cNvSpPr txBox="1"/>
          <p:nvPr>
            <p:ph type="title"/>
          </p:nvPr>
        </p:nvSpPr>
        <p:spPr>
          <a:xfrm>
            <a:off y="2571750" x="380554"/>
            <a:ext cy="1162048" cx="401663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0" cap="none" baseline="0" sz="3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RGB</a:t>
            </a:r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y="3733800" x="381092"/>
            <a:ext cy="2392363" cx="401530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RBG is an additive color profile where 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ed, 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g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reen or 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</a:t>
            </a:r>
            <a:r>
              <a:rPr strike="noStrike" u="none" b="0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lue are added together to create every other color. For example red and green would be combined to make yellow.</a:t>
            </a:r>
          </a:p>
        </p:txBody>
      </p:sp>
      <p:pic>
        <p:nvPicPr>
          <p:cNvPr id="253" name="Shape 25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381660" x="4667250"/>
            <a:ext cy="4187952" cx="4193285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y="2571750" x="380554"/>
            <a:ext cy="1162048" cx="401663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Analogous Colors</a:t>
            </a:r>
          </a:p>
        </p:txBody>
      </p:sp>
      <p:sp>
        <p:nvSpPr>
          <p:cNvPr id="259" name="Shape 259"/>
          <p:cNvSpPr txBox="1"/>
          <p:nvPr>
            <p:ph idx="1" type="body"/>
          </p:nvPr>
        </p:nvSpPr>
        <p:spPr>
          <a:xfrm>
            <a:off y="3733800" x="381092"/>
            <a:ext cy="2392363" cx="401530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Arial"/>
              <a:buNone/>
            </a:pP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hese are colors that fall next to each other on the color wheel. In CMYK, red-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violet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, red and red-orange would fall next to each other on the color wheel.</a:t>
            </a:r>
          </a:p>
        </p:txBody>
      </p:sp>
      <p:sp>
        <p:nvSpPr>
          <p:cNvPr id="260" name="Shape 260"/>
          <p:cNvSpPr/>
          <p:nvPr/>
        </p:nvSpPr>
        <p:spPr>
          <a:xfrm>
            <a:off y="2381660" x="6803135"/>
            <a:ext cy="2039409" cx="2057400"/>
          </a:xfrm>
          <a:prstGeom prst="rect">
            <a:avLst/>
          </a:prstGeom>
          <a:solidFill>
            <a:srgbClr val="FF45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61" name="Shape 261"/>
          <p:cNvSpPr/>
          <p:nvPr/>
        </p:nvSpPr>
        <p:spPr>
          <a:xfrm>
            <a:off y="337553" x="6906127"/>
            <a:ext cy="1886711" cx="182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62" name="Shape 262"/>
          <p:cNvSpPr/>
          <p:nvPr/>
        </p:nvSpPr>
        <p:spPr>
          <a:xfrm>
            <a:off y="2476500" x="6906127"/>
            <a:ext cy="1886711" cx="182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63" name="Shape 263"/>
          <p:cNvSpPr txBox="1"/>
          <p:nvPr/>
        </p:nvSpPr>
        <p:spPr>
          <a:xfrm>
            <a:off y="228600" x="4637451"/>
            <a:ext cy="2039409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color orange-red (middle) is analogous to the color orange (top) and red (bottom) in the color wheel.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y="2381660" x="4637451"/>
            <a:ext cy="4247738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RGB values for each color are as follows: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Orange: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R- 255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G- 165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B- 0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Orange-Red: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R- 255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G- 69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B- 0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Red: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R- 255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G- 0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B- 0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265" name="Shape 265"/>
          <p:cNvSpPr/>
          <p:nvPr/>
        </p:nvSpPr>
        <p:spPr>
          <a:xfrm>
            <a:off y="228600" x="6803135"/>
            <a:ext cy="2039409" cx="2057398"/>
          </a:xfrm>
          <a:prstGeom prst="rect">
            <a:avLst/>
          </a:prstGeom>
          <a:solidFill>
            <a:srgbClr val="FFA5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66" name="Shape 266"/>
          <p:cNvSpPr/>
          <p:nvPr/>
        </p:nvSpPr>
        <p:spPr>
          <a:xfrm>
            <a:off y="4513791" x="6803135"/>
            <a:ext cy="2039409" cx="2057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0" name="Shape 2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1" name="Shape 271"/>
          <p:cNvSpPr txBox="1"/>
          <p:nvPr>
            <p:ph type="title"/>
          </p:nvPr>
        </p:nvSpPr>
        <p:spPr>
          <a:xfrm>
            <a:off y="2571750" x="380554"/>
            <a:ext cy="1162048" cx="401663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Complementary Colors</a:t>
            </a:r>
          </a:p>
        </p:txBody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y="3733800" x="381092"/>
            <a:ext cy="2392363" cx="401530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Arial"/>
              <a:buNone/>
            </a:pP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hese are contrasting colors that fall directly opposite each other on the color wheel. (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violet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/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y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ellow, 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red/green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).</a:t>
            </a:r>
          </a:p>
        </p:txBody>
      </p:sp>
      <p:sp>
        <p:nvSpPr>
          <p:cNvPr id="273" name="Shape 273"/>
          <p:cNvSpPr/>
          <p:nvPr/>
        </p:nvSpPr>
        <p:spPr>
          <a:xfrm>
            <a:off y="337553" x="6906127"/>
            <a:ext cy="1886711" cx="182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74" name="Shape 274"/>
          <p:cNvSpPr/>
          <p:nvPr/>
        </p:nvSpPr>
        <p:spPr>
          <a:xfrm>
            <a:off y="2476500" x="6906127"/>
            <a:ext cy="1886711" cx="182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75" name="Shape 275"/>
          <p:cNvSpPr/>
          <p:nvPr/>
        </p:nvSpPr>
        <p:spPr>
          <a:xfrm>
            <a:off y="2381660" x="6803135"/>
            <a:ext cy="2039409" cx="2057400"/>
          </a:xfrm>
          <a:prstGeom prst="rect">
            <a:avLst/>
          </a:prstGeom>
          <a:solidFill>
            <a:srgbClr val="7109AA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76" name="Shape 276"/>
          <p:cNvSpPr/>
          <p:nvPr/>
        </p:nvSpPr>
        <p:spPr>
          <a:xfrm>
            <a:off y="228600" x="6803135"/>
            <a:ext cy="2039409" cx="20573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77" name="Shape 277"/>
          <p:cNvSpPr txBox="1"/>
          <p:nvPr/>
        </p:nvSpPr>
        <p:spPr>
          <a:xfrm>
            <a:off y="228600" x="4637451"/>
            <a:ext cy="2039409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colors yellow and the dark violet are complementary on the color wheel. 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y="2381660" x="4637451"/>
            <a:ext cy="4247738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RGB values for each color are as follows: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Yellow: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R- 255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G- 255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B- 0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Dark Violet: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R- 113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G- 9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B- 170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y="2571750" x="380554"/>
            <a:ext cy="1162048" cx="401663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Triad Colors</a:t>
            </a:r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y="3733800" x="381092"/>
            <a:ext cy="2392363" cx="401530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Arial"/>
              <a:buNone/>
            </a:pP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refers to t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hree colors that fall equal distances from each other on the color wheel. </a:t>
            </a:r>
          </a:p>
        </p:txBody>
      </p:sp>
      <p:sp>
        <p:nvSpPr>
          <p:cNvPr id="285" name="Shape 285"/>
          <p:cNvSpPr/>
          <p:nvPr/>
        </p:nvSpPr>
        <p:spPr>
          <a:xfrm>
            <a:off y="337553" x="6906127"/>
            <a:ext cy="1886711" cx="182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86" name="Shape 286"/>
          <p:cNvSpPr/>
          <p:nvPr/>
        </p:nvSpPr>
        <p:spPr>
          <a:xfrm>
            <a:off y="2476500" x="6906127"/>
            <a:ext cy="1886711" cx="182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87" name="Shape 287"/>
          <p:cNvSpPr/>
          <p:nvPr/>
        </p:nvSpPr>
        <p:spPr>
          <a:xfrm>
            <a:off y="2381660" x="6803135"/>
            <a:ext cy="2039409" cx="2057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88" name="Shape 288"/>
          <p:cNvSpPr/>
          <p:nvPr/>
        </p:nvSpPr>
        <p:spPr>
          <a:xfrm>
            <a:off y="228600" x="6803135"/>
            <a:ext cy="2039409" cx="2057398"/>
          </a:xfrm>
          <a:prstGeom prst="rect">
            <a:avLst/>
          </a:prstGeom>
          <a:solidFill>
            <a:srgbClr val="FFFC19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89" name="Shape 289"/>
          <p:cNvSpPr txBox="1"/>
          <p:nvPr/>
        </p:nvSpPr>
        <p:spPr>
          <a:xfrm>
            <a:off y="228600" x="4637451"/>
            <a:ext cy="2039409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colors red, yellow and blue are triadic on the color wheel. They fall equal distances away from each other.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y="2381660" x="4637451"/>
            <a:ext cy="4247738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The RGB values for each color are as follows: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Red: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R- 255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G- 0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B- 0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Yellow: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R- 255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G- 255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B- 0</a:t>
            </a:r>
          </a:p>
          <a:p>
            <a:r>
              <a:t/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Blue: 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R- 0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G- 0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  B- 255</a:t>
            </a:r>
          </a:p>
        </p:txBody>
      </p:sp>
      <p:sp>
        <p:nvSpPr>
          <p:cNvPr id="291" name="Shape 291"/>
          <p:cNvSpPr/>
          <p:nvPr/>
        </p:nvSpPr>
        <p:spPr>
          <a:xfrm>
            <a:off y="4513791" x="6803135"/>
            <a:ext cy="2039409" cx="205740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5" name="Shape 2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6" name="Shape 296"/>
          <p:cNvSpPr/>
          <p:nvPr/>
        </p:nvSpPr>
        <p:spPr>
          <a:xfrm>
            <a:off y="4564923" x="4622821"/>
            <a:ext cy="2039409" cx="2057400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97" name="Shape 297"/>
          <p:cNvSpPr/>
          <p:nvPr/>
        </p:nvSpPr>
        <p:spPr>
          <a:xfrm>
            <a:off y="2390207" x="4622821"/>
            <a:ext cy="2039409" cx="2057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98" name="Shape 298"/>
          <p:cNvSpPr/>
          <p:nvPr/>
        </p:nvSpPr>
        <p:spPr>
          <a:xfrm>
            <a:off y="237145" x="4622821"/>
            <a:ext cy="2039409" cx="20573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99" name="Shape 299"/>
          <p:cNvSpPr txBox="1"/>
          <p:nvPr>
            <p:ph type="title"/>
          </p:nvPr>
        </p:nvSpPr>
        <p:spPr>
          <a:xfrm>
            <a:off y="1581150" x="380554"/>
            <a:ext cy="1161900" cx="40166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Secondary Colors</a:t>
            </a:r>
          </a:p>
        </p:txBody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y="2819400" x="381092"/>
            <a:ext cy="2392500" cx="40152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Arial"/>
              <a:buNone/>
            </a:pP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econdary colors occur 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by mixing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two primary colors together, and 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are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dependent on the color profile. In CMYK, 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yan, 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agenta and 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y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ellow act as the primary colors. In RGB, 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ed, 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g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reen and 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b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lue act as the primary colors. </a:t>
            </a:r>
          </a:p>
        </p:txBody>
      </p:sp>
      <p:sp>
        <p:nvSpPr>
          <p:cNvPr id="301" name="Shape 301"/>
          <p:cNvSpPr/>
          <p:nvPr/>
        </p:nvSpPr>
        <p:spPr>
          <a:xfrm>
            <a:off y="337553" x="6906127"/>
            <a:ext cy="1886711" cx="182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02" name="Shape 302"/>
          <p:cNvSpPr/>
          <p:nvPr/>
        </p:nvSpPr>
        <p:spPr>
          <a:xfrm>
            <a:off y="2476500" x="6906127"/>
            <a:ext cy="1886711" cx="182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03" name="Shape 303"/>
          <p:cNvSpPr/>
          <p:nvPr/>
        </p:nvSpPr>
        <p:spPr>
          <a:xfrm>
            <a:off y="2381660" x="6803135"/>
            <a:ext cy="2039409" cx="20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04" name="Shape 304"/>
          <p:cNvSpPr/>
          <p:nvPr/>
        </p:nvSpPr>
        <p:spPr>
          <a:xfrm>
            <a:off y="228600" x="6803135"/>
            <a:ext cy="2039409" cx="205739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05" name="Shape 305"/>
          <p:cNvSpPr txBox="1"/>
          <p:nvPr/>
        </p:nvSpPr>
        <p:spPr>
          <a:xfrm>
            <a:off y="228600" x="4637451"/>
            <a:ext cy="2039409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Mixing red and green produces yellow in the RGB color profile. </a:t>
            </a:r>
          </a:p>
        </p:txBody>
      </p:sp>
      <p:sp>
        <p:nvSpPr>
          <p:cNvPr id="306" name="Shape 306"/>
          <p:cNvSpPr txBox="1"/>
          <p:nvPr/>
        </p:nvSpPr>
        <p:spPr>
          <a:xfrm>
            <a:off y="2390207" x="4637451"/>
            <a:ext cy="2039409" cx="20574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Mixing red and blue produces magenta in the RGB color profile. </a:t>
            </a:r>
          </a:p>
        </p:txBody>
      </p:sp>
      <p:sp>
        <p:nvSpPr>
          <p:cNvPr id="307" name="Shape 307"/>
          <p:cNvSpPr/>
          <p:nvPr/>
        </p:nvSpPr>
        <p:spPr>
          <a:xfrm>
            <a:off y="4564923" x="6788504"/>
            <a:ext cy="2039409" cx="20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08" name="Shape 308"/>
          <p:cNvSpPr txBox="1"/>
          <p:nvPr/>
        </p:nvSpPr>
        <p:spPr>
          <a:xfrm>
            <a:off y="4573469" x="4622821"/>
            <a:ext cy="2039409" cx="20574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Mixing green and blue produces cyan in the RGB color profile. </a:t>
            </a:r>
          </a:p>
        </p:txBody>
      </p:sp>
      <p:sp>
        <p:nvSpPr>
          <p:cNvPr id="309" name="Shape 309"/>
          <p:cNvSpPr/>
          <p:nvPr/>
        </p:nvSpPr>
        <p:spPr>
          <a:xfrm>
            <a:off y="5095042" x="7048499"/>
            <a:ext cy="979169" cx="15666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10" name="Shape 310"/>
          <p:cNvSpPr/>
          <p:nvPr/>
        </p:nvSpPr>
        <p:spPr>
          <a:xfrm>
            <a:off y="2748451" x="7048499"/>
            <a:ext cy="979169" cx="15666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11" name="Shape 311"/>
          <p:cNvSpPr/>
          <p:nvPr/>
        </p:nvSpPr>
        <p:spPr>
          <a:xfrm>
            <a:off y="791322" x="7048500"/>
            <a:ext cy="979169" cx="15666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5" name="Shape 3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6" name="Shape 316"/>
          <p:cNvSpPr/>
          <p:nvPr/>
        </p:nvSpPr>
        <p:spPr>
          <a:xfrm>
            <a:off y="4564923" x="4622821"/>
            <a:ext cy="2039409" cx="2057400"/>
          </a:xfrm>
          <a:prstGeom prst="rect">
            <a:avLst/>
          </a:prstGeom>
          <a:solidFill>
            <a:srgbClr val="191919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7" name="Shape 317"/>
          <p:cNvSpPr/>
          <p:nvPr/>
        </p:nvSpPr>
        <p:spPr>
          <a:xfrm>
            <a:off y="2390207" x="4622821"/>
            <a:ext cy="2039409" cx="2057400"/>
          </a:xfrm>
          <a:prstGeom prst="rect">
            <a:avLst/>
          </a:prstGeom>
          <a:solidFill>
            <a:srgbClr val="FF00FF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8" name="Shape 318"/>
          <p:cNvSpPr/>
          <p:nvPr/>
        </p:nvSpPr>
        <p:spPr>
          <a:xfrm>
            <a:off y="237145" x="4622821"/>
            <a:ext cy="2039409" cx="20573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19" name="Shape 319"/>
          <p:cNvSpPr txBox="1"/>
          <p:nvPr>
            <p:ph type="title"/>
          </p:nvPr>
        </p:nvSpPr>
        <p:spPr>
          <a:xfrm>
            <a:off y="2571750" x="380554"/>
            <a:ext cy="1162048" cx="4016633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Tertiary Colors</a:t>
            </a:r>
          </a:p>
        </p:txBody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y="3733800" x="381092"/>
            <a:ext cy="2392363" cx="4015304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1" marR="0" indent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87B6"/>
              </a:buClr>
              <a:buSzPct val="25000"/>
              <a:buFont typeface="Arial"/>
              <a:buNone/>
            </a:pP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These c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olors </a:t>
            </a:r>
            <a:r>
              <a:rPr sz="2400" lang="en-US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come from mixing</a:t>
            </a:r>
            <a:r>
              <a:rPr strike="noStrike" u="none" cap="none" baseline="0" sz="2400" lang="en-US" i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 a primary color with a secondary color, or two secondary colors together.</a:t>
            </a:r>
          </a:p>
        </p:txBody>
      </p:sp>
      <p:sp>
        <p:nvSpPr>
          <p:cNvPr id="321" name="Shape 321"/>
          <p:cNvSpPr/>
          <p:nvPr/>
        </p:nvSpPr>
        <p:spPr>
          <a:xfrm>
            <a:off y="337553" x="6906127"/>
            <a:ext cy="1886711" cx="182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22" name="Shape 322"/>
          <p:cNvSpPr/>
          <p:nvPr/>
        </p:nvSpPr>
        <p:spPr>
          <a:xfrm>
            <a:off y="2476500" x="6906127"/>
            <a:ext cy="1886711" cx="1828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23" name="Shape 323"/>
          <p:cNvSpPr/>
          <p:nvPr/>
        </p:nvSpPr>
        <p:spPr>
          <a:xfrm>
            <a:off y="2381660" x="6803135"/>
            <a:ext cy="2039409" cx="20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24" name="Shape 324"/>
          <p:cNvSpPr/>
          <p:nvPr/>
        </p:nvSpPr>
        <p:spPr>
          <a:xfrm>
            <a:off y="228600" x="6803135"/>
            <a:ext cy="2039409" cx="205739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25" name="Shape 325"/>
          <p:cNvSpPr txBox="1"/>
          <p:nvPr/>
        </p:nvSpPr>
        <p:spPr>
          <a:xfrm>
            <a:off y="228600" x="4637451"/>
            <a:ext cy="2039409" cx="2057400"/>
          </a:xfrm>
          <a:prstGeom prst="rect">
            <a:avLst/>
          </a:prstGeom>
          <a:solidFill>
            <a:srgbClr val="FF7D00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Mixing red (primary) and yellow (secondary) produces orange (tertiary).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y="2390207" x="4637451"/>
            <a:ext cy="2039409" cx="2057400"/>
          </a:xfrm>
          <a:prstGeom prst="rect">
            <a:avLst/>
          </a:prstGeom>
          <a:solidFill>
            <a:srgbClr val="7D00FF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Mixing blue (primary) and magenta (secondary) produces violet (tertiary).</a:t>
            </a:r>
          </a:p>
        </p:txBody>
      </p:sp>
      <p:sp>
        <p:nvSpPr>
          <p:cNvPr id="327" name="Shape 327"/>
          <p:cNvSpPr/>
          <p:nvPr/>
        </p:nvSpPr>
        <p:spPr>
          <a:xfrm>
            <a:off y="4564923" x="6788504"/>
            <a:ext cy="2039409" cx="20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28" name="Shape 328"/>
          <p:cNvSpPr txBox="1"/>
          <p:nvPr/>
        </p:nvSpPr>
        <p:spPr>
          <a:xfrm>
            <a:off y="4573469" x="4622821"/>
            <a:ext cy="2039409" cx="2057400"/>
          </a:xfrm>
          <a:prstGeom prst="rect">
            <a:avLst/>
          </a:prstGeom>
          <a:solidFill>
            <a:srgbClr val="00FF7D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Times New Roman"/>
              <a:buNone/>
            </a:pPr>
            <a:r>
              <a:rPr strike="noStrike" u="none" b="0" cap="none" baseline="0" sz="1400" lang="en-US" i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  <a:rtl val="0"/>
              </a:rPr>
              <a:t>Mixing green (primary) and cyan (secondary) produces turquoise (tertiary).</a:t>
            </a:r>
          </a:p>
        </p:txBody>
      </p:sp>
      <p:sp>
        <p:nvSpPr>
          <p:cNvPr id="329" name="Shape 329"/>
          <p:cNvSpPr/>
          <p:nvPr/>
        </p:nvSpPr>
        <p:spPr>
          <a:xfrm>
            <a:off y="758718" x="7048500"/>
            <a:ext cy="979169" cx="15666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30" name="Shape 330"/>
          <p:cNvSpPr/>
          <p:nvPr/>
        </p:nvSpPr>
        <p:spPr>
          <a:xfrm rot="10800000">
            <a:off y="2930269" x="7048499"/>
            <a:ext cy="979169" cx="1566672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331" name="Shape 331"/>
          <p:cNvSpPr/>
          <p:nvPr/>
        </p:nvSpPr>
        <p:spPr>
          <a:xfrm>
            <a:off y="5057619" x="7048500"/>
            <a:ext cy="1054015" cx="1686426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Advantage">
  <a:themeElements>
    <a:clrScheme name="Custom 6">
      <a:dk1>
        <a:srgbClr val="000000"/>
      </a:dk1>
      <a:lt1>
        <a:srgbClr val="FCFCFC"/>
      </a:lt1>
      <a:dk2>
        <a:srgbClr val="2B142D"/>
      </a:dk2>
      <a:lt2>
        <a:srgbClr val="FFF9B9"/>
      </a:lt2>
      <a:accent1>
        <a:srgbClr val="FF3787"/>
      </a:accent1>
      <a:accent2>
        <a:srgbClr val="179800"/>
      </a:accent2>
      <a:accent3>
        <a:srgbClr val="E7FF0E"/>
      </a:accent3>
      <a:accent4>
        <a:srgbClr val="1DDCD5"/>
      </a:accent4>
      <a:accent5>
        <a:srgbClr val="F71815"/>
      </a:accent5>
      <a:accent6>
        <a:srgbClr val="0514FF"/>
      </a:accent6>
      <a:hlink>
        <a:srgbClr val="BC5C14"/>
      </a:hlink>
      <a:folHlink>
        <a:srgbClr val="3C00A7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