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y="6858000" cx="9144000"/>
  <p:notesSz cx="6858000" cy="9144000"/>
  <p:embeddedFontLst>
    <p:embeddedFont>
      <p:font typeface="Garamond"/>
      <p:regular r:id="rId21"/>
      <p:bold r:id="rId22"/>
      <p:italic r:id="rId23"/>
      <p:boldItalic r:id="rId24"/>
    </p:embeddedFont>
    <p:embeddedFont>
      <p:font typeface="Helvetica Neue"/>
      <p:regular r:id="rId25"/>
      <p:bold r:id="rId26"/>
      <p:italic r:id="rId27"/>
      <p:boldItalic r:id="rId28"/>
    </p:embeddedFont>
    <p:embeddedFont>
      <p:font typeface="Alike"/>
      <p:regular r:id="rId2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font" Target="fonts/Garamond-bold.fntdata"/><Relationship Id="rId21" Type="http://schemas.openxmlformats.org/officeDocument/2006/relationships/font" Target="fonts/Garamond-regular.fntdata"/><Relationship Id="rId24" Type="http://schemas.openxmlformats.org/officeDocument/2006/relationships/font" Target="fonts/Garamond-boldItalic.fntdata"/><Relationship Id="rId23" Type="http://schemas.openxmlformats.org/officeDocument/2006/relationships/font" Target="fonts/Garamond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HelveticaNeue-bold.fntdata"/><Relationship Id="rId25" Type="http://schemas.openxmlformats.org/officeDocument/2006/relationships/font" Target="fonts/HelveticaNeue-regular.fntdata"/><Relationship Id="rId28" Type="http://schemas.openxmlformats.org/officeDocument/2006/relationships/font" Target="fonts/HelveticaNeue-boldItalic.fntdata"/><Relationship Id="rId27" Type="http://schemas.openxmlformats.org/officeDocument/2006/relationships/font" Target="fonts/HelveticaNeue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font" Target="fonts/Alike-regular.fntdata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3048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30480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304800" lvl="2" marL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b="1" sz="4800">
                <a:solidFill>
                  <a:schemeClr val="dk1"/>
                </a:solidFill>
              </a:defRPr>
            </a:lvl3pPr>
            <a:lvl4pPr indent="304800" lvl="3" marL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b="1" sz="4800">
                <a:solidFill>
                  <a:schemeClr val="dk1"/>
                </a:solidFill>
              </a:defRPr>
            </a:lvl4pPr>
            <a:lvl5pPr indent="304800" lvl="4" marL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b="1" sz="4800">
                <a:solidFill>
                  <a:schemeClr val="dk1"/>
                </a:solidFill>
              </a:defRPr>
            </a:lvl5pPr>
            <a:lvl6pPr indent="304800" lvl="5" marL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b="1" sz="4800">
                <a:solidFill>
                  <a:schemeClr val="dk1"/>
                </a:solidFill>
              </a:defRPr>
            </a:lvl6pPr>
            <a:lvl7pPr indent="304800" lvl="6" marL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b="1" sz="4800">
                <a:solidFill>
                  <a:schemeClr val="dk1"/>
                </a:solidFill>
              </a:defRPr>
            </a:lvl7pPr>
            <a:lvl8pPr indent="304800" lvl="7" marL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b="1" sz="4800">
                <a:solidFill>
                  <a:schemeClr val="dk1"/>
                </a:solidFill>
              </a:defRPr>
            </a:lvl8pPr>
            <a:lvl9pPr indent="304800" lvl="8" marL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b="1" sz="4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9050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9050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9050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9050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9050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9050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9050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9050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22860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228600" lvl="2" marL="0">
              <a:spcBef>
                <a:spcPts val="0"/>
              </a:spcBef>
              <a:buClr>
                <a:schemeClr val="dk1"/>
              </a:buClr>
              <a:buFont typeface="Arial"/>
              <a:buNone/>
              <a:defRPr b="1" sz="3600">
                <a:solidFill>
                  <a:schemeClr val="dk1"/>
                </a:solidFill>
              </a:defRPr>
            </a:lvl3pPr>
            <a:lvl4pPr indent="228600" lvl="3" marL="0">
              <a:spcBef>
                <a:spcPts val="0"/>
              </a:spcBef>
              <a:buClr>
                <a:schemeClr val="dk1"/>
              </a:buClr>
              <a:buFont typeface="Arial"/>
              <a:buNone/>
              <a:defRPr b="1" sz="3600">
                <a:solidFill>
                  <a:schemeClr val="dk1"/>
                </a:solidFill>
              </a:defRPr>
            </a:lvl4pPr>
            <a:lvl5pPr indent="228600" lvl="4" marL="0">
              <a:spcBef>
                <a:spcPts val="0"/>
              </a:spcBef>
              <a:buClr>
                <a:schemeClr val="dk1"/>
              </a:buClr>
              <a:buFont typeface="Arial"/>
              <a:buNone/>
              <a:defRPr b="1" sz="3600">
                <a:solidFill>
                  <a:schemeClr val="dk1"/>
                </a:solidFill>
              </a:defRPr>
            </a:lvl5pPr>
            <a:lvl6pPr indent="228600" lvl="5" marL="0">
              <a:spcBef>
                <a:spcPts val="0"/>
              </a:spcBef>
              <a:buClr>
                <a:schemeClr val="dk1"/>
              </a:buClr>
              <a:buFont typeface="Arial"/>
              <a:buNone/>
              <a:defRPr b="1" sz="3600">
                <a:solidFill>
                  <a:schemeClr val="dk1"/>
                </a:solidFill>
              </a:defRPr>
            </a:lvl6pPr>
            <a:lvl7pPr indent="228600" lvl="6" marL="0">
              <a:spcBef>
                <a:spcPts val="0"/>
              </a:spcBef>
              <a:buClr>
                <a:schemeClr val="dk1"/>
              </a:buClr>
              <a:buFont typeface="Arial"/>
              <a:buNone/>
              <a:defRPr b="1" sz="3600">
                <a:solidFill>
                  <a:schemeClr val="dk1"/>
                </a:solidFill>
              </a:defRPr>
            </a:lvl7pPr>
            <a:lvl8pPr indent="228600" lvl="7" marL="0">
              <a:spcBef>
                <a:spcPts val="0"/>
              </a:spcBef>
              <a:buClr>
                <a:schemeClr val="dk1"/>
              </a:buClr>
              <a:buFont typeface="Arial"/>
              <a:buNone/>
              <a:defRPr b="1" sz="3600">
                <a:solidFill>
                  <a:schemeClr val="dk1"/>
                </a:solidFill>
              </a:defRPr>
            </a:lvl8pPr>
            <a:lvl9pPr indent="228600" lvl="8" marL="0">
              <a:spcBef>
                <a:spcPts val="0"/>
              </a:spcBef>
              <a:buClr>
                <a:schemeClr val="dk1"/>
              </a:buClr>
              <a:buFont typeface="Arial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4508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9144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37160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430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22860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228600" lvl="2" marL="0">
              <a:spcBef>
                <a:spcPts val="0"/>
              </a:spcBef>
              <a:buClr>
                <a:schemeClr val="dk1"/>
              </a:buClr>
              <a:buFont typeface="Arial"/>
              <a:buNone/>
              <a:defRPr b="1" sz="3600">
                <a:solidFill>
                  <a:schemeClr val="dk1"/>
                </a:solidFill>
              </a:defRPr>
            </a:lvl3pPr>
            <a:lvl4pPr indent="228600" lvl="3" marL="0">
              <a:spcBef>
                <a:spcPts val="0"/>
              </a:spcBef>
              <a:buClr>
                <a:schemeClr val="dk1"/>
              </a:buClr>
              <a:buFont typeface="Arial"/>
              <a:buNone/>
              <a:defRPr b="1" sz="3600">
                <a:solidFill>
                  <a:schemeClr val="dk1"/>
                </a:solidFill>
              </a:defRPr>
            </a:lvl4pPr>
            <a:lvl5pPr indent="228600" lvl="4" marL="0">
              <a:spcBef>
                <a:spcPts val="0"/>
              </a:spcBef>
              <a:buClr>
                <a:schemeClr val="dk1"/>
              </a:buClr>
              <a:buFont typeface="Arial"/>
              <a:buNone/>
              <a:defRPr b="1" sz="3600">
                <a:solidFill>
                  <a:schemeClr val="dk1"/>
                </a:solidFill>
              </a:defRPr>
            </a:lvl5pPr>
            <a:lvl6pPr indent="228600" lvl="5" marL="0">
              <a:spcBef>
                <a:spcPts val="0"/>
              </a:spcBef>
              <a:buClr>
                <a:schemeClr val="dk1"/>
              </a:buClr>
              <a:buFont typeface="Arial"/>
              <a:buNone/>
              <a:defRPr b="1" sz="3600">
                <a:solidFill>
                  <a:schemeClr val="dk1"/>
                </a:solidFill>
              </a:defRPr>
            </a:lvl6pPr>
            <a:lvl7pPr indent="228600" lvl="6" marL="0">
              <a:spcBef>
                <a:spcPts val="0"/>
              </a:spcBef>
              <a:buClr>
                <a:schemeClr val="dk1"/>
              </a:buClr>
              <a:buFont typeface="Arial"/>
              <a:buNone/>
              <a:defRPr b="1" sz="3600">
                <a:solidFill>
                  <a:schemeClr val="dk1"/>
                </a:solidFill>
              </a:defRPr>
            </a:lvl7pPr>
            <a:lvl8pPr indent="228600" lvl="7" marL="0">
              <a:spcBef>
                <a:spcPts val="0"/>
              </a:spcBef>
              <a:buClr>
                <a:schemeClr val="dk1"/>
              </a:buClr>
              <a:buFont typeface="Arial"/>
              <a:buNone/>
              <a:defRPr b="1" sz="3600">
                <a:solidFill>
                  <a:schemeClr val="dk1"/>
                </a:solidFill>
              </a:defRPr>
            </a:lvl8pPr>
            <a:lvl9pPr indent="228600" lvl="8" marL="0">
              <a:spcBef>
                <a:spcPts val="0"/>
              </a:spcBef>
              <a:buClr>
                <a:schemeClr val="dk1"/>
              </a:buClr>
              <a:buFont typeface="Arial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333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1430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430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2" type="body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333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1430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430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22860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228600" lvl="2" marL="0">
              <a:spcBef>
                <a:spcPts val="0"/>
              </a:spcBef>
              <a:buClr>
                <a:schemeClr val="dk1"/>
              </a:buClr>
              <a:buFont typeface="Arial"/>
              <a:buNone/>
              <a:defRPr b="1" sz="3600">
                <a:solidFill>
                  <a:schemeClr val="dk1"/>
                </a:solidFill>
              </a:defRPr>
            </a:lvl3pPr>
            <a:lvl4pPr indent="228600" lvl="3" marL="0">
              <a:spcBef>
                <a:spcPts val="0"/>
              </a:spcBef>
              <a:buClr>
                <a:schemeClr val="dk1"/>
              </a:buClr>
              <a:buFont typeface="Arial"/>
              <a:buNone/>
              <a:defRPr b="1" sz="3600">
                <a:solidFill>
                  <a:schemeClr val="dk1"/>
                </a:solidFill>
              </a:defRPr>
            </a:lvl4pPr>
            <a:lvl5pPr indent="228600" lvl="4" marL="0">
              <a:spcBef>
                <a:spcPts val="0"/>
              </a:spcBef>
              <a:buClr>
                <a:schemeClr val="dk1"/>
              </a:buClr>
              <a:buFont typeface="Arial"/>
              <a:buNone/>
              <a:defRPr b="1" sz="3600">
                <a:solidFill>
                  <a:schemeClr val="dk1"/>
                </a:solidFill>
              </a:defRPr>
            </a:lvl5pPr>
            <a:lvl6pPr indent="228600" lvl="5" marL="0">
              <a:spcBef>
                <a:spcPts val="0"/>
              </a:spcBef>
              <a:buClr>
                <a:schemeClr val="dk1"/>
              </a:buClr>
              <a:buFont typeface="Arial"/>
              <a:buNone/>
              <a:defRPr b="1" sz="3600">
                <a:solidFill>
                  <a:schemeClr val="dk1"/>
                </a:solidFill>
              </a:defRPr>
            </a:lvl6pPr>
            <a:lvl7pPr indent="228600" lvl="6" marL="0">
              <a:spcBef>
                <a:spcPts val="0"/>
              </a:spcBef>
              <a:buClr>
                <a:schemeClr val="dk1"/>
              </a:buClr>
              <a:buFont typeface="Arial"/>
              <a:buNone/>
              <a:defRPr b="1" sz="3600">
                <a:solidFill>
                  <a:schemeClr val="dk1"/>
                </a:solidFill>
              </a:defRPr>
            </a:lvl7pPr>
            <a:lvl8pPr indent="228600" lvl="7" marL="0">
              <a:spcBef>
                <a:spcPts val="0"/>
              </a:spcBef>
              <a:buClr>
                <a:schemeClr val="dk1"/>
              </a:buClr>
              <a:buFont typeface="Arial"/>
              <a:buNone/>
              <a:defRPr b="1" sz="3600">
                <a:solidFill>
                  <a:schemeClr val="dk1"/>
                </a:solidFill>
              </a:defRPr>
            </a:lvl8pPr>
            <a:lvl9pPr indent="228600" lvl="8" marL="0">
              <a:spcBef>
                <a:spcPts val="0"/>
              </a:spcBef>
              <a:buClr>
                <a:schemeClr val="dk1"/>
              </a:buClr>
              <a:buFont typeface="Arial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idx="1" type="body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71450" lvl="0" marL="28575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333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1430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430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22860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228600" lvl="2" marL="0">
              <a:spcBef>
                <a:spcPts val="0"/>
              </a:spcBef>
              <a:buClr>
                <a:schemeClr val="dk1"/>
              </a:buClr>
              <a:buFont typeface="Arial"/>
              <a:buNone/>
              <a:defRPr b="1" sz="3600">
                <a:solidFill>
                  <a:schemeClr val="dk1"/>
                </a:solidFill>
              </a:defRPr>
            </a:lvl3pPr>
            <a:lvl4pPr indent="228600" lvl="3" marL="0">
              <a:spcBef>
                <a:spcPts val="0"/>
              </a:spcBef>
              <a:buClr>
                <a:schemeClr val="dk1"/>
              </a:buClr>
              <a:buFont typeface="Arial"/>
              <a:buNone/>
              <a:defRPr b="1" sz="3600">
                <a:solidFill>
                  <a:schemeClr val="dk1"/>
                </a:solidFill>
              </a:defRPr>
            </a:lvl4pPr>
            <a:lvl5pPr indent="228600" lvl="4" marL="0">
              <a:spcBef>
                <a:spcPts val="0"/>
              </a:spcBef>
              <a:buClr>
                <a:schemeClr val="dk1"/>
              </a:buClr>
              <a:buFont typeface="Arial"/>
              <a:buNone/>
              <a:defRPr b="1" sz="3600">
                <a:solidFill>
                  <a:schemeClr val="dk1"/>
                </a:solidFill>
              </a:defRPr>
            </a:lvl5pPr>
            <a:lvl6pPr indent="228600" lvl="5" marL="0">
              <a:spcBef>
                <a:spcPts val="0"/>
              </a:spcBef>
              <a:buClr>
                <a:schemeClr val="dk1"/>
              </a:buClr>
              <a:buFont typeface="Arial"/>
              <a:buNone/>
              <a:defRPr b="1" sz="3600">
                <a:solidFill>
                  <a:schemeClr val="dk1"/>
                </a:solidFill>
              </a:defRPr>
            </a:lvl6pPr>
            <a:lvl7pPr indent="228600" lvl="6" marL="0">
              <a:spcBef>
                <a:spcPts val="0"/>
              </a:spcBef>
              <a:buClr>
                <a:schemeClr val="dk1"/>
              </a:buClr>
              <a:buFont typeface="Arial"/>
              <a:buNone/>
              <a:defRPr b="1" sz="3600">
                <a:solidFill>
                  <a:schemeClr val="dk1"/>
                </a:solidFill>
              </a:defRPr>
            </a:lvl7pPr>
            <a:lvl8pPr indent="228600" lvl="7" marL="0">
              <a:spcBef>
                <a:spcPts val="0"/>
              </a:spcBef>
              <a:buClr>
                <a:schemeClr val="dk1"/>
              </a:buClr>
              <a:buFont typeface="Arial"/>
              <a:buNone/>
              <a:defRPr b="1" sz="3600">
                <a:solidFill>
                  <a:schemeClr val="dk1"/>
                </a:solidFill>
              </a:defRPr>
            </a:lvl8pPr>
            <a:lvl9pPr indent="228600" lvl="8" marL="0">
              <a:spcBef>
                <a:spcPts val="0"/>
              </a:spcBef>
              <a:buClr>
                <a:schemeClr val="dk1"/>
              </a:buClr>
              <a:buFont typeface="Arial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333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1430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430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noFill/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ctrTitle"/>
          </p:nvPr>
        </p:nvSpPr>
        <p:spPr>
          <a:xfrm>
            <a:off x="685800" y="2925248"/>
            <a:ext cx="7772400" cy="1546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3048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aramond"/>
              <a:buNone/>
            </a:pPr>
            <a:r>
              <a:rPr b="1" i="0" lang="en" sz="96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Copy Editing Symbols</a:t>
            </a:r>
          </a:p>
        </p:txBody>
      </p:sp>
      <p:sp>
        <p:nvSpPr>
          <p:cNvPr id="28" name="Shape 28"/>
          <p:cNvSpPr txBox="1"/>
          <p:nvPr/>
        </p:nvSpPr>
        <p:spPr>
          <a:xfrm>
            <a:off x="3063325" y="5072600"/>
            <a:ext cx="3339300" cy="91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r>
              <a:rPr b="0" i="0" lang="en" sz="30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Editing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Insert an apostrophe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1524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br>
              <a:rPr b="0" i="0" lang="en" sz="3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</a:p>
          <a:p>
            <a: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" sz="3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If its unclear how to punctuate a sentence, consult the stylebook.</a:t>
            </a:r>
          </a:p>
          <a:p>
            <a: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">
                <a:solidFill>
                  <a:srgbClr val="38761D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If it’s unclear how to punctuate a sentence, consult the stylebook.</a:t>
            </a:r>
          </a:p>
        </p:txBody>
      </p:sp>
      <p:sp>
        <p:nvSpPr>
          <p:cNvPr id="98" name="Shape 98"/>
          <p:cNvSpPr/>
          <p:nvPr/>
        </p:nvSpPr>
        <p:spPr>
          <a:xfrm>
            <a:off x="1178725" y="2393575"/>
            <a:ext cx="191700" cy="474300"/>
          </a:xfrm>
          <a:custGeom>
            <a:pathLst>
              <a:path extrusionOk="0" h="120000" w="120000">
                <a:moveTo>
                  <a:pt x="0" y="15002"/>
                </a:moveTo>
                <a:lnTo>
                  <a:pt x="49098" y="120000"/>
                </a:lnTo>
                <a:lnTo>
                  <a:pt x="120000" y="0"/>
                </a:lnTo>
              </a:path>
            </a:pathLst>
          </a:custGeom>
          <a:noFill/>
          <a:ln cap="flat" cmpd="sng" w="28575">
            <a:solidFill>
              <a:srgbClr val="98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9" name="Shape 99"/>
          <p:cNvSpPr txBox="1"/>
          <p:nvPr/>
        </p:nvSpPr>
        <p:spPr>
          <a:xfrm>
            <a:off x="1098775" y="1980851"/>
            <a:ext cx="504000" cy="62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ct val="25000"/>
              <a:buFont typeface="Alike"/>
              <a:buNone/>
            </a:pPr>
            <a:r>
              <a:rPr b="0" i="0" lang="en" sz="6000" u="none" cap="none" strike="noStrike">
                <a:solidFill>
                  <a:srgbClr val="980000"/>
                </a:solidFill>
                <a:latin typeface="Alike"/>
                <a:ea typeface="Alike"/>
                <a:cs typeface="Alike"/>
                <a:sym typeface="Alike"/>
              </a:rPr>
              <a:t>’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533400" y="655637"/>
            <a:ext cx="8229600" cy="1143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Ignore correction and let it stand as originally written.</a:t>
            </a:r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1524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br>
              <a:rPr b="0" i="0" lang="en" sz="3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</a:p>
          <a:p>
            <a: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" sz="3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“Our publication’s </a:t>
            </a:r>
            <a:r>
              <a:rPr b="0" i="0" lang="en" sz="3000" u="none" cap="none" strike="sng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written</a:t>
            </a:r>
            <a:r>
              <a:rPr b="0" i="0" lang="en" sz="3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policy is not to change quotes,” the editor said.</a:t>
            </a:r>
          </a:p>
          <a:p>
            <a: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">
                <a:solidFill>
                  <a:srgbClr val="38761D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“Our publication’s written policy is not to change quotes,” the editor said.</a:t>
            </a:r>
          </a:p>
        </p:txBody>
      </p:sp>
      <p:sp>
        <p:nvSpPr>
          <p:cNvPr id="106" name="Shape 106"/>
          <p:cNvSpPr txBox="1"/>
          <p:nvPr/>
        </p:nvSpPr>
        <p:spPr>
          <a:xfrm>
            <a:off x="4046750" y="2341900"/>
            <a:ext cx="1541699" cy="53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ct val="25000"/>
              <a:buFont typeface="Alike"/>
              <a:buNone/>
            </a:pPr>
            <a:r>
              <a:rPr b="0" i="1" lang="en" sz="3600" u="none" cap="none" strike="noStrike">
                <a:solidFill>
                  <a:srgbClr val="980000"/>
                </a:solidFill>
                <a:latin typeface="Alike"/>
                <a:ea typeface="Alike"/>
                <a:cs typeface="Alike"/>
                <a:sym typeface="Alike"/>
              </a:rPr>
              <a:t>stet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Make a new paragraph here.</a:t>
            </a:r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1524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br>
              <a:rPr b="0" i="0" lang="en" sz="3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</a:p>
          <a:p>
            <a: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" sz="3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 journalistic writing, we try to keep paragraphs short. The average paragraph is 35 words.</a:t>
            </a:r>
          </a:p>
          <a:p>
            <a: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">
                <a:solidFill>
                  <a:srgbClr val="38761D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 journalistic writing, we try to keep paragraphs short.</a:t>
            </a:r>
          </a:p>
          <a:p>
            <a: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">
                <a:solidFill>
                  <a:srgbClr val="38761D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average paragraph is 35 words.</a:t>
            </a:r>
          </a:p>
        </p:txBody>
      </p:sp>
      <p:sp>
        <p:nvSpPr>
          <p:cNvPr id="113" name="Shape 113"/>
          <p:cNvSpPr txBox="1"/>
          <p:nvPr/>
        </p:nvSpPr>
        <p:spPr>
          <a:xfrm>
            <a:off x="3706175" y="2892774"/>
            <a:ext cx="930900" cy="80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ct val="25000"/>
              <a:buFont typeface="Arial"/>
              <a:buNone/>
            </a:pPr>
            <a:r>
              <a:rPr b="0" i="0" lang="en" sz="3600" u="none" cap="none" strike="noStrike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</a:rPr>
              <a:t>¶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x="457200" y="437517"/>
            <a:ext cx="8229600" cy="1823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Remove paragraph break. Keep these sentences in the same paragraph.</a:t>
            </a:r>
          </a:p>
        </p:txBody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1524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br>
              <a:rPr b="0" i="0" lang="en" sz="3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</a:p>
          <a:p>
            <a: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3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Strong verbs are the key to good writing.</a:t>
            </a:r>
          </a:p>
          <a:p>
            <a: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3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Try to limit the use of adjectives and adverbs.</a:t>
            </a:r>
          </a:p>
          <a:p>
            <a: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>
                <a:solidFill>
                  <a:srgbClr val="38761D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Strong verbs are the key to good writing. Try to limit the use of adjectives and adverbs.</a:t>
            </a:r>
          </a:p>
          <a:p>
            <a: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0" name="Shape 120"/>
          <p:cNvSpPr txBox="1"/>
          <p:nvPr/>
        </p:nvSpPr>
        <p:spPr>
          <a:xfrm>
            <a:off x="7554000" y="2540000"/>
            <a:ext cx="1479900" cy="131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ct val="25000"/>
              <a:buFont typeface="Alike"/>
              <a:buNone/>
            </a:pPr>
            <a:r>
              <a:rPr b="0" i="0" lang="en" sz="3600" u="none" cap="none" strike="noStrike">
                <a:solidFill>
                  <a:srgbClr val="980000"/>
                </a:solidFill>
                <a:latin typeface="Alike"/>
                <a:ea typeface="Alike"/>
                <a:cs typeface="Alike"/>
                <a:sym typeface="Alike"/>
              </a:rPr>
              <a:t>no ¶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Move a word or phrase</a:t>
            </a:r>
          </a:p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1524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br>
              <a:rPr b="0" i="0" lang="en" sz="3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</a:p>
          <a:p>
            <a: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3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Our teacher said if we make deadline</a:t>
            </a:r>
            <a:br>
              <a:rPr b="0" i="0" lang="en" sz="3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b="0" i="0" lang="en" sz="3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he will buy us pizza.</a:t>
            </a:r>
          </a:p>
          <a:p>
            <a: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>
                <a:solidFill>
                  <a:srgbClr val="38761D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Our teacher said he will buy us pizza if we make deadline.</a:t>
            </a:r>
          </a:p>
          <a:p>
            <a: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7" name="Shape 127"/>
          <p:cNvSpPr/>
          <p:nvPr/>
        </p:nvSpPr>
        <p:spPr>
          <a:xfrm>
            <a:off x="894075" y="3133957"/>
            <a:ext cx="3335100" cy="590100"/>
          </a:xfrm>
          <a:prstGeom prst="ellipse">
            <a:avLst/>
          </a:prstGeom>
          <a:noFill/>
          <a:ln cap="flat" cmpd="sng" w="19050">
            <a:solidFill>
              <a:srgbClr val="98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8" name="Shape 128"/>
          <p:cNvCxnSpPr/>
          <p:nvPr/>
        </p:nvCxnSpPr>
        <p:spPr>
          <a:xfrm rot="10800000">
            <a:off x="3584549" y="2865839"/>
            <a:ext cx="59100" cy="395100"/>
          </a:xfrm>
          <a:prstGeom prst="straightConnector1">
            <a:avLst/>
          </a:prstGeom>
          <a:noFill/>
          <a:ln cap="flat" cmpd="sng" w="19050">
            <a:solidFill>
              <a:srgbClr val="980000"/>
            </a:solidFill>
            <a:prstDash val="solid"/>
            <a:round/>
            <a:headEnd len="med" w="med" type="none"/>
            <a:tailEnd len="lg" w="lg" type="triangle"/>
          </a:ln>
        </p:spPr>
      </p:cxn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Reverse word order</a:t>
            </a:r>
          </a:p>
        </p:txBody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1524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br>
              <a:rPr b="0" i="0" lang="en" sz="3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</a:p>
          <a:p>
            <a: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3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We want to only have one graduation speaker.</a:t>
            </a:r>
          </a:p>
          <a:p>
            <a: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>
                <a:solidFill>
                  <a:srgbClr val="38761D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We want to have only one graduation speaker.</a:t>
            </a:r>
          </a:p>
          <a:p>
            <a: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35" name="Shape 135"/>
          <p:cNvSpPr/>
          <p:nvPr/>
        </p:nvSpPr>
        <p:spPr>
          <a:xfrm>
            <a:off x="2626150" y="2576450"/>
            <a:ext cx="1845900" cy="572700"/>
          </a:xfrm>
          <a:custGeom>
            <a:pathLst>
              <a:path extrusionOk="0" h="120000" w="120000">
                <a:moveTo>
                  <a:pt x="0" y="116829"/>
                </a:moveTo>
                <a:cubicBezTo>
                  <a:pt x="6049" y="98125"/>
                  <a:pt x="22353" y="4096"/>
                  <a:pt x="36303" y="4609"/>
                </a:cubicBezTo>
                <a:cubicBezTo>
                  <a:pt x="50252" y="5120"/>
                  <a:pt x="69748" y="120671"/>
                  <a:pt x="83698" y="119904"/>
                </a:cubicBezTo>
                <a:cubicBezTo>
                  <a:pt x="97646" y="119134"/>
                  <a:pt x="113948" y="19981"/>
                  <a:pt x="120000" y="0"/>
                </a:cubicBezTo>
              </a:path>
            </a:pathLst>
          </a:custGeom>
          <a:noFill/>
          <a:ln cap="flat" cmpd="sng" w="28575">
            <a:solidFill>
              <a:srgbClr val="98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Remove a letter, close a space</a:t>
            </a:r>
          </a:p>
        </p:txBody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1524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br>
              <a:rPr b="0" i="0" lang="en" sz="3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</a:p>
          <a:p>
            <a: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" sz="3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It’s easy to overloook misspellings.</a:t>
            </a:r>
          </a:p>
          <a:p>
            <a: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">
                <a:solidFill>
                  <a:srgbClr val="38761D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It’s easy to overlook misspellings.</a:t>
            </a:r>
          </a:p>
        </p:txBody>
      </p:sp>
      <p:sp>
        <p:nvSpPr>
          <p:cNvPr id="142" name="Shape 142"/>
          <p:cNvSpPr/>
          <p:nvPr/>
        </p:nvSpPr>
        <p:spPr>
          <a:xfrm>
            <a:off x="3587225" y="2611666"/>
            <a:ext cx="355800" cy="474300"/>
          </a:xfrm>
          <a:prstGeom prst="arc">
            <a:avLst>
              <a:gd fmla="val 11179846" name="adj1"/>
              <a:gd fmla="val 0" name="adj2"/>
            </a:avLst>
          </a:prstGeom>
          <a:noFill/>
          <a:ln cap="flat" cmpd="sng" w="19050">
            <a:solidFill>
              <a:srgbClr val="98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Shape 143"/>
          <p:cNvSpPr/>
          <p:nvPr/>
        </p:nvSpPr>
        <p:spPr>
          <a:xfrm rot="10800000">
            <a:off x="3587223" y="2804614"/>
            <a:ext cx="355800" cy="474300"/>
          </a:xfrm>
          <a:prstGeom prst="arc">
            <a:avLst>
              <a:gd fmla="val 11179846" name="adj1"/>
              <a:gd fmla="val 0" name="adj2"/>
            </a:avLst>
          </a:prstGeom>
          <a:noFill/>
          <a:ln cap="flat" cmpd="sng" w="19050">
            <a:solidFill>
              <a:srgbClr val="98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Shape 144"/>
          <p:cNvSpPr/>
          <p:nvPr/>
        </p:nvSpPr>
        <p:spPr>
          <a:xfrm>
            <a:off x="3892025" y="2226300"/>
            <a:ext cx="355800" cy="612600"/>
          </a:xfrm>
          <a:custGeom>
            <a:pathLst>
              <a:path extrusionOk="0" h="120000" w="120000">
                <a:moveTo>
                  <a:pt x="0" y="120000"/>
                </a:moveTo>
                <a:cubicBezTo>
                  <a:pt x="9953" y="96707"/>
                  <a:pt x="45391" y="43394"/>
                  <a:pt x="27695" y="48001"/>
                </a:cubicBezTo>
                <a:cubicBezTo>
                  <a:pt x="21795" y="49531"/>
                  <a:pt x="13487" y="66816"/>
                  <a:pt x="18463" y="71998"/>
                </a:cubicBezTo>
                <a:cubicBezTo>
                  <a:pt x="33912" y="88069"/>
                  <a:pt x="56222" y="90765"/>
                  <a:pt x="73845" y="81600"/>
                </a:cubicBezTo>
                <a:cubicBezTo>
                  <a:pt x="95900" y="70120"/>
                  <a:pt x="103539" y="25624"/>
                  <a:pt x="120000" y="0"/>
                </a:cubicBezTo>
              </a:path>
            </a:pathLst>
          </a:custGeom>
          <a:noFill/>
          <a:ln cap="flat" cmpd="sng" w="19050">
            <a:solidFill>
              <a:srgbClr val="98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Capitalize a letter</a:t>
            </a:r>
          </a:p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indent="-1524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br>
              <a:rPr b="0" i="0" lang="en" sz="3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</a:p>
          <a:p>
            <a: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" sz="3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I’ve seen that student in my english class.</a:t>
            </a:r>
          </a:p>
          <a:p>
            <a: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t/>
            </a:r>
            <a:endParaRPr>
              <a:solidFill>
                <a:srgbClr val="38761D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">
                <a:solidFill>
                  <a:srgbClr val="38761D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I’ve seen that student in my English class.</a:t>
            </a:r>
          </a:p>
        </p:txBody>
      </p:sp>
      <p:cxnSp>
        <p:nvCxnSpPr>
          <p:cNvPr id="35" name="Shape 35"/>
          <p:cNvCxnSpPr/>
          <p:nvPr/>
        </p:nvCxnSpPr>
        <p:spPr>
          <a:xfrm>
            <a:off x="5505625" y="3135432"/>
            <a:ext cx="252000" cy="0"/>
          </a:xfrm>
          <a:prstGeom prst="straightConnector1">
            <a:avLst/>
          </a:prstGeom>
          <a:noFill/>
          <a:ln cap="flat" cmpd="sng" w="28575">
            <a:solidFill>
              <a:srgbClr val="98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6" name="Shape 36"/>
          <p:cNvCxnSpPr/>
          <p:nvPr/>
        </p:nvCxnSpPr>
        <p:spPr>
          <a:xfrm>
            <a:off x="5505625" y="3237032"/>
            <a:ext cx="252000" cy="0"/>
          </a:xfrm>
          <a:prstGeom prst="straightConnector1">
            <a:avLst/>
          </a:prstGeom>
          <a:noFill/>
          <a:ln cap="flat" cmpd="sng" w="28575">
            <a:solidFill>
              <a:srgbClr val="98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7" name="Shape 37"/>
          <p:cNvCxnSpPr/>
          <p:nvPr/>
        </p:nvCxnSpPr>
        <p:spPr>
          <a:xfrm>
            <a:off x="5505625" y="3338632"/>
            <a:ext cx="252000" cy="0"/>
          </a:xfrm>
          <a:prstGeom prst="straightConnector1">
            <a:avLst/>
          </a:prstGeom>
          <a:noFill/>
          <a:ln cap="flat" cmpd="sng" w="28575">
            <a:solidFill>
              <a:srgbClr val="980000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Make a capital letter lowercase:</a:t>
            </a:r>
          </a:p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457200" y="14478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1524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br>
              <a:rPr b="0" i="0" lang="en" sz="3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</a:p>
          <a:p>
            <a: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" sz="3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Principal is not allowed to review content prior to publication.</a:t>
            </a:r>
          </a:p>
          <a:p>
            <a: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">
                <a:solidFill>
                  <a:srgbClr val="38761D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principal is not allowed to review content prior to publication.</a:t>
            </a:r>
          </a:p>
        </p:txBody>
      </p:sp>
      <p:cxnSp>
        <p:nvCxnSpPr>
          <p:cNvPr id="44" name="Shape 44"/>
          <p:cNvCxnSpPr/>
          <p:nvPr/>
        </p:nvCxnSpPr>
        <p:spPr>
          <a:xfrm flipH="1" rot="10800000">
            <a:off x="1500650" y="2517500"/>
            <a:ext cx="150000" cy="450300"/>
          </a:xfrm>
          <a:prstGeom prst="straightConnector1">
            <a:avLst/>
          </a:prstGeom>
          <a:noFill/>
          <a:ln cap="flat" cmpd="sng" w="38100">
            <a:solidFill>
              <a:srgbClr val="980000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x="457200" y="700647"/>
            <a:ext cx="8229600" cy="114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3000">
                <a:latin typeface="Helvetica Neue"/>
                <a:ea typeface="Helvetica Neue"/>
                <a:cs typeface="Helvetica Neue"/>
                <a:sym typeface="Helvetica Neue"/>
              </a:rPr>
              <a:t>Correct an error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lang="en" sz="3000">
                <a:latin typeface="Helvetica Neue"/>
                <a:ea typeface="Helvetica Neue"/>
                <a:cs typeface="Helvetica Neue"/>
                <a:sym typeface="Helvetica Neue"/>
              </a:rPr>
              <a:t>In this case, nine should be spelled out.)</a:t>
            </a:r>
          </a:p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600275" y="1841250"/>
            <a:ext cx="76293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1524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br>
              <a:rPr b="0" i="0" lang="en" sz="3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</a:p>
          <a:p>
            <a: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There were 9 giraffes in the parade</a:t>
            </a:r>
            <a:r>
              <a:rPr b="0" i="0" lang="en" sz="3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</a:p>
          <a:p>
            <a: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>
                <a:solidFill>
                  <a:srgbClr val="38761D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There were nine giraffes in the parade.</a:t>
            </a:r>
          </a:p>
        </p:txBody>
      </p:sp>
      <p:sp>
        <p:nvSpPr>
          <p:cNvPr id="51" name="Shape 51"/>
          <p:cNvSpPr/>
          <p:nvPr/>
        </p:nvSpPr>
        <p:spPr>
          <a:xfrm>
            <a:off x="2597875" y="2761174"/>
            <a:ext cx="853500" cy="892799"/>
          </a:xfrm>
          <a:prstGeom prst="ellipse">
            <a:avLst/>
          </a:prstGeom>
          <a:noFill/>
          <a:ln cap="flat" cmpd="sng" w="28575">
            <a:solidFill>
              <a:srgbClr val="98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3000">
                <a:latin typeface="Helvetica Neue"/>
                <a:ea typeface="Helvetica Neue"/>
                <a:cs typeface="Helvetica Neue"/>
                <a:sym typeface="Helvetica Neue"/>
              </a:rPr>
              <a:t>Remove space </a:t>
            </a:r>
            <a:r>
              <a:rPr b="0" lang="en" sz="3000">
                <a:latin typeface="Helvetica Neue"/>
                <a:ea typeface="Helvetica Neue"/>
                <a:cs typeface="Helvetica Neue"/>
                <a:sym typeface="Helvetica Neue"/>
              </a:rPr>
              <a:t>(make two words into one)</a:t>
            </a:r>
          </a:p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1524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br>
              <a:rPr b="0" i="0" lang="en" sz="3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</a:p>
          <a:p>
            <a: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" sz="3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Practicing style should be an every day exercise.</a:t>
            </a:r>
          </a:p>
          <a:p>
            <a: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">
                <a:solidFill>
                  <a:srgbClr val="38761D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Practicing style should be an everyday exercise.</a:t>
            </a:r>
          </a:p>
        </p:txBody>
      </p:sp>
      <p:sp>
        <p:nvSpPr>
          <p:cNvPr id="58" name="Shape 58"/>
          <p:cNvSpPr/>
          <p:nvPr/>
        </p:nvSpPr>
        <p:spPr>
          <a:xfrm>
            <a:off x="6542850" y="2559000"/>
            <a:ext cx="265200" cy="412200"/>
          </a:xfrm>
          <a:prstGeom prst="arc">
            <a:avLst>
              <a:gd fmla="val 10619201" name="adj1"/>
              <a:gd fmla="val 431228" name="adj2"/>
            </a:avLst>
          </a:prstGeom>
          <a:noFill/>
          <a:ln cap="flat" cmpd="sng" w="19050">
            <a:solidFill>
              <a:srgbClr val="98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Shape 59"/>
          <p:cNvSpPr/>
          <p:nvPr/>
        </p:nvSpPr>
        <p:spPr>
          <a:xfrm rot="10800000">
            <a:off x="6543005" y="2964234"/>
            <a:ext cx="264900" cy="412200"/>
          </a:xfrm>
          <a:prstGeom prst="arc">
            <a:avLst>
              <a:gd fmla="val 10619201" name="adj1"/>
              <a:gd fmla="val 431228" name="adj2"/>
            </a:avLst>
          </a:prstGeom>
          <a:noFill/>
          <a:ln cap="flat" cmpd="sng" w="19050">
            <a:solidFill>
              <a:srgbClr val="98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Insert a space between two words.</a:t>
            </a:r>
          </a:p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1524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br>
              <a:rPr b="0" i="0" lang="en" sz="3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</a:p>
          <a:p>
            <a: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" sz="3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There are morethan 2,000 students at this school.</a:t>
            </a:r>
          </a:p>
          <a:p>
            <a: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">
                <a:solidFill>
                  <a:srgbClr val="38761D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There are more than 2,000 students at this school.</a:t>
            </a:r>
          </a:p>
        </p:txBody>
      </p:sp>
      <p:cxnSp>
        <p:nvCxnSpPr>
          <p:cNvPr id="66" name="Shape 66"/>
          <p:cNvCxnSpPr/>
          <p:nvPr/>
        </p:nvCxnSpPr>
        <p:spPr>
          <a:xfrm flipH="1">
            <a:off x="3301475" y="2563800"/>
            <a:ext cx="90000" cy="630300"/>
          </a:xfrm>
          <a:prstGeom prst="straightConnector1">
            <a:avLst/>
          </a:prstGeom>
          <a:noFill/>
          <a:ln cap="flat" cmpd="sng" w="28575">
            <a:solidFill>
              <a:srgbClr val="98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7" name="Shape 67"/>
          <p:cNvSpPr txBox="1"/>
          <p:nvPr/>
        </p:nvSpPr>
        <p:spPr>
          <a:xfrm>
            <a:off x="3286975" y="1871325"/>
            <a:ext cx="660900" cy="69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ct val="25000"/>
              <a:buFont typeface="Alike"/>
              <a:buNone/>
            </a:pPr>
            <a:r>
              <a:rPr b="0" i="0" lang="en" sz="4800" u="none" cap="none" strike="noStrike">
                <a:solidFill>
                  <a:srgbClr val="980000"/>
                </a:solidFill>
                <a:latin typeface="Alike"/>
                <a:ea typeface="Alike"/>
                <a:cs typeface="Alike"/>
                <a:sym typeface="Alike"/>
              </a:rPr>
              <a:t>#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Insert a word</a:t>
            </a: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1524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br>
              <a:rPr b="0" i="0" lang="en" sz="3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</a:p>
          <a:p>
            <a: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" sz="3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“Advisor” is the correct spelling.</a:t>
            </a:r>
          </a:p>
          <a:p>
            <a: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">
                <a:solidFill>
                  <a:srgbClr val="38761D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“Advisor” is not the correct spelling.</a:t>
            </a:r>
          </a:p>
          <a:p>
            <a: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Helvetica Neue"/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(It’s actually advis</a:t>
            </a:r>
            <a:r>
              <a:rPr b="1" lang="en">
                <a:latin typeface="Helvetica Neue"/>
                <a:ea typeface="Helvetica Neue"/>
                <a:cs typeface="Helvetica Neue"/>
                <a:sym typeface="Helvetica Neue"/>
              </a:rPr>
              <a:t>e</a:t>
            </a: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r.)</a:t>
            </a:r>
          </a:p>
          <a:p>
            <a: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4" name="Shape 74"/>
          <p:cNvSpPr txBox="1"/>
          <p:nvPr/>
        </p:nvSpPr>
        <p:spPr>
          <a:xfrm>
            <a:off x="2340100" y="2026794"/>
            <a:ext cx="1408200" cy="49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ct val="25000"/>
              <a:buFont typeface="Alike"/>
              <a:buNone/>
            </a:pPr>
            <a:r>
              <a:rPr b="0" i="0" lang="en" sz="3600" u="none" cap="none" strike="noStrike">
                <a:solidFill>
                  <a:srgbClr val="980000"/>
                </a:solidFill>
                <a:latin typeface="Alike"/>
                <a:ea typeface="Alike"/>
                <a:cs typeface="Alike"/>
                <a:sym typeface="Alike"/>
              </a:rPr>
              <a:t>not</a:t>
            </a:r>
          </a:p>
        </p:txBody>
      </p:sp>
      <p:sp>
        <p:nvSpPr>
          <p:cNvPr id="75" name="Shape 75"/>
          <p:cNvSpPr/>
          <p:nvPr/>
        </p:nvSpPr>
        <p:spPr>
          <a:xfrm>
            <a:off x="2677000" y="2534775"/>
            <a:ext cx="192600" cy="494100"/>
          </a:xfrm>
          <a:custGeom>
            <a:pathLst>
              <a:path extrusionOk="0" h="120000" w="120000">
                <a:moveTo>
                  <a:pt x="0" y="120000"/>
                </a:moveTo>
                <a:lnTo>
                  <a:pt x="60000" y="0"/>
                </a:lnTo>
                <a:lnTo>
                  <a:pt x="120000" y="120000"/>
                </a:lnTo>
              </a:path>
            </a:pathLst>
          </a:custGeom>
          <a:noFill/>
          <a:ln cap="flat" cmpd="sng" w="28575">
            <a:solidFill>
              <a:srgbClr val="98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Remove one or more words</a:t>
            </a:r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1524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br>
              <a:rPr b="0" i="0" lang="en" sz="3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</a:p>
          <a:p>
            <a: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" sz="3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Learn to delete extra unneeded words.</a:t>
            </a:r>
          </a:p>
          <a:p>
            <a: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">
                <a:solidFill>
                  <a:srgbClr val="38761D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Learn to delete unneeded words.</a:t>
            </a:r>
          </a:p>
        </p:txBody>
      </p:sp>
      <p:sp>
        <p:nvSpPr>
          <p:cNvPr id="82" name="Shape 82"/>
          <p:cNvSpPr/>
          <p:nvPr/>
        </p:nvSpPr>
        <p:spPr>
          <a:xfrm>
            <a:off x="3189400" y="2547525"/>
            <a:ext cx="1200600" cy="909300"/>
          </a:xfrm>
          <a:prstGeom prst="ellipse">
            <a:avLst/>
          </a:prstGeom>
          <a:noFill/>
          <a:ln cap="flat" cmpd="sng" w="28575">
            <a:solidFill>
              <a:srgbClr val="98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Shape 83"/>
          <p:cNvSpPr/>
          <p:nvPr/>
        </p:nvSpPr>
        <p:spPr>
          <a:xfrm>
            <a:off x="4048025" y="2010871"/>
            <a:ext cx="1099200" cy="597300"/>
          </a:xfrm>
          <a:custGeom>
            <a:pathLst>
              <a:path extrusionOk="0" h="120000" w="120000">
                <a:moveTo>
                  <a:pt x="0" y="120000"/>
                </a:moveTo>
                <a:cubicBezTo>
                  <a:pt x="17398" y="106693"/>
                  <a:pt x="35273" y="89867"/>
                  <a:pt x="49510" y="58821"/>
                </a:cubicBezTo>
                <a:cubicBezTo>
                  <a:pt x="54592" y="47733"/>
                  <a:pt x="66528" y="19822"/>
                  <a:pt x="60419" y="14116"/>
                </a:cubicBezTo>
                <a:cubicBezTo>
                  <a:pt x="56647" y="10588"/>
                  <a:pt x="51188" y="24144"/>
                  <a:pt x="51188" y="35292"/>
                </a:cubicBezTo>
                <a:cubicBezTo>
                  <a:pt x="51188" y="43772"/>
                  <a:pt x="55719" y="48963"/>
                  <a:pt x="58741" y="49411"/>
                </a:cubicBezTo>
                <a:cubicBezTo>
                  <a:pt x="70683" y="51174"/>
                  <a:pt x="82901" y="43185"/>
                  <a:pt x="93985" y="30589"/>
                </a:cubicBezTo>
                <a:cubicBezTo>
                  <a:pt x="102699" y="20679"/>
                  <a:pt x="113350" y="18640"/>
                  <a:pt x="120000" y="0"/>
                </a:cubicBezTo>
              </a:path>
            </a:pathLst>
          </a:custGeom>
          <a:noFill/>
          <a:ln cap="flat" cmpd="sng" w="28575">
            <a:solidFill>
              <a:srgbClr val="98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457200" y="579437"/>
            <a:ext cx="8229600" cy="1143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Insert punctuation</a:t>
            </a:r>
            <a:br>
              <a:rPr lang="en"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(period or comma)</a:t>
            </a:r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1524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br>
              <a:rPr b="0" i="0" lang="en" sz="3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</a:p>
          <a:p>
            <a: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" sz="3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Run-on sentences are incorrect </a:t>
            </a: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t</a:t>
            </a:r>
            <a:r>
              <a:rPr b="0" i="0" lang="en" sz="3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hey need punctuation to separate their clauses.</a:t>
            </a:r>
          </a:p>
          <a:p>
            <a: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524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">
                <a:solidFill>
                  <a:srgbClr val="38761D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Run-on sentences are incorrect. They need punctuation to separate their clauses.</a:t>
            </a:r>
          </a:p>
        </p:txBody>
      </p:sp>
      <p:sp>
        <p:nvSpPr>
          <p:cNvPr id="90" name="Shape 90"/>
          <p:cNvSpPr/>
          <p:nvPr/>
        </p:nvSpPr>
        <p:spPr>
          <a:xfrm>
            <a:off x="5933400" y="2746241"/>
            <a:ext cx="444600" cy="592799"/>
          </a:xfrm>
          <a:prstGeom prst="ellipse">
            <a:avLst/>
          </a:prstGeom>
          <a:noFill/>
          <a:ln cap="flat" cmpd="sng" w="19050">
            <a:solidFill>
              <a:srgbClr val="98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Shape 91"/>
          <p:cNvSpPr/>
          <p:nvPr/>
        </p:nvSpPr>
        <p:spPr>
          <a:xfrm>
            <a:off x="6081600" y="2943800"/>
            <a:ext cx="148200" cy="197700"/>
          </a:xfrm>
          <a:prstGeom prst="ellipse">
            <a:avLst/>
          </a:prstGeom>
          <a:solidFill>
            <a:srgbClr val="980000"/>
          </a:solidFill>
          <a:ln cap="flat" cmpd="sng" w="19050">
            <a:solidFill>
              <a:srgbClr val="98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