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5" r:id="rId1"/>
  </p:sldMasterIdLst>
  <p:notesMasterIdLst>
    <p:notesMasterId r:id="rId41"/>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Lst>
  <p:sldSz cx="9144000" cy="6858000" type="screen4x3"/>
  <p:notesSz cx="6858000" cy="9101138"/>
  <p:embeddedFontLst>
    <p:embeddedFont>
      <p:font typeface="Garamond" panose="02020404030301010803" pitchFamily="18" charset="0"/>
      <p:regular r:id="rId42"/>
      <p:bold r:id="rId43"/>
      <p:italic r:id="rId44"/>
      <p:boldItalic r:id="rId45"/>
    </p:embeddedFont>
    <p:embeddedFont>
      <p:font typeface="Helvetica Neue" panose="020B0604020202020204" charset="0"/>
      <p:regular r:id="rId46"/>
      <p:bold r:id="rId47"/>
      <p:italic r:id="rId48"/>
      <p:boldItalic r:id="rId49"/>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font" Target="fonts/font1.fntdata"/><Relationship Id="rId47" Type="http://schemas.openxmlformats.org/officeDocument/2006/relationships/font" Target="fonts/font6.fntdata"/><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font" Target="fonts/font5.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font" Target="fonts/font4.fntdata"/><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font" Target="fonts/font8.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font" Target="fonts/font3.fntdata"/><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font" Target="fonts/font2.fntdata"/><Relationship Id="rId48" Type="http://schemas.openxmlformats.org/officeDocument/2006/relationships/font" Target="fonts/font7.fntdata"/><Relationship Id="rId8" Type="http://schemas.openxmlformats.org/officeDocument/2006/relationships/slide" Target="slides/slide7.xml"/><Relationship Id="rId51"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Shape 3"/>
          <p:cNvSpPr txBox="1">
            <a:spLocks noGrp="1"/>
          </p:cNvSpPr>
          <p:nvPr>
            <p:ph type="hdr" idx="2"/>
          </p:nvPr>
        </p:nvSpPr>
        <p:spPr>
          <a:xfrm>
            <a:off x="0" y="0"/>
            <a:ext cx="2971799" cy="455612"/>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1pPr>
            <a:lvl2pPr marL="457200" marR="0" lvl="1"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6pPr>
            <a:lvl7pPr marL="2743200" marR="0" lvl="6"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7pPr>
            <a:lvl8pPr marL="3200400" marR="0" lvl="7"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8pPr>
            <a:lvl9pPr marL="3657600" marR="0" lvl="8"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9pPr>
          </a:lstStyle>
          <a:p>
            <a:endParaRPr/>
          </a:p>
        </p:txBody>
      </p:sp>
      <p:sp>
        <p:nvSpPr>
          <p:cNvPr id="4" name="Shape 4"/>
          <p:cNvSpPr txBox="1">
            <a:spLocks noGrp="1"/>
          </p:cNvSpPr>
          <p:nvPr>
            <p:ph type="dt" idx="10"/>
          </p:nvPr>
        </p:nvSpPr>
        <p:spPr>
          <a:xfrm>
            <a:off x="3884612" y="0"/>
            <a:ext cx="2971799" cy="455612"/>
          </a:xfrm>
          <a:prstGeom prst="rect">
            <a:avLst/>
          </a:prstGeom>
          <a:noFill/>
          <a:ln>
            <a:noFill/>
          </a:ln>
        </p:spPr>
        <p:txBody>
          <a:bodyPr lIns="91425" tIns="91425" rIns="91425" bIns="91425" anchor="t" anchorCtr="0"/>
          <a:lstStyle>
            <a:lvl1pPr marL="0" marR="0" lvl="0" indent="0" algn="r"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1pPr>
            <a:lvl2pPr marL="457200" marR="0" lvl="1"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6pPr>
            <a:lvl7pPr marL="2743200" marR="0" lvl="6"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7pPr>
            <a:lvl8pPr marL="3200400" marR="0" lvl="7"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8pPr>
            <a:lvl9pPr marL="3657600" marR="0" lvl="8"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9pPr>
          </a:lstStyle>
          <a:p>
            <a:endParaRPr/>
          </a:p>
        </p:txBody>
      </p:sp>
      <p:sp>
        <p:nvSpPr>
          <p:cNvPr id="5" name="Shape 5"/>
          <p:cNvSpPr>
            <a:spLocks noGrp="1" noRot="1" noChangeAspect="1"/>
          </p:cNvSpPr>
          <p:nvPr>
            <p:ph type="sldImg" idx="3"/>
          </p:nvPr>
        </p:nvSpPr>
        <p:spPr>
          <a:xfrm>
            <a:off x="1154112" y="682625"/>
            <a:ext cx="4549775" cy="3413123"/>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6" name="Shape 6"/>
          <p:cNvSpPr txBox="1">
            <a:spLocks noGrp="1"/>
          </p:cNvSpPr>
          <p:nvPr>
            <p:ph type="body" idx="1"/>
          </p:nvPr>
        </p:nvSpPr>
        <p:spPr>
          <a:xfrm>
            <a:off x="685800" y="4322762"/>
            <a:ext cx="5486399" cy="4095748"/>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chemeClr val="dk1"/>
                </a:solidFill>
                <a:latin typeface="Arial"/>
                <a:ea typeface="Arial"/>
                <a:cs typeface="Arial"/>
                <a:sym typeface="Arial"/>
              </a:defRPr>
            </a:lvl1pPr>
            <a:lvl2pPr marL="457200" marR="0" lvl="1" indent="0" algn="l" rtl="0">
              <a:spcBef>
                <a:spcPts val="0"/>
              </a:spcBef>
              <a:buNone/>
              <a:defRPr sz="1200" b="0" i="0" u="none" strike="noStrike" cap="none">
                <a:solidFill>
                  <a:schemeClr val="dk1"/>
                </a:solidFill>
                <a:latin typeface="Arial"/>
                <a:ea typeface="Arial"/>
                <a:cs typeface="Arial"/>
                <a:sym typeface="Arial"/>
              </a:defRPr>
            </a:lvl2pPr>
            <a:lvl3pPr marL="914400" marR="0" lvl="2" indent="0" algn="l" rtl="0">
              <a:spcBef>
                <a:spcPts val="0"/>
              </a:spcBef>
              <a:buNone/>
              <a:defRPr sz="1200" b="0" i="0" u="none" strike="noStrike" cap="none">
                <a:solidFill>
                  <a:schemeClr val="dk1"/>
                </a:solidFill>
                <a:latin typeface="Arial"/>
                <a:ea typeface="Arial"/>
                <a:cs typeface="Arial"/>
                <a:sym typeface="Arial"/>
              </a:defRPr>
            </a:lvl3pPr>
            <a:lvl4pPr marL="1371600" marR="0" lvl="3" indent="0" algn="l" rtl="0">
              <a:spcBef>
                <a:spcPts val="0"/>
              </a:spcBef>
              <a:buNone/>
              <a:defRPr sz="1200" b="0" i="0" u="none" strike="noStrike" cap="none">
                <a:solidFill>
                  <a:schemeClr val="dk1"/>
                </a:solidFill>
                <a:latin typeface="Arial"/>
                <a:ea typeface="Arial"/>
                <a:cs typeface="Arial"/>
                <a:sym typeface="Arial"/>
              </a:defRPr>
            </a:lvl4pPr>
            <a:lvl5pPr marL="1828800" marR="0" lvl="4" indent="0" algn="l" rtl="0">
              <a:spcBef>
                <a:spcPts val="0"/>
              </a:spcBef>
              <a:buNone/>
              <a:defRPr sz="1200" b="0" i="0" u="none" strike="noStrike" cap="none">
                <a:solidFill>
                  <a:schemeClr val="dk1"/>
                </a:solidFill>
                <a:latin typeface="Arial"/>
                <a:ea typeface="Arial"/>
                <a:cs typeface="Arial"/>
                <a:sym typeface="Arial"/>
              </a:defRPr>
            </a:lvl5pPr>
            <a:lvl6pPr marL="2286000" marR="0" lvl="5" indent="0" algn="l" rtl="0">
              <a:spcBef>
                <a:spcPts val="0"/>
              </a:spcBef>
              <a:buNone/>
              <a:defRPr sz="1200" b="0" i="0" u="none" strike="noStrike" cap="none">
                <a:solidFill>
                  <a:schemeClr val="dk1"/>
                </a:solidFill>
                <a:latin typeface="Arial"/>
                <a:ea typeface="Arial"/>
                <a:cs typeface="Arial"/>
                <a:sym typeface="Arial"/>
              </a:defRPr>
            </a:lvl6pPr>
            <a:lvl7pPr marL="2743200" marR="0" lvl="6" indent="0" algn="l" rtl="0">
              <a:spcBef>
                <a:spcPts val="0"/>
              </a:spcBef>
              <a:buNone/>
              <a:defRPr sz="1200" b="0" i="0" u="none" strike="noStrike" cap="none">
                <a:solidFill>
                  <a:schemeClr val="dk1"/>
                </a:solidFill>
                <a:latin typeface="Arial"/>
                <a:ea typeface="Arial"/>
                <a:cs typeface="Arial"/>
                <a:sym typeface="Arial"/>
              </a:defRPr>
            </a:lvl7pPr>
            <a:lvl8pPr marL="3200400" marR="0" lvl="7" indent="0" algn="l" rtl="0">
              <a:spcBef>
                <a:spcPts val="0"/>
              </a:spcBef>
              <a:buNone/>
              <a:defRPr sz="1200" b="0" i="0" u="none" strike="noStrike" cap="none">
                <a:solidFill>
                  <a:schemeClr val="dk1"/>
                </a:solidFill>
                <a:latin typeface="Arial"/>
                <a:ea typeface="Arial"/>
                <a:cs typeface="Arial"/>
                <a:sym typeface="Arial"/>
              </a:defRPr>
            </a:lvl8pPr>
            <a:lvl9pPr marL="3657600" marR="0" lvl="8" indent="0" algn="l" rtl="0">
              <a:spcBef>
                <a:spcPts val="0"/>
              </a:spcBef>
              <a:buNone/>
              <a:defRPr sz="1200" b="0" i="0" u="none" strike="noStrike" cap="none">
                <a:solidFill>
                  <a:schemeClr val="dk1"/>
                </a:solidFill>
                <a:latin typeface="Arial"/>
                <a:ea typeface="Arial"/>
                <a:cs typeface="Arial"/>
                <a:sym typeface="Arial"/>
              </a:defRPr>
            </a:lvl9pPr>
          </a:lstStyle>
          <a:p>
            <a:endParaRPr/>
          </a:p>
        </p:txBody>
      </p:sp>
      <p:sp>
        <p:nvSpPr>
          <p:cNvPr id="7" name="Shape 7"/>
          <p:cNvSpPr txBox="1">
            <a:spLocks noGrp="1"/>
          </p:cNvSpPr>
          <p:nvPr>
            <p:ph type="ftr" idx="11"/>
          </p:nvPr>
        </p:nvSpPr>
        <p:spPr>
          <a:xfrm>
            <a:off x="0" y="8643938"/>
            <a:ext cx="2971799" cy="455612"/>
          </a:xfrm>
          <a:prstGeom prst="rect">
            <a:avLst/>
          </a:prstGeom>
          <a:noFill/>
          <a:ln>
            <a:noFill/>
          </a:ln>
        </p:spPr>
        <p:txBody>
          <a:bodyPr lIns="91425" tIns="91425" rIns="91425" bIns="91425" anchor="b" anchorCtr="0"/>
          <a:lstStyle>
            <a:lvl1pPr marL="0" marR="0" lvl="0"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1pPr>
            <a:lvl2pPr marL="457200" marR="0" lvl="1"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6pPr>
            <a:lvl7pPr marL="2743200" marR="0" lvl="6"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7pPr>
            <a:lvl8pPr marL="3200400" marR="0" lvl="7"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8pPr>
            <a:lvl9pPr marL="3657600" marR="0" lvl="8"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9pPr>
          </a:lstStyle>
          <a:p>
            <a:endParaRPr/>
          </a:p>
        </p:txBody>
      </p:sp>
      <p:sp>
        <p:nvSpPr>
          <p:cNvPr id="8" name="Shape 8"/>
          <p:cNvSpPr txBox="1">
            <a:spLocks noGrp="1"/>
          </p:cNvSpPr>
          <p:nvPr>
            <p:ph type="sldNum" idx="12"/>
          </p:nvPr>
        </p:nvSpPr>
        <p:spPr>
          <a:xfrm>
            <a:off x="3884612" y="8643938"/>
            <a:ext cx="2971799" cy="455612"/>
          </a:xfrm>
          <a:prstGeom prst="rect">
            <a:avLst/>
          </a:prstGeom>
          <a:noFill/>
          <a:ln>
            <a:noFill/>
          </a:ln>
        </p:spPr>
        <p:txBody>
          <a:bodyPr lIns="91425" tIns="91425" rIns="91425" bIns="91425" anchor="b" anchorCtr="0">
            <a:noAutofit/>
          </a:bodyPr>
          <a:lstStyle/>
          <a:p>
            <a:pPr marL="0" marR="0" lvl="0" indent="0" algn="r"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Tree>
    <p:extLst>
      <p:ext uri="{BB962C8B-B14F-4D97-AF65-F5344CB8AC3E}">
        <p14:creationId xmlns:p14="http://schemas.microsoft.com/office/powerpoint/2010/main" val="3085810367"/>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
        <p:cNvGrpSpPr/>
        <p:nvPr/>
      </p:nvGrpSpPr>
      <p:grpSpPr>
        <a:xfrm>
          <a:off x="0" y="0"/>
          <a:ext cx="0" cy="0"/>
          <a:chOff x="0" y="0"/>
          <a:chExt cx="0" cy="0"/>
        </a:xfrm>
      </p:grpSpPr>
      <p:sp>
        <p:nvSpPr>
          <p:cNvPr id="34" name="Shape 34"/>
          <p:cNvSpPr txBox="1">
            <a:spLocks noGrp="1"/>
          </p:cNvSpPr>
          <p:nvPr>
            <p:ph type="body" idx="1"/>
          </p:nvPr>
        </p:nvSpPr>
        <p:spPr>
          <a:xfrm>
            <a:off x="685800" y="4322762"/>
            <a:ext cx="5486399" cy="4095748"/>
          </a:xfrm>
          <a:prstGeom prst="rect">
            <a:avLst/>
          </a:prstGeom>
          <a:noFill/>
          <a:ln>
            <a:noFill/>
          </a:ln>
        </p:spPr>
        <p:txBody>
          <a:bodyPr lIns="91425" tIns="91425" rIns="91425" bIns="91425" anchor="ctr" anchorCtr="0">
            <a:noAutofit/>
          </a:bodyPr>
          <a:lstStyle/>
          <a:p>
            <a:pPr marL="0" marR="0" lvl="0" indent="0" algn="l" rtl="0">
              <a:spcBef>
                <a:spcPts val="0"/>
              </a:spcBef>
              <a:buSzPct val="25000"/>
              <a:buNone/>
            </a:pPr>
            <a:endParaRPr sz="1200" b="0" i="0" u="none" strike="noStrike" cap="none">
              <a:solidFill>
                <a:schemeClr val="dk1"/>
              </a:solidFill>
              <a:latin typeface="Arial"/>
              <a:ea typeface="Arial"/>
              <a:cs typeface="Arial"/>
              <a:sym typeface="Arial"/>
            </a:endParaRPr>
          </a:p>
        </p:txBody>
      </p:sp>
      <p:sp>
        <p:nvSpPr>
          <p:cNvPr id="35" name="Shape 35"/>
          <p:cNvSpPr>
            <a:spLocks noGrp="1" noRot="1" noChangeAspect="1"/>
          </p:cNvSpPr>
          <p:nvPr>
            <p:ph type="sldImg" idx="2"/>
          </p:nvPr>
        </p:nvSpPr>
        <p:spPr>
          <a:xfrm>
            <a:off x="1154112" y="682625"/>
            <a:ext cx="4549775" cy="3413124"/>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Shape 88"/>
          <p:cNvSpPr txBox="1">
            <a:spLocks noGrp="1"/>
          </p:cNvSpPr>
          <p:nvPr>
            <p:ph type="body" idx="1"/>
          </p:nvPr>
        </p:nvSpPr>
        <p:spPr>
          <a:xfrm>
            <a:off x="685800" y="4322762"/>
            <a:ext cx="5486399" cy="4095748"/>
          </a:xfrm>
          <a:prstGeom prst="rect">
            <a:avLst/>
          </a:prstGeom>
          <a:noFill/>
          <a:ln>
            <a:noFill/>
          </a:ln>
        </p:spPr>
        <p:txBody>
          <a:bodyPr lIns="91425" tIns="91425" rIns="91425" bIns="91425" anchor="ctr" anchorCtr="0">
            <a:noAutofit/>
          </a:bodyPr>
          <a:lstStyle/>
          <a:p>
            <a:pPr marL="0" marR="0" lvl="0" indent="0" algn="l" rtl="0">
              <a:spcBef>
                <a:spcPts val="0"/>
              </a:spcBef>
              <a:buSzPct val="25000"/>
              <a:buNone/>
            </a:pPr>
            <a:endParaRPr sz="1200" b="0" i="0" u="none" strike="noStrike" cap="none">
              <a:solidFill>
                <a:schemeClr val="dk1"/>
              </a:solidFill>
              <a:latin typeface="Arial"/>
              <a:ea typeface="Arial"/>
              <a:cs typeface="Arial"/>
              <a:sym typeface="Arial"/>
            </a:endParaRPr>
          </a:p>
        </p:txBody>
      </p:sp>
      <p:sp>
        <p:nvSpPr>
          <p:cNvPr id="89" name="Shape 89"/>
          <p:cNvSpPr>
            <a:spLocks noGrp="1" noRot="1" noChangeAspect="1"/>
          </p:cNvSpPr>
          <p:nvPr>
            <p:ph type="sldImg" idx="2"/>
          </p:nvPr>
        </p:nvSpPr>
        <p:spPr>
          <a:xfrm>
            <a:off x="1154113" y="682625"/>
            <a:ext cx="4549775" cy="3413125"/>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Shape 94"/>
          <p:cNvSpPr txBox="1">
            <a:spLocks noGrp="1"/>
          </p:cNvSpPr>
          <p:nvPr>
            <p:ph type="body" idx="1"/>
          </p:nvPr>
        </p:nvSpPr>
        <p:spPr>
          <a:xfrm>
            <a:off x="685800" y="4322762"/>
            <a:ext cx="5486399" cy="4095748"/>
          </a:xfrm>
          <a:prstGeom prst="rect">
            <a:avLst/>
          </a:prstGeom>
          <a:noFill/>
          <a:ln>
            <a:noFill/>
          </a:ln>
        </p:spPr>
        <p:txBody>
          <a:bodyPr lIns="91425" tIns="91425" rIns="91425" bIns="91425" anchor="ctr" anchorCtr="0">
            <a:noAutofit/>
          </a:bodyPr>
          <a:lstStyle/>
          <a:p>
            <a:pPr marL="0" marR="0" lvl="0" indent="0" algn="l" rtl="0">
              <a:spcBef>
                <a:spcPts val="0"/>
              </a:spcBef>
              <a:buSzPct val="25000"/>
              <a:buNone/>
            </a:pPr>
            <a:endParaRPr sz="1200" b="0" i="0" u="none" strike="noStrike" cap="none">
              <a:solidFill>
                <a:schemeClr val="dk1"/>
              </a:solidFill>
              <a:latin typeface="Arial"/>
              <a:ea typeface="Arial"/>
              <a:cs typeface="Arial"/>
              <a:sym typeface="Arial"/>
            </a:endParaRPr>
          </a:p>
        </p:txBody>
      </p:sp>
      <p:sp>
        <p:nvSpPr>
          <p:cNvPr id="95" name="Shape 95"/>
          <p:cNvSpPr>
            <a:spLocks noGrp="1" noRot="1" noChangeAspect="1"/>
          </p:cNvSpPr>
          <p:nvPr>
            <p:ph type="sldImg" idx="2"/>
          </p:nvPr>
        </p:nvSpPr>
        <p:spPr>
          <a:xfrm>
            <a:off x="1154112" y="682625"/>
            <a:ext cx="4549775" cy="3413124"/>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Shape 100"/>
          <p:cNvSpPr txBox="1">
            <a:spLocks noGrp="1"/>
          </p:cNvSpPr>
          <p:nvPr>
            <p:ph type="body" idx="1"/>
          </p:nvPr>
        </p:nvSpPr>
        <p:spPr>
          <a:xfrm>
            <a:off x="685800" y="4322762"/>
            <a:ext cx="5486399" cy="4095748"/>
          </a:xfrm>
          <a:prstGeom prst="rect">
            <a:avLst/>
          </a:prstGeom>
          <a:noFill/>
          <a:ln>
            <a:noFill/>
          </a:ln>
        </p:spPr>
        <p:txBody>
          <a:bodyPr lIns="91425" tIns="91425" rIns="91425" bIns="91425" anchor="ctr" anchorCtr="0">
            <a:noAutofit/>
          </a:bodyPr>
          <a:lstStyle/>
          <a:p>
            <a:pPr marL="0" marR="0" lvl="0" indent="0" algn="l" rtl="0">
              <a:spcBef>
                <a:spcPts val="0"/>
              </a:spcBef>
              <a:buSzPct val="25000"/>
              <a:buNone/>
            </a:pPr>
            <a:endParaRPr sz="1200" b="0" i="0" u="none" strike="noStrike" cap="none">
              <a:solidFill>
                <a:schemeClr val="dk1"/>
              </a:solidFill>
              <a:latin typeface="Arial"/>
              <a:ea typeface="Arial"/>
              <a:cs typeface="Arial"/>
              <a:sym typeface="Arial"/>
            </a:endParaRPr>
          </a:p>
        </p:txBody>
      </p:sp>
      <p:sp>
        <p:nvSpPr>
          <p:cNvPr id="101" name="Shape 101"/>
          <p:cNvSpPr>
            <a:spLocks noGrp="1" noRot="1" noChangeAspect="1"/>
          </p:cNvSpPr>
          <p:nvPr>
            <p:ph type="sldImg" idx="2"/>
          </p:nvPr>
        </p:nvSpPr>
        <p:spPr>
          <a:xfrm>
            <a:off x="1154112" y="682625"/>
            <a:ext cx="4549775" cy="3413124"/>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Shape 106"/>
          <p:cNvSpPr txBox="1">
            <a:spLocks noGrp="1"/>
          </p:cNvSpPr>
          <p:nvPr>
            <p:ph type="sldNum" idx="12"/>
          </p:nvPr>
        </p:nvSpPr>
        <p:spPr>
          <a:xfrm>
            <a:off x="3884612" y="8643938"/>
            <a:ext cx="2971799" cy="455612"/>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rgbClr val="000000"/>
              </a:buClr>
              <a:buSzPct val="25000"/>
              <a:buFont typeface="Arial"/>
              <a:buNone/>
            </a:pPr>
            <a:r>
              <a:rPr lang="en-US" sz="1400" b="0" i="0" u="none" strike="noStrike" cap="none">
                <a:solidFill>
                  <a:srgbClr val="000000"/>
                </a:solidFill>
                <a:latin typeface="Arial"/>
                <a:ea typeface="Arial"/>
                <a:cs typeface="Arial"/>
                <a:sym typeface="Arial"/>
              </a:rPr>
              <a:t> </a:t>
            </a:r>
          </a:p>
        </p:txBody>
      </p:sp>
      <p:sp>
        <p:nvSpPr>
          <p:cNvPr id="107" name="Shape 107"/>
          <p:cNvSpPr>
            <a:spLocks noGrp="1" noRot="1" noChangeAspect="1"/>
          </p:cNvSpPr>
          <p:nvPr>
            <p:ph type="sldImg" idx="2"/>
          </p:nvPr>
        </p:nvSpPr>
        <p:spPr>
          <a:xfrm>
            <a:off x="1154112" y="682625"/>
            <a:ext cx="4549775" cy="3413124"/>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08" name="Shape 108"/>
          <p:cNvSpPr txBox="1">
            <a:spLocks noGrp="1"/>
          </p:cNvSpPr>
          <p:nvPr>
            <p:ph type="body" idx="1"/>
          </p:nvPr>
        </p:nvSpPr>
        <p:spPr>
          <a:xfrm>
            <a:off x="685800" y="4322762"/>
            <a:ext cx="5486399" cy="4095748"/>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endParaRPr sz="12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Shape 113"/>
          <p:cNvSpPr txBox="1">
            <a:spLocks noGrp="1"/>
          </p:cNvSpPr>
          <p:nvPr>
            <p:ph type="body" idx="1"/>
          </p:nvPr>
        </p:nvSpPr>
        <p:spPr>
          <a:xfrm>
            <a:off x="685800" y="4322762"/>
            <a:ext cx="5486399" cy="4095748"/>
          </a:xfrm>
          <a:prstGeom prst="rect">
            <a:avLst/>
          </a:prstGeom>
          <a:noFill/>
          <a:ln>
            <a:noFill/>
          </a:ln>
        </p:spPr>
        <p:txBody>
          <a:bodyPr lIns="91425" tIns="91425" rIns="91425" bIns="91425" anchor="ctr" anchorCtr="0">
            <a:noAutofit/>
          </a:bodyPr>
          <a:lstStyle/>
          <a:p>
            <a:pPr marL="0" marR="0" lvl="0" indent="0" algn="l" rtl="0">
              <a:spcBef>
                <a:spcPts val="0"/>
              </a:spcBef>
              <a:buSzPct val="25000"/>
              <a:buNone/>
            </a:pPr>
            <a:endParaRPr sz="1200" b="0" i="0" u="none" strike="noStrike" cap="none">
              <a:solidFill>
                <a:schemeClr val="dk1"/>
              </a:solidFill>
              <a:latin typeface="Arial"/>
              <a:ea typeface="Arial"/>
              <a:cs typeface="Arial"/>
              <a:sym typeface="Arial"/>
            </a:endParaRPr>
          </a:p>
        </p:txBody>
      </p:sp>
      <p:sp>
        <p:nvSpPr>
          <p:cNvPr id="114" name="Shape 114"/>
          <p:cNvSpPr>
            <a:spLocks noGrp="1" noRot="1" noChangeAspect="1"/>
          </p:cNvSpPr>
          <p:nvPr>
            <p:ph type="sldImg" idx="2"/>
          </p:nvPr>
        </p:nvSpPr>
        <p:spPr>
          <a:xfrm>
            <a:off x="1154112" y="682625"/>
            <a:ext cx="4549775" cy="3413124"/>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Shape 119"/>
          <p:cNvSpPr txBox="1">
            <a:spLocks noGrp="1"/>
          </p:cNvSpPr>
          <p:nvPr>
            <p:ph type="body" idx="1"/>
          </p:nvPr>
        </p:nvSpPr>
        <p:spPr>
          <a:xfrm>
            <a:off x="685800" y="4322762"/>
            <a:ext cx="5486399" cy="4095748"/>
          </a:xfrm>
          <a:prstGeom prst="rect">
            <a:avLst/>
          </a:prstGeom>
          <a:noFill/>
          <a:ln>
            <a:noFill/>
          </a:ln>
        </p:spPr>
        <p:txBody>
          <a:bodyPr lIns="91425" tIns="91425" rIns="91425" bIns="91425" anchor="ctr" anchorCtr="0">
            <a:noAutofit/>
          </a:bodyPr>
          <a:lstStyle/>
          <a:p>
            <a:pPr marL="0" marR="0" lvl="0" indent="0" algn="l" rtl="0">
              <a:spcBef>
                <a:spcPts val="0"/>
              </a:spcBef>
              <a:buSzPct val="25000"/>
              <a:buNone/>
            </a:pPr>
            <a:endParaRPr sz="1200" b="0" i="0" u="none" strike="noStrike" cap="none">
              <a:solidFill>
                <a:schemeClr val="dk1"/>
              </a:solidFill>
              <a:latin typeface="Arial"/>
              <a:ea typeface="Arial"/>
              <a:cs typeface="Arial"/>
              <a:sym typeface="Arial"/>
            </a:endParaRPr>
          </a:p>
        </p:txBody>
      </p:sp>
      <p:sp>
        <p:nvSpPr>
          <p:cNvPr id="120" name="Shape 120"/>
          <p:cNvSpPr>
            <a:spLocks noGrp="1" noRot="1" noChangeAspect="1"/>
          </p:cNvSpPr>
          <p:nvPr>
            <p:ph type="sldImg" idx="2"/>
          </p:nvPr>
        </p:nvSpPr>
        <p:spPr>
          <a:xfrm>
            <a:off x="1154112" y="682625"/>
            <a:ext cx="4549775" cy="3413124"/>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Shape 125"/>
          <p:cNvSpPr txBox="1">
            <a:spLocks noGrp="1"/>
          </p:cNvSpPr>
          <p:nvPr>
            <p:ph type="body" idx="1"/>
          </p:nvPr>
        </p:nvSpPr>
        <p:spPr>
          <a:xfrm>
            <a:off x="685800" y="4322762"/>
            <a:ext cx="5486399" cy="4095748"/>
          </a:xfrm>
          <a:prstGeom prst="rect">
            <a:avLst/>
          </a:prstGeom>
          <a:noFill/>
          <a:ln>
            <a:noFill/>
          </a:ln>
        </p:spPr>
        <p:txBody>
          <a:bodyPr lIns="91425" tIns="91425" rIns="91425" bIns="91425" anchor="ctr" anchorCtr="0">
            <a:noAutofit/>
          </a:bodyPr>
          <a:lstStyle/>
          <a:p>
            <a:pPr marL="0" marR="0" lvl="0" indent="0" algn="l" rtl="0">
              <a:spcBef>
                <a:spcPts val="0"/>
              </a:spcBef>
              <a:buSzPct val="25000"/>
              <a:buNone/>
            </a:pPr>
            <a:endParaRPr sz="1200" b="0" i="0" u="none" strike="noStrike" cap="none">
              <a:solidFill>
                <a:schemeClr val="dk1"/>
              </a:solidFill>
              <a:latin typeface="Arial"/>
              <a:ea typeface="Arial"/>
              <a:cs typeface="Arial"/>
              <a:sym typeface="Arial"/>
            </a:endParaRPr>
          </a:p>
        </p:txBody>
      </p:sp>
      <p:sp>
        <p:nvSpPr>
          <p:cNvPr id="126" name="Shape 126"/>
          <p:cNvSpPr>
            <a:spLocks noGrp="1" noRot="1" noChangeAspect="1"/>
          </p:cNvSpPr>
          <p:nvPr>
            <p:ph type="sldImg" idx="2"/>
          </p:nvPr>
        </p:nvSpPr>
        <p:spPr>
          <a:xfrm>
            <a:off x="1154112" y="682625"/>
            <a:ext cx="4549775" cy="3413124"/>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Shape 131"/>
          <p:cNvSpPr txBox="1">
            <a:spLocks noGrp="1"/>
          </p:cNvSpPr>
          <p:nvPr>
            <p:ph type="body" idx="1"/>
          </p:nvPr>
        </p:nvSpPr>
        <p:spPr>
          <a:xfrm>
            <a:off x="685800" y="4322762"/>
            <a:ext cx="5486399" cy="4095748"/>
          </a:xfrm>
          <a:prstGeom prst="rect">
            <a:avLst/>
          </a:prstGeom>
          <a:noFill/>
          <a:ln>
            <a:noFill/>
          </a:ln>
        </p:spPr>
        <p:txBody>
          <a:bodyPr lIns="91425" tIns="91425" rIns="91425" bIns="91425" anchor="ctr" anchorCtr="0">
            <a:noAutofit/>
          </a:bodyPr>
          <a:lstStyle/>
          <a:p>
            <a:pPr marL="0" marR="0" lvl="0" indent="0" algn="l" rtl="0">
              <a:spcBef>
                <a:spcPts val="0"/>
              </a:spcBef>
              <a:buSzPct val="25000"/>
              <a:buNone/>
            </a:pPr>
            <a:endParaRPr sz="1200" b="0" i="0" u="none" strike="noStrike" cap="none">
              <a:solidFill>
                <a:schemeClr val="dk1"/>
              </a:solidFill>
              <a:latin typeface="Arial"/>
              <a:ea typeface="Arial"/>
              <a:cs typeface="Arial"/>
              <a:sym typeface="Arial"/>
            </a:endParaRPr>
          </a:p>
        </p:txBody>
      </p:sp>
      <p:sp>
        <p:nvSpPr>
          <p:cNvPr id="132" name="Shape 132"/>
          <p:cNvSpPr>
            <a:spLocks noGrp="1" noRot="1" noChangeAspect="1"/>
          </p:cNvSpPr>
          <p:nvPr>
            <p:ph type="sldImg" idx="2"/>
          </p:nvPr>
        </p:nvSpPr>
        <p:spPr>
          <a:xfrm>
            <a:off x="1154113" y="682625"/>
            <a:ext cx="4549775" cy="3413125"/>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Shape 137"/>
          <p:cNvSpPr txBox="1">
            <a:spLocks noGrp="1"/>
          </p:cNvSpPr>
          <p:nvPr>
            <p:ph type="body" idx="1"/>
          </p:nvPr>
        </p:nvSpPr>
        <p:spPr>
          <a:xfrm>
            <a:off x="685800" y="4322762"/>
            <a:ext cx="5486399" cy="4095748"/>
          </a:xfrm>
          <a:prstGeom prst="rect">
            <a:avLst/>
          </a:prstGeom>
          <a:noFill/>
          <a:ln>
            <a:noFill/>
          </a:ln>
        </p:spPr>
        <p:txBody>
          <a:bodyPr lIns="91425" tIns="91425" rIns="91425" bIns="91425" anchor="ctr" anchorCtr="0">
            <a:noAutofit/>
          </a:bodyPr>
          <a:lstStyle/>
          <a:p>
            <a:pPr marL="0" marR="0" lvl="0" indent="0" algn="l" rtl="0">
              <a:spcBef>
                <a:spcPts val="0"/>
              </a:spcBef>
              <a:buSzPct val="25000"/>
              <a:buNone/>
            </a:pPr>
            <a:endParaRPr sz="1200" b="0" i="0" u="none" strike="noStrike" cap="none">
              <a:solidFill>
                <a:schemeClr val="dk1"/>
              </a:solidFill>
              <a:latin typeface="Arial"/>
              <a:ea typeface="Arial"/>
              <a:cs typeface="Arial"/>
              <a:sym typeface="Arial"/>
            </a:endParaRPr>
          </a:p>
        </p:txBody>
      </p:sp>
      <p:sp>
        <p:nvSpPr>
          <p:cNvPr id="138" name="Shape 138"/>
          <p:cNvSpPr>
            <a:spLocks noGrp="1" noRot="1" noChangeAspect="1"/>
          </p:cNvSpPr>
          <p:nvPr>
            <p:ph type="sldImg" idx="2"/>
          </p:nvPr>
        </p:nvSpPr>
        <p:spPr>
          <a:xfrm>
            <a:off x="1154112" y="682625"/>
            <a:ext cx="4549775" cy="3413124"/>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Shape 143"/>
          <p:cNvSpPr txBox="1">
            <a:spLocks noGrp="1"/>
          </p:cNvSpPr>
          <p:nvPr>
            <p:ph type="body" idx="1"/>
          </p:nvPr>
        </p:nvSpPr>
        <p:spPr>
          <a:xfrm>
            <a:off x="685800" y="4322762"/>
            <a:ext cx="5486400" cy="4095599"/>
          </a:xfrm>
          <a:prstGeom prst="rect">
            <a:avLst/>
          </a:prstGeom>
          <a:noFill/>
          <a:ln>
            <a:noFill/>
          </a:ln>
        </p:spPr>
        <p:txBody>
          <a:bodyPr lIns="91425" tIns="91425" rIns="91425" bIns="91425" anchor="ctr" anchorCtr="0">
            <a:noAutofit/>
          </a:bodyPr>
          <a:lstStyle/>
          <a:p>
            <a:pPr marL="0" marR="0" lvl="0" indent="0" algn="l" rtl="0">
              <a:spcBef>
                <a:spcPts val="0"/>
              </a:spcBef>
              <a:buSzPct val="25000"/>
              <a:buNone/>
            </a:pPr>
            <a:endParaRPr sz="1200" b="0" i="0" u="none" strike="noStrike" cap="none">
              <a:solidFill>
                <a:schemeClr val="dk1"/>
              </a:solidFill>
              <a:latin typeface="Arial"/>
              <a:ea typeface="Arial"/>
              <a:cs typeface="Arial"/>
              <a:sym typeface="Arial"/>
            </a:endParaRPr>
          </a:p>
        </p:txBody>
      </p:sp>
      <p:sp>
        <p:nvSpPr>
          <p:cNvPr id="144" name="Shape 144"/>
          <p:cNvSpPr>
            <a:spLocks noGrp="1" noRot="1" noChangeAspect="1"/>
          </p:cNvSpPr>
          <p:nvPr>
            <p:ph type="sldImg" idx="2"/>
          </p:nvPr>
        </p:nvSpPr>
        <p:spPr>
          <a:xfrm>
            <a:off x="1154112" y="682625"/>
            <a:ext cx="4549800" cy="3413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
        <p:cNvGrpSpPr/>
        <p:nvPr/>
      </p:nvGrpSpPr>
      <p:grpSpPr>
        <a:xfrm>
          <a:off x="0" y="0"/>
          <a:ext cx="0" cy="0"/>
          <a:chOff x="0" y="0"/>
          <a:chExt cx="0" cy="0"/>
        </a:xfrm>
      </p:grpSpPr>
      <p:sp>
        <p:nvSpPr>
          <p:cNvPr id="40" name="Shape 40"/>
          <p:cNvSpPr txBox="1">
            <a:spLocks noGrp="1"/>
          </p:cNvSpPr>
          <p:nvPr>
            <p:ph type="body" idx="1"/>
          </p:nvPr>
        </p:nvSpPr>
        <p:spPr>
          <a:xfrm>
            <a:off x="685800" y="4322762"/>
            <a:ext cx="5486399" cy="4095748"/>
          </a:xfrm>
          <a:prstGeom prst="rect">
            <a:avLst/>
          </a:prstGeom>
          <a:noFill/>
          <a:ln>
            <a:noFill/>
          </a:ln>
        </p:spPr>
        <p:txBody>
          <a:bodyPr lIns="91425" tIns="91425" rIns="91425" bIns="91425" anchor="ctr" anchorCtr="0">
            <a:noAutofit/>
          </a:bodyPr>
          <a:lstStyle/>
          <a:p>
            <a:pPr marL="0" marR="0" lvl="0" indent="0" algn="l" rtl="0">
              <a:spcBef>
                <a:spcPts val="0"/>
              </a:spcBef>
              <a:buSzPct val="25000"/>
              <a:buNone/>
            </a:pPr>
            <a:endParaRPr sz="1200" b="0" i="0" u="none" strike="noStrike" cap="none">
              <a:solidFill>
                <a:schemeClr val="dk1"/>
              </a:solidFill>
              <a:latin typeface="Arial"/>
              <a:ea typeface="Arial"/>
              <a:cs typeface="Arial"/>
              <a:sym typeface="Arial"/>
            </a:endParaRPr>
          </a:p>
        </p:txBody>
      </p:sp>
      <p:sp>
        <p:nvSpPr>
          <p:cNvPr id="41" name="Shape 41"/>
          <p:cNvSpPr>
            <a:spLocks noGrp="1" noRot="1" noChangeAspect="1"/>
          </p:cNvSpPr>
          <p:nvPr>
            <p:ph type="sldImg" idx="2"/>
          </p:nvPr>
        </p:nvSpPr>
        <p:spPr>
          <a:xfrm>
            <a:off x="1154112" y="682625"/>
            <a:ext cx="4549775" cy="3413124"/>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Shape 149"/>
          <p:cNvSpPr txBox="1">
            <a:spLocks noGrp="1"/>
          </p:cNvSpPr>
          <p:nvPr>
            <p:ph type="body" idx="1"/>
          </p:nvPr>
        </p:nvSpPr>
        <p:spPr>
          <a:xfrm>
            <a:off x="685800" y="4322762"/>
            <a:ext cx="5486399" cy="4095748"/>
          </a:xfrm>
          <a:prstGeom prst="rect">
            <a:avLst/>
          </a:prstGeom>
          <a:noFill/>
          <a:ln>
            <a:noFill/>
          </a:ln>
        </p:spPr>
        <p:txBody>
          <a:bodyPr lIns="91425" tIns="91425" rIns="91425" bIns="91425" anchor="ctr" anchorCtr="0">
            <a:noAutofit/>
          </a:bodyPr>
          <a:lstStyle/>
          <a:p>
            <a:pPr marL="0" marR="0" lvl="0" indent="0" algn="l" rtl="0">
              <a:spcBef>
                <a:spcPts val="0"/>
              </a:spcBef>
              <a:buSzPct val="25000"/>
              <a:buNone/>
            </a:pPr>
            <a:endParaRPr sz="1200" b="0" i="0" u="none" strike="noStrike" cap="none">
              <a:solidFill>
                <a:schemeClr val="dk1"/>
              </a:solidFill>
              <a:latin typeface="Arial"/>
              <a:ea typeface="Arial"/>
              <a:cs typeface="Arial"/>
              <a:sym typeface="Arial"/>
            </a:endParaRPr>
          </a:p>
        </p:txBody>
      </p:sp>
      <p:sp>
        <p:nvSpPr>
          <p:cNvPr id="150" name="Shape 150"/>
          <p:cNvSpPr>
            <a:spLocks noGrp="1" noRot="1" noChangeAspect="1"/>
          </p:cNvSpPr>
          <p:nvPr>
            <p:ph type="sldImg" idx="2"/>
          </p:nvPr>
        </p:nvSpPr>
        <p:spPr>
          <a:xfrm>
            <a:off x="1154112" y="682625"/>
            <a:ext cx="4549775" cy="3413124"/>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Shape 155"/>
          <p:cNvSpPr txBox="1">
            <a:spLocks noGrp="1"/>
          </p:cNvSpPr>
          <p:nvPr>
            <p:ph type="body" idx="1"/>
          </p:nvPr>
        </p:nvSpPr>
        <p:spPr>
          <a:xfrm>
            <a:off x="685800" y="4322762"/>
            <a:ext cx="5486399" cy="4095748"/>
          </a:xfrm>
          <a:prstGeom prst="rect">
            <a:avLst/>
          </a:prstGeom>
          <a:noFill/>
          <a:ln>
            <a:noFill/>
          </a:ln>
        </p:spPr>
        <p:txBody>
          <a:bodyPr lIns="91425" tIns="91425" rIns="91425" bIns="91425" anchor="ctr" anchorCtr="0">
            <a:noAutofit/>
          </a:bodyPr>
          <a:lstStyle/>
          <a:p>
            <a:pPr marL="0" marR="0" lvl="0" indent="0" algn="l" rtl="0">
              <a:spcBef>
                <a:spcPts val="0"/>
              </a:spcBef>
              <a:buSzPct val="25000"/>
              <a:buNone/>
            </a:pPr>
            <a:endParaRPr sz="1200" b="0" i="0" u="none" strike="noStrike" cap="none">
              <a:solidFill>
                <a:schemeClr val="dk1"/>
              </a:solidFill>
              <a:latin typeface="Arial"/>
              <a:ea typeface="Arial"/>
              <a:cs typeface="Arial"/>
              <a:sym typeface="Arial"/>
            </a:endParaRPr>
          </a:p>
        </p:txBody>
      </p:sp>
      <p:sp>
        <p:nvSpPr>
          <p:cNvPr id="156" name="Shape 156"/>
          <p:cNvSpPr>
            <a:spLocks noGrp="1" noRot="1" noChangeAspect="1"/>
          </p:cNvSpPr>
          <p:nvPr>
            <p:ph type="sldImg" idx="2"/>
          </p:nvPr>
        </p:nvSpPr>
        <p:spPr>
          <a:xfrm>
            <a:off x="1154112" y="682625"/>
            <a:ext cx="4549775" cy="3413124"/>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Shape 161"/>
          <p:cNvSpPr txBox="1">
            <a:spLocks noGrp="1"/>
          </p:cNvSpPr>
          <p:nvPr>
            <p:ph type="body" idx="1"/>
          </p:nvPr>
        </p:nvSpPr>
        <p:spPr>
          <a:xfrm>
            <a:off x="685800" y="4322762"/>
            <a:ext cx="5486399" cy="4095748"/>
          </a:xfrm>
          <a:prstGeom prst="rect">
            <a:avLst/>
          </a:prstGeom>
          <a:noFill/>
          <a:ln>
            <a:noFill/>
          </a:ln>
        </p:spPr>
        <p:txBody>
          <a:bodyPr lIns="91425" tIns="91425" rIns="91425" bIns="91425" anchor="ctr" anchorCtr="0">
            <a:noAutofit/>
          </a:bodyPr>
          <a:lstStyle/>
          <a:p>
            <a:pPr marL="0" marR="0" lvl="0" indent="0" algn="l" rtl="0">
              <a:spcBef>
                <a:spcPts val="0"/>
              </a:spcBef>
              <a:buSzPct val="25000"/>
              <a:buNone/>
            </a:pPr>
            <a:endParaRPr sz="1200" b="0" i="0" u="none" strike="noStrike" cap="none">
              <a:solidFill>
                <a:schemeClr val="dk1"/>
              </a:solidFill>
              <a:latin typeface="Arial"/>
              <a:ea typeface="Arial"/>
              <a:cs typeface="Arial"/>
              <a:sym typeface="Arial"/>
            </a:endParaRPr>
          </a:p>
        </p:txBody>
      </p:sp>
      <p:sp>
        <p:nvSpPr>
          <p:cNvPr id="162" name="Shape 162"/>
          <p:cNvSpPr>
            <a:spLocks noGrp="1" noRot="1" noChangeAspect="1"/>
          </p:cNvSpPr>
          <p:nvPr>
            <p:ph type="sldImg" idx="2"/>
          </p:nvPr>
        </p:nvSpPr>
        <p:spPr>
          <a:xfrm>
            <a:off x="1154112" y="682625"/>
            <a:ext cx="4549775" cy="3413124"/>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Shape 167"/>
          <p:cNvSpPr txBox="1">
            <a:spLocks noGrp="1"/>
          </p:cNvSpPr>
          <p:nvPr>
            <p:ph type="body" idx="1"/>
          </p:nvPr>
        </p:nvSpPr>
        <p:spPr>
          <a:xfrm>
            <a:off x="685800" y="4322762"/>
            <a:ext cx="5486399" cy="4095748"/>
          </a:xfrm>
          <a:prstGeom prst="rect">
            <a:avLst/>
          </a:prstGeom>
          <a:noFill/>
          <a:ln>
            <a:noFill/>
          </a:ln>
        </p:spPr>
        <p:txBody>
          <a:bodyPr lIns="91425" tIns="91425" rIns="91425" bIns="91425" anchor="ctr" anchorCtr="0">
            <a:noAutofit/>
          </a:bodyPr>
          <a:lstStyle/>
          <a:p>
            <a:pPr marL="0" marR="0" lvl="0" indent="0" algn="l" rtl="0">
              <a:spcBef>
                <a:spcPts val="0"/>
              </a:spcBef>
              <a:buSzPct val="25000"/>
              <a:buNone/>
            </a:pPr>
            <a:endParaRPr sz="1200" b="0" i="0" u="none" strike="noStrike" cap="none">
              <a:solidFill>
                <a:schemeClr val="dk1"/>
              </a:solidFill>
              <a:latin typeface="Arial"/>
              <a:ea typeface="Arial"/>
              <a:cs typeface="Arial"/>
              <a:sym typeface="Arial"/>
            </a:endParaRPr>
          </a:p>
        </p:txBody>
      </p:sp>
      <p:sp>
        <p:nvSpPr>
          <p:cNvPr id="168" name="Shape 168"/>
          <p:cNvSpPr>
            <a:spLocks noGrp="1" noRot="1" noChangeAspect="1"/>
          </p:cNvSpPr>
          <p:nvPr>
            <p:ph type="sldImg" idx="2"/>
          </p:nvPr>
        </p:nvSpPr>
        <p:spPr>
          <a:xfrm>
            <a:off x="1154112" y="682625"/>
            <a:ext cx="4549775" cy="3413124"/>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Shape 173"/>
          <p:cNvSpPr txBox="1">
            <a:spLocks noGrp="1"/>
          </p:cNvSpPr>
          <p:nvPr>
            <p:ph type="body" idx="1"/>
          </p:nvPr>
        </p:nvSpPr>
        <p:spPr>
          <a:xfrm>
            <a:off x="685800" y="4322762"/>
            <a:ext cx="5486399" cy="4095748"/>
          </a:xfrm>
          <a:prstGeom prst="rect">
            <a:avLst/>
          </a:prstGeom>
          <a:noFill/>
          <a:ln>
            <a:noFill/>
          </a:ln>
        </p:spPr>
        <p:txBody>
          <a:bodyPr lIns="91425" tIns="91425" rIns="91425" bIns="91425" anchor="ctr" anchorCtr="0">
            <a:noAutofit/>
          </a:bodyPr>
          <a:lstStyle/>
          <a:p>
            <a:pPr marL="0" marR="0" lvl="0" indent="0" algn="l" rtl="0">
              <a:spcBef>
                <a:spcPts val="0"/>
              </a:spcBef>
              <a:buSzPct val="25000"/>
              <a:buNone/>
            </a:pPr>
            <a:endParaRPr sz="1200" b="0" i="0" u="none" strike="noStrike" cap="none">
              <a:solidFill>
                <a:schemeClr val="dk1"/>
              </a:solidFill>
              <a:latin typeface="Arial"/>
              <a:ea typeface="Arial"/>
              <a:cs typeface="Arial"/>
              <a:sym typeface="Arial"/>
            </a:endParaRPr>
          </a:p>
        </p:txBody>
      </p:sp>
      <p:sp>
        <p:nvSpPr>
          <p:cNvPr id="174" name="Shape 174"/>
          <p:cNvSpPr>
            <a:spLocks noGrp="1" noRot="1" noChangeAspect="1"/>
          </p:cNvSpPr>
          <p:nvPr>
            <p:ph type="sldImg" idx="2"/>
          </p:nvPr>
        </p:nvSpPr>
        <p:spPr>
          <a:xfrm>
            <a:off x="1154112" y="682625"/>
            <a:ext cx="4549775" cy="3413124"/>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
        <p:cNvGrpSpPr/>
        <p:nvPr/>
      </p:nvGrpSpPr>
      <p:grpSpPr>
        <a:xfrm>
          <a:off x="0" y="0"/>
          <a:ext cx="0" cy="0"/>
          <a:chOff x="0" y="0"/>
          <a:chExt cx="0" cy="0"/>
        </a:xfrm>
      </p:grpSpPr>
      <p:sp>
        <p:nvSpPr>
          <p:cNvPr id="179" name="Shape 179"/>
          <p:cNvSpPr txBox="1">
            <a:spLocks noGrp="1"/>
          </p:cNvSpPr>
          <p:nvPr>
            <p:ph type="body" idx="1"/>
          </p:nvPr>
        </p:nvSpPr>
        <p:spPr>
          <a:xfrm>
            <a:off x="685800" y="4322762"/>
            <a:ext cx="5486399" cy="4095748"/>
          </a:xfrm>
          <a:prstGeom prst="rect">
            <a:avLst/>
          </a:prstGeom>
          <a:noFill/>
          <a:ln>
            <a:noFill/>
          </a:ln>
        </p:spPr>
        <p:txBody>
          <a:bodyPr lIns="91425" tIns="91425" rIns="91425" bIns="91425" anchor="ctr" anchorCtr="0">
            <a:noAutofit/>
          </a:bodyPr>
          <a:lstStyle/>
          <a:p>
            <a:pPr marL="0" marR="0" lvl="0" indent="0" algn="l" rtl="0">
              <a:spcBef>
                <a:spcPts val="0"/>
              </a:spcBef>
              <a:buSzPct val="25000"/>
              <a:buNone/>
            </a:pPr>
            <a:endParaRPr sz="1200" b="0" i="0" u="none" strike="noStrike" cap="none">
              <a:solidFill>
                <a:schemeClr val="dk1"/>
              </a:solidFill>
              <a:latin typeface="Arial"/>
              <a:ea typeface="Arial"/>
              <a:cs typeface="Arial"/>
              <a:sym typeface="Arial"/>
            </a:endParaRPr>
          </a:p>
        </p:txBody>
      </p:sp>
      <p:sp>
        <p:nvSpPr>
          <p:cNvPr id="180" name="Shape 180"/>
          <p:cNvSpPr>
            <a:spLocks noGrp="1" noRot="1" noChangeAspect="1"/>
          </p:cNvSpPr>
          <p:nvPr>
            <p:ph type="sldImg" idx="2"/>
          </p:nvPr>
        </p:nvSpPr>
        <p:spPr>
          <a:xfrm>
            <a:off x="1154112" y="682625"/>
            <a:ext cx="4549775" cy="3413124"/>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Shape 185"/>
          <p:cNvSpPr txBox="1">
            <a:spLocks noGrp="1"/>
          </p:cNvSpPr>
          <p:nvPr>
            <p:ph type="body" idx="1"/>
          </p:nvPr>
        </p:nvSpPr>
        <p:spPr>
          <a:xfrm>
            <a:off x="685800" y="4322762"/>
            <a:ext cx="5486399" cy="4095748"/>
          </a:xfrm>
          <a:prstGeom prst="rect">
            <a:avLst/>
          </a:prstGeom>
          <a:noFill/>
          <a:ln>
            <a:noFill/>
          </a:ln>
        </p:spPr>
        <p:txBody>
          <a:bodyPr lIns="91425" tIns="91425" rIns="91425" bIns="91425" anchor="ctr" anchorCtr="0">
            <a:noAutofit/>
          </a:bodyPr>
          <a:lstStyle/>
          <a:p>
            <a:pPr marL="0" marR="0" lvl="0" indent="0" algn="l" rtl="0">
              <a:spcBef>
                <a:spcPts val="0"/>
              </a:spcBef>
              <a:buSzPct val="25000"/>
              <a:buNone/>
            </a:pPr>
            <a:endParaRPr sz="1200" b="0" i="0" u="none" strike="noStrike" cap="none">
              <a:solidFill>
                <a:schemeClr val="dk1"/>
              </a:solidFill>
              <a:latin typeface="Arial"/>
              <a:ea typeface="Arial"/>
              <a:cs typeface="Arial"/>
              <a:sym typeface="Arial"/>
            </a:endParaRPr>
          </a:p>
        </p:txBody>
      </p:sp>
      <p:sp>
        <p:nvSpPr>
          <p:cNvPr id="186" name="Shape 186"/>
          <p:cNvSpPr>
            <a:spLocks noGrp="1" noRot="1" noChangeAspect="1"/>
          </p:cNvSpPr>
          <p:nvPr>
            <p:ph type="sldImg" idx="2"/>
          </p:nvPr>
        </p:nvSpPr>
        <p:spPr>
          <a:xfrm>
            <a:off x="1154112" y="682625"/>
            <a:ext cx="4549775" cy="3413124"/>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0"/>
        <p:cNvGrpSpPr/>
        <p:nvPr/>
      </p:nvGrpSpPr>
      <p:grpSpPr>
        <a:xfrm>
          <a:off x="0" y="0"/>
          <a:ext cx="0" cy="0"/>
          <a:chOff x="0" y="0"/>
          <a:chExt cx="0" cy="0"/>
        </a:xfrm>
      </p:grpSpPr>
      <p:sp>
        <p:nvSpPr>
          <p:cNvPr id="191" name="Shape 191"/>
          <p:cNvSpPr txBox="1">
            <a:spLocks noGrp="1"/>
          </p:cNvSpPr>
          <p:nvPr>
            <p:ph type="body" idx="1"/>
          </p:nvPr>
        </p:nvSpPr>
        <p:spPr>
          <a:xfrm>
            <a:off x="685800" y="4322762"/>
            <a:ext cx="5486399" cy="4095748"/>
          </a:xfrm>
          <a:prstGeom prst="rect">
            <a:avLst/>
          </a:prstGeom>
          <a:noFill/>
          <a:ln>
            <a:noFill/>
          </a:ln>
        </p:spPr>
        <p:txBody>
          <a:bodyPr lIns="91425" tIns="91425" rIns="91425" bIns="91425" anchor="ctr" anchorCtr="0">
            <a:noAutofit/>
          </a:bodyPr>
          <a:lstStyle/>
          <a:p>
            <a:pPr marL="0" marR="0" lvl="0" indent="0" algn="l" rtl="0">
              <a:spcBef>
                <a:spcPts val="0"/>
              </a:spcBef>
              <a:buSzPct val="25000"/>
              <a:buNone/>
            </a:pPr>
            <a:endParaRPr sz="1200" b="0" i="0" u="none" strike="noStrike" cap="none">
              <a:solidFill>
                <a:schemeClr val="dk1"/>
              </a:solidFill>
              <a:latin typeface="Arial"/>
              <a:ea typeface="Arial"/>
              <a:cs typeface="Arial"/>
              <a:sym typeface="Arial"/>
            </a:endParaRPr>
          </a:p>
        </p:txBody>
      </p:sp>
      <p:sp>
        <p:nvSpPr>
          <p:cNvPr id="192" name="Shape 192"/>
          <p:cNvSpPr>
            <a:spLocks noGrp="1" noRot="1" noChangeAspect="1"/>
          </p:cNvSpPr>
          <p:nvPr>
            <p:ph type="sldImg" idx="2"/>
          </p:nvPr>
        </p:nvSpPr>
        <p:spPr>
          <a:xfrm>
            <a:off x="1154112" y="682625"/>
            <a:ext cx="4549775" cy="3413124"/>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6"/>
        <p:cNvGrpSpPr/>
        <p:nvPr/>
      </p:nvGrpSpPr>
      <p:grpSpPr>
        <a:xfrm>
          <a:off x="0" y="0"/>
          <a:ext cx="0" cy="0"/>
          <a:chOff x="0" y="0"/>
          <a:chExt cx="0" cy="0"/>
        </a:xfrm>
      </p:grpSpPr>
      <p:sp>
        <p:nvSpPr>
          <p:cNvPr id="197" name="Shape 197"/>
          <p:cNvSpPr txBox="1">
            <a:spLocks noGrp="1"/>
          </p:cNvSpPr>
          <p:nvPr>
            <p:ph type="body" idx="1"/>
          </p:nvPr>
        </p:nvSpPr>
        <p:spPr>
          <a:xfrm>
            <a:off x="685800" y="4322762"/>
            <a:ext cx="5486399" cy="4095748"/>
          </a:xfrm>
          <a:prstGeom prst="rect">
            <a:avLst/>
          </a:prstGeom>
          <a:noFill/>
          <a:ln>
            <a:noFill/>
          </a:ln>
        </p:spPr>
        <p:txBody>
          <a:bodyPr lIns="91425" tIns="91425" rIns="91425" bIns="91425" anchor="ctr" anchorCtr="0">
            <a:noAutofit/>
          </a:bodyPr>
          <a:lstStyle/>
          <a:p>
            <a:pPr marL="0" marR="0" lvl="0" indent="0" algn="l" rtl="0">
              <a:spcBef>
                <a:spcPts val="0"/>
              </a:spcBef>
              <a:buSzPct val="25000"/>
              <a:buNone/>
            </a:pPr>
            <a:endParaRPr sz="1200" b="0" i="0" u="none" strike="noStrike" cap="none">
              <a:solidFill>
                <a:schemeClr val="dk1"/>
              </a:solidFill>
              <a:latin typeface="Arial"/>
              <a:ea typeface="Arial"/>
              <a:cs typeface="Arial"/>
              <a:sym typeface="Arial"/>
            </a:endParaRPr>
          </a:p>
        </p:txBody>
      </p:sp>
      <p:sp>
        <p:nvSpPr>
          <p:cNvPr id="198" name="Shape 198"/>
          <p:cNvSpPr>
            <a:spLocks noGrp="1" noRot="1" noChangeAspect="1"/>
          </p:cNvSpPr>
          <p:nvPr>
            <p:ph type="sldImg" idx="2"/>
          </p:nvPr>
        </p:nvSpPr>
        <p:spPr>
          <a:xfrm>
            <a:off x="1154112" y="682625"/>
            <a:ext cx="4549775" cy="3413124"/>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2"/>
        <p:cNvGrpSpPr/>
        <p:nvPr/>
      </p:nvGrpSpPr>
      <p:grpSpPr>
        <a:xfrm>
          <a:off x="0" y="0"/>
          <a:ext cx="0" cy="0"/>
          <a:chOff x="0" y="0"/>
          <a:chExt cx="0" cy="0"/>
        </a:xfrm>
      </p:grpSpPr>
      <p:sp>
        <p:nvSpPr>
          <p:cNvPr id="203" name="Shape 203"/>
          <p:cNvSpPr txBox="1">
            <a:spLocks noGrp="1"/>
          </p:cNvSpPr>
          <p:nvPr>
            <p:ph type="body" idx="1"/>
          </p:nvPr>
        </p:nvSpPr>
        <p:spPr>
          <a:xfrm>
            <a:off x="685800" y="4322762"/>
            <a:ext cx="5486399" cy="4095748"/>
          </a:xfrm>
          <a:prstGeom prst="rect">
            <a:avLst/>
          </a:prstGeom>
          <a:noFill/>
          <a:ln>
            <a:noFill/>
          </a:ln>
        </p:spPr>
        <p:txBody>
          <a:bodyPr lIns="91425" tIns="91425" rIns="91425" bIns="91425" anchor="ctr" anchorCtr="0">
            <a:noAutofit/>
          </a:bodyPr>
          <a:lstStyle/>
          <a:p>
            <a:pPr marL="0" marR="0" lvl="0" indent="0" algn="l" rtl="0">
              <a:spcBef>
                <a:spcPts val="0"/>
              </a:spcBef>
              <a:buSzPct val="25000"/>
              <a:buNone/>
            </a:pPr>
            <a:endParaRPr sz="1200" b="0" i="0" u="none" strike="noStrike" cap="none">
              <a:solidFill>
                <a:schemeClr val="dk1"/>
              </a:solidFill>
              <a:latin typeface="Arial"/>
              <a:ea typeface="Arial"/>
              <a:cs typeface="Arial"/>
              <a:sym typeface="Arial"/>
            </a:endParaRPr>
          </a:p>
        </p:txBody>
      </p:sp>
      <p:sp>
        <p:nvSpPr>
          <p:cNvPr id="204" name="Shape 204"/>
          <p:cNvSpPr>
            <a:spLocks noGrp="1" noRot="1" noChangeAspect="1"/>
          </p:cNvSpPr>
          <p:nvPr>
            <p:ph type="sldImg" idx="2"/>
          </p:nvPr>
        </p:nvSpPr>
        <p:spPr>
          <a:xfrm>
            <a:off x="1154112" y="682625"/>
            <a:ext cx="4549775" cy="3413124"/>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
        <p:cNvGrpSpPr/>
        <p:nvPr/>
      </p:nvGrpSpPr>
      <p:grpSpPr>
        <a:xfrm>
          <a:off x="0" y="0"/>
          <a:ext cx="0" cy="0"/>
          <a:chOff x="0" y="0"/>
          <a:chExt cx="0" cy="0"/>
        </a:xfrm>
      </p:grpSpPr>
      <p:sp>
        <p:nvSpPr>
          <p:cNvPr id="46" name="Shape 46"/>
          <p:cNvSpPr txBox="1">
            <a:spLocks noGrp="1"/>
          </p:cNvSpPr>
          <p:nvPr>
            <p:ph type="body" idx="1"/>
          </p:nvPr>
        </p:nvSpPr>
        <p:spPr>
          <a:xfrm>
            <a:off x="685800" y="4322762"/>
            <a:ext cx="5486399" cy="4095748"/>
          </a:xfrm>
          <a:prstGeom prst="rect">
            <a:avLst/>
          </a:prstGeom>
          <a:noFill/>
          <a:ln>
            <a:noFill/>
          </a:ln>
        </p:spPr>
        <p:txBody>
          <a:bodyPr lIns="91425" tIns="91425" rIns="91425" bIns="91425" anchor="ctr" anchorCtr="0">
            <a:noAutofit/>
          </a:bodyPr>
          <a:lstStyle/>
          <a:p>
            <a:pPr marL="0" marR="0" lvl="0" indent="0" algn="l" rtl="0">
              <a:spcBef>
                <a:spcPts val="0"/>
              </a:spcBef>
              <a:buSzPct val="25000"/>
              <a:buNone/>
            </a:pPr>
            <a:endParaRPr sz="1200" b="0" i="0" u="none" strike="noStrike" cap="none">
              <a:solidFill>
                <a:schemeClr val="dk1"/>
              </a:solidFill>
              <a:latin typeface="Arial"/>
              <a:ea typeface="Arial"/>
              <a:cs typeface="Arial"/>
              <a:sym typeface="Arial"/>
            </a:endParaRPr>
          </a:p>
        </p:txBody>
      </p:sp>
      <p:sp>
        <p:nvSpPr>
          <p:cNvPr id="47" name="Shape 47"/>
          <p:cNvSpPr>
            <a:spLocks noGrp="1" noRot="1" noChangeAspect="1"/>
          </p:cNvSpPr>
          <p:nvPr>
            <p:ph type="sldImg" idx="2"/>
          </p:nvPr>
        </p:nvSpPr>
        <p:spPr>
          <a:xfrm>
            <a:off x="1154112" y="682625"/>
            <a:ext cx="4549775" cy="3413124"/>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8"/>
        <p:cNvGrpSpPr/>
        <p:nvPr/>
      </p:nvGrpSpPr>
      <p:grpSpPr>
        <a:xfrm>
          <a:off x="0" y="0"/>
          <a:ext cx="0" cy="0"/>
          <a:chOff x="0" y="0"/>
          <a:chExt cx="0" cy="0"/>
        </a:xfrm>
      </p:grpSpPr>
      <p:sp>
        <p:nvSpPr>
          <p:cNvPr id="209" name="Shape 209"/>
          <p:cNvSpPr txBox="1">
            <a:spLocks noGrp="1"/>
          </p:cNvSpPr>
          <p:nvPr>
            <p:ph type="body" idx="1"/>
          </p:nvPr>
        </p:nvSpPr>
        <p:spPr>
          <a:xfrm>
            <a:off x="685800" y="4322762"/>
            <a:ext cx="5486399" cy="4095748"/>
          </a:xfrm>
          <a:prstGeom prst="rect">
            <a:avLst/>
          </a:prstGeom>
          <a:noFill/>
          <a:ln>
            <a:noFill/>
          </a:ln>
        </p:spPr>
        <p:txBody>
          <a:bodyPr lIns="91425" tIns="91425" rIns="91425" bIns="91425" anchor="ctr" anchorCtr="0">
            <a:noAutofit/>
          </a:bodyPr>
          <a:lstStyle/>
          <a:p>
            <a:pPr marL="0" marR="0" lvl="0" indent="0" algn="l" rtl="0">
              <a:spcBef>
                <a:spcPts val="0"/>
              </a:spcBef>
              <a:buSzPct val="25000"/>
              <a:buNone/>
            </a:pPr>
            <a:endParaRPr sz="1200" b="0" i="0" u="none" strike="noStrike" cap="none">
              <a:solidFill>
                <a:schemeClr val="dk1"/>
              </a:solidFill>
              <a:latin typeface="Arial"/>
              <a:ea typeface="Arial"/>
              <a:cs typeface="Arial"/>
              <a:sym typeface="Arial"/>
            </a:endParaRPr>
          </a:p>
        </p:txBody>
      </p:sp>
      <p:sp>
        <p:nvSpPr>
          <p:cNvPr id="210" name="Shape 210"/>
          <p:cNvSpPr>
            <a:spLocks noGrp="1" noRot="1" noChangeAspect="1"/>
          </p:cNvSpPr>
          <p:nvPr>
            <p:ph type="sldImg" idx="2"/>
          </p:nvPr>
        </p:nvSpPr>
        <p:spPr>
          <a:xfrm>
            <a:off x="1154112" y="682625"/>
            <a:ext cx="4549775" cy="3413124"/>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4"/>
        <p:cNvGrpSpPr/>
        <p:nvPr/>
      </p:nvGrpSpPr>
      <p:grpSpPr>
        <a:xfrm>
          <a:off x="0" y="0"/>
          <a:ext cx="0" cy="0"/>
          <a:chOff x="0" y="0"/>
          <a:chExt cx="0" cy="0"/>
        </a:xfrm>
      </p:grpSpPr>
      <p:sp>
        <p:nvSpPr>
          <p:cNvPr id="215" name="Shape 215"/>
          <p:cNvSpPr txBox="1">
            <a:spLocks noGrp="1"/>
          </p:cNvSpPr>
          <p:nvPr>
            <p:ph type="body" idx="1"/>
          </p:nvPr>
        </p:nvSpPr>
        <p:spPr>
          <a:xfrm>
            <a:off x="685800" y="4322762"/>
            <a:ext cx="5486399" cy="4095748"/>
          </a:xfrm>
          <a:prstGeom prst="rect">
            <a:avLst/>
          </a:prstGeom>
          <a:noFill/>
          <a:ln>
            <a:noFill/>
          </a:ln>
        </p:spPr>
        <p:txBody>
          <a:bodyPr lIns="91425" tIns="91425" rIns="91425" bIns="91425" anchor="ctr" anchorCtr="0">
            <a:noAutofit/>
          </a:bodyPr>
          <a:lstStyle/>
          <a:p>
            <a:pPr marL="0" marR="0" lvl="0" indent="0" algn="l" rtl="0">
              <a:spcBef>
                <a:spcPts val="0"/>
              </a:spcBef>
              <a:buSzPct val="25000"/>
              <a:buNone/>
            </a:pPr>
            <a:endParaRPr sz="1200" b="0" i="0" u="none" strike="noStrike" cap="none">
              <a:solidFill>
                <a:schemeClr val="dk1"/>
              </a:solidFill>
              <a:latin typeface="Arial"/>
              <a:ea typeface="Arial"/>
              <a:cs typeface="Arial"/>
              <a:sym typeface="Arial"/>
            </a:endParaRPr>
          </a:p>
        </p:txBody>
      </p:sp>
      <p:sp>
        <p:nvSpPr>
          <p:cNvPr id="216" name="Shape 216"/>
          <p:cNvSpPr>
            <a:spLocks noGrp="1" noRot="1" noChangeAspect="1"/>
          </p:cNvSpPr>
          <p:nvPr>
            <p:ph type="sldImg" idx="2"/>
          </p:nvPr>
        </p:nvSpPr>
        <p:spPr>
          <a:xfrm>
            <a:off x="1154112" y="682625"/>
            <a:ext cx="4549775" cy="3413124"/>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2"/>
        <p:cNvGrpSpPr/>
        <p:nvPr/>
      </p:nvGrpSpPr>
      <p:grpSpPr>
        <a:xfrm>
          <a:off x="0" y="0"/>
          <a:ext cx="0" cy="0"/>
          <a:chOff x="0" y="0"/>
          <a:chExt cx="0" cy="0"/>
        </a:xfrm>
      </p:grpSpPr>
      <p:sp>
        <p:nvSpPr>
          <p:cNvPr id="223" name="Shape 223"/>
          <p:cNvSpPr txBox="1">
            <a:spLocks noGrp="1"/>
          </p:cNvSpPr>
          <p:nvPr>
            <p:ph type="body" idx="1"/>
          </p:nvPr>
        </p:nvSpPr>
        <p:spPr>
          <a:xfrm>
            <a:off x="685800" y="4322762"/>
            <a:ext cx="5486399" cy="4095748"/>
          </a:xfrm>
          <a:prstGeom prst="rect">
            <a:avLst/>
          </a:prstGeom>
          <a:noFill/>
          <a:ln>
            <a:noFill/>
          </a:ln>
        </p:spPr>
        <p:txBody>
          <a:bodyPr lIns="91425" tIns="91425" rIns="91425" bIns="91425" anchor="ctr" anchorCtr="0">
            <a:noAutofit/>
          </a:bodyPr>
          <a:lstStyle/>
          <a:p>
            <a:pPr marL="0" marR="0" lvl="0" indent="0" algn="l" rtl="0">
              <a:spcBef>
                <a:spcPts val="0"/>
              </a:spcBef>
              <a:buSzPct val="25000"/>
              <a:buNone/>
            </a:pPr>
            <a:endParaRPr sz="1200" b="0" i="0" u="none" strike="noStrike" cap="none">
              <a:solidFill>
                <a:schemeClr val="dk1"/>
              </a:solidFill>
              <a:latin typeface="Arial"/>
              <a:ea typeface="Arial"/>
              <a:cs typeface="Arial"/>
              <a:sym typeface="Arial"/>
            </a:endParaRPr>
          </a:p>
        </p:txBody>
      </p:sp>
      <p:sp>
        <p:nvSpPr>
          <p:cNvPr id="224" name="Shape 224"/>
          <p:cNvSpPr>
            <a:spLocks noGrp="1" noRot="1" noChangeAspect="1"/>
          </p:cNvSpPr>
          <p:nvPr>
            <p:ph type="sldImg" idx="2"/>
          </p:nvPr>
        </p:nvSpPr>
        <p:spPr>
          <a:xfrm>
            <a:off x="1154112" y="682625"/>
            <a:ext cx="4549775" cy="3413124"/>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8"/>
        <p:cNvGrpSpPr/>
        <p:nvPr/>
      </p:nvGrpSpPr>
      <p:grpSpPr>
        <a:xfrm>
          <a:off x="0" y="0"/>
          <a:ext cx="0" cy="0"/>
          <a:chOff x="0" y="0"/>
          <a:chExt cx="0" cy="0"/>
        </a:xfrm>
      </p:grpSpPr>
      <p:sp>
        <p:nvSpPr>
          <p:cNvPr id="229" name="Shape 229"/>
          <p:cNvSpPr txBox="1">
            <a:spLocks noGrp="1"/>
          </p:cNvSpPr>
          <p:nvPr>
            <p:ph type="body" idx="1"/>
          </p:nvPr>
        </p:nvSpPr>
        <p:spPr>
          <a:xfrm>
            <a:off x="685800" y="4322762"/>
            <a:ext cx="5486399" cy="4095748"/>
          </a:xfrm>
          <a:prstGeom prst="rect">
            <a:avLst/>
          </a:prstGeom>
          <a:noFill/>
          <a:ln>
            <a:noFill/>
          </a:ln>
        </p:spPr>
        <p:txBody>
          <a:bodyPr lIns="91425" tIns="91425" rIns="91425" bIns="91425" anchor="ctr" anchorCtr="0">
            <a:noAutofit/>
          </a:bodyPr>
          <a:lstStyle/>
          <a:p>
            <a:pPr marL="0" marR="0" lvl="0" indent="0" algn="l" rtl="0">
              <a:spcBef>
                <a:spcPts val="0"/>
              </a:spcBef>
              <a:buSzPct val="25000"/>
              <a:buNone/>
            </a:pPr>
            <a:endParaRPr sz="1200" b="0" i="0" u="none" strike="noStrike" cap="none">
              <a:solidFill>
                <a:schemeClr val="dk1"/>
              </a:solidFill>
              <a:latin typeface="Arial"/>
              <a:ea typeface="Arial"/>
              <a:cs typeface="Arial"/>
              <a:sym typeface="Arial"/>
            </a:endParaRPr>
          </a:p>
        </p:txBody>
      </p:sp>
      <p:sp>
        <p:nvSpPr>
          <p:cNvPr id="230" name="Shape 230"/>
          <p:cNvSpPr>
            <a:spLocks noGrp="1" noRot="1" noChangeAspect="1"/>
          </p:cNvSpPr>
          <p:nvPr>
            <p:ph type="sldImg" idx="2"/>
          </p:nvPr>
        </p:nvSpPr>
        <p:spPr>
          <a:xfrm>
            <a:off x="1154112" y="682625"/>
            <a:ext cx="4549775" cy="3413124"/>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4"/>
        <p:cNvGrpSpPr/>
        <p:nvPr/>
      </p:nvGrpSpPr>
      <p:grpSpPr>
        <a:xfrm>
          <a:off x="0" y="0"/>
          <a:ext cx="0" cy="0"/>
          <a:chOff x="0" y="0"/>
          <a:chExt cx="0" cy="0"/>
        </a:xfrm>
      </p:grpSpPr>
      <p:sp>
        <p:nvSpPr>
          <p:cNvPr id="235" name="Shape 235"/>
          <p:cNvSpPr txBox="1">
            <a:spLocks noGrp="1"/>
          </p:cNvSpPr>
          <p:nvPr>
            <p:ph type="body" idx="1"/>
          </p:nvPr>
        </p:nvSpPr>
        <p:spPr>
          <a:xfrm>
            <a:off x="685800" y="4322762"/>
            <a:ext cx="5486399" cy="4095748"/>
          </a:xfrm>
          <a:prstGeom prst="rect">
            <a:avLst/>
          </a:prstGeom>
          <a:noFill/>
          <a:ln>
            <a:noFill/>
          </a:ln>
        </p:spPr>
        <p:txBody>
          <a:bodyPr lIns="91425" tIns="91425" rIns="91425" bIns="91425" anchor="ctr" anchorCtr="0">
            <a:noAutofit/>
          </a:bodyPr>
          <a:lstStyle/>
          <a:p>
            <a:pPr marL="0" marR="0" lvl="0" indent="0" algn="l" rtl="0">
              <a:spcBef>
                <a:spcPts val="0"/>
              </a:spcBef>
              <a:buSzPct val="25000"/>
              <a:buNone/>
            </a:pPr>
            <a:endParaRPr sz="1200" b="0" i="0" u="none" strike="noStrike" cap="none">
              <a:solidFill>
                <a:schemeClr val="dk1"/>
              </a:solidFill>
              <a:latin typeface="Arial"/>
              <a:ea typeface="Arial"/>
              <a:cs typeface="Arial"/>
              <a:sym typeface="Arial"/>
            </a:endParaRPr>
          </a:p>
        </p:txBody>
      </p:sp>
      <p:sp>
        <p:nvSpPr>
          <p:cNvPr id="236" name="Shape 236"/>
          <p:cNvSpPr>
            <a:spLocks noGrp="1" noRot="1" noChangeAspect="1"/>
          </p:cNvSpPr>
          <p:nvPr>
            <p:ph type="sldImg" idx="2"/>
          </p:nvPr>
        </p:nvSpPr>
        <p:spPr>
          <a:xfrm>
            <a:off x="1154112" y="682625"/>
            <a:ext cx="4549775" cy="3413124"/>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Shape 241"/>
          <p:cNvSpPr txBox="1">
            <a:spLocks noGrp="1"/>
          </p:cNvSpPr>
          <p:nvPr>
            <p:ph type="body" idx="1"/>
          </p:nvPr>
        </p:nvSpPr>
        <p:spPr>
          <a:xfrm>
            <a:off x="685800" y="4322762"/>
            <a:ext cx="5486399" cy="4095748"/>
          </a:xfrm>
          <a:prstGeom prst="rect">
            <a:avLst/>
          </a:prstGeom>
          <a:noFill/>
          <a:ln>
            <a:noFill/>
          </a:ln>
        </p:spPr>
        <p:txBody>
          <a:bodyPr lIns="91425" tIns="91425" rIns="91425" bIns="91425" anchor="ctr" anchorCtr="0">
            <a:noAutofit/>
          </a:bodyPr>
          <a:lstStyle/>
          <a:p>
            <a:pPr marL="0" marR="0" lvl="0" indent="0" algn="l" rtl="0">
              <a:spcBef>
                <a:spcPts val="0"/>
              </a:spcBef>
              <a:buSzPct val="25000"/>
              <a:buNone/>
            </a:pPr>
            <a:endParaRPr sz="1200" b="0" i="0" u="none" strike="noStrike" cap="none">
              <a:solidFill>
                <a:schemeClr val="dk1"/>
              </a:solidFill>
              <a:latin typeface="Arial"/>
              <a:ea typeface="Arial"/>
              <a:cs typeface="Arial"/>
              <a:sym typeface="Arial"/>
            </a:endParaRPr>
          </a:p>
        </p:txBody>
      </p:sp>
      <p:sp>
        <p:nvSpPr>
          <p:cNvPr id="242" name="Shape 242"/>
          <p:cNvSpPr>
            <a:spLocks noGrp="1" noRot="1" noChangeAspect="1"/>
          </p:cNvSpPr>
          <p:nvPr>
            <p:ph type="sldImg" idx="2"/>
          </p:nvPr>
        </p:nvSpPr>
        <p:spPr>
          <a:xfrm>
            <a:off x="1154112" y="682625"/>
            <a:ext cx="4549775" cy="3413124"/>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6"/>
        <p:cNvGrpSpPr/>
        <p:nvPr/>
      </p:nvGrpSpPr>
      <p:grpSpPr>
        <a:xfrm>
          <a:off x="0" y="0"/>
          <a:ext cx="0" cy="0"/>
          <a:chOff x="0" y="0"/>
          <a:chExt cx="0" cy="0"/>
        </a:xfrm>
      </p:grpSpPr>
      <p:sp>
        <p:nvSpPr>
          <p:cNvPr id="247" name="Shape 247"/>
          <p:cNvSpPr txBox="1">
            <a:spLocks noGrp="1"/>
          </p:cNvSpPr>
          <p:nvPr>
            <p:ph type="body" idx="1"/>
          </p:nvPr>
        </p:nvSpPr>
        <p:spPr>
          <a:xfrm>
            <a:off x="685800" y="4322762"/>
            <a:ext cx="5486399" cy="4095748"/>
          </a:xfrm>
          <a:prstGeom prst="rect">
            <a:avLst/>
          </a:prstGeom>
          <a:noFill/>
          <a:ln>
            <a:noFill/>
          </a:ln>
        </p:spPr>
        <p:txBody>
          <a:bodyPr lIns="91425" tIns="91425" rIns="91425" bIns="91425" anchor="ctr" anchorCtr="0">
            <a:noAutofit/>
          </a:bodyPr>
          <a:lstStyle/>
          <a:p>
            <a:pPr marL="0" marR="0" lvl="0" indent="0" algn="l" rtl="0">
              <a:spcBef>
                <a:spcPts val="0"/>
              </a:spcBef>
              <a:buSzPct val="25000"/>
              <a:buNone/>
            </a:pPr>
            <a:endParaRPr sz="1200" b="0" i="0" u="none" strike="noStrike" cap="none">
              <a:solidFill>
                <a:schemeClr val="dk1"/>
              </a:solidFill>
              <a:latin typeface="Arial"/>
              <a:ea typeface="Arial"/>
              <a:cs typeface="Arial"/>
              <a:sym typeface="Arial"/>
            </a:endParaRPr>
          </a:p>
        </p:txBody>
      </p:sp>
      <p:sp>
        <p:nvSpPr>
          <p:cNvPr id="248" name="Shape 248"/>
          <p:cNvSpPr>
            <a:spLocks noGrp="1" noRot="1" noChangeAspect="1"/>
          </p:cNvSpPr>
          <p:nvPr>
            <p:ph type="sldImg" idx="2"/>
          </p:nvPr>
        </p:nvSpPr>
        <p:spPr>
          <a:xfrm>
            <a:off x="1154112" y="682625"/>
            <a:ext cx="4549775" cy="3413124"/>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2"/>
        <p:cNvGrpSpPr/>
        <p:nvPr/>
      </p:nvGrpSpPr>
      <p:grpSpPr>
        <a:xfrm>
          <a:off x="0" y="0"/>
          <a:ext cx="0" cy="0"/>
          <a:chOff x="0" y="0"/>
          <a:chExt cx="0" cy="0"/>
        </a:xfrm>
      </p:grpSpPr>
      <p:sp>
        <p:nvSpPr>
          <p:cNvPr id="253" name="Shape 253"/>
          <p:cNvSpPr txBox="1">
            <a:spLocks noGrp="1"/>
          </p:cNvSpPr>
          <p:nvPr>
            <p:ph type="body" idx="1"/>
          </p:nvPr>
        </p:nvSpPr>
        <p:spPr>
          <a:xfrm>
            <a:off x="685800" y="4322762"/>
            <a:ext cx="5486399" cy="4095748"/>
          </a:xfrm>
          <a:prstGeom prst="rect">
            <a:avLst/>
          </a:prstGeom>
          <a:noFill/>
          <a:ln>
            <a:noFill/>
          </a:ln>
        </p:spPr>
        <p:txBody>
          <a:bodyPr lIns="91425" tIns="91425" rIns="91425" bIns="91425" anchor="ctr" anchorCtr="0">
            <a:noAutofit/>
          </a:bodyPr>
          <a:lstStyle/>
          <a:p>
            <a:pPr marL="0" marR="0" lvl="0" indent="0" algn="l" rtl="0">
              <a:spcBef>
                <a:spcPts val="0"/>
              </a:spcBef>
              <a:buSzPct val="25000"/>
              <a:buNone/>
            </a:pPr>
            <a:endParaRPr sz="1200" b="0" i="0" u="none" strike="noStrike" cap="none">
              <a:solidFill>
                <a:schemeClr val="dk1"/>
              </a:solidFill>
              <a:latin typeface="Arial"/>
              <a:ea typeface="Arial"/>
              <a:cs typeface="Arial"/>
              <a:sym typeface="Arial"/>
            </a:endParaRPr>
          </a:p>
        </p:txBody>
      </p:sp>
      <p:sp>
        <p:nvSpPr>
          <p:cNvPr id="254" name="Shape 254"/>
          <p:cNvSpPr>
            <a:spLocks noGrp="1" noRot="1" noChangeAspect="1"/>
          </p:cNvSpPr>
          <p:nvPr>
            <p:ph type="sldImg" idx="2"/>
          </p:nvPr>
        </p:nvSpPr>
        <p:spPr>
          <a:xfrm>
            <a:off x="1154112" y="682625"/>
            <a:ext cx="4549775" cy="3413124"/>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8"/>
        <p:cNvGrpSpPr/>
        <p:nvPr/>
      </p:nvGrpSpPr>
      <p:grpSpPr>
        <a:xfrm>
          <a:off x="0" y="0"/>
          <a:ext cx="0" cy="0"/>
          <a:chOff x="0" y="0"/>
          <a:chExt cx="0" cy="0"/>
        </a:xfrm>
      </p:grpSpPr>
      <p:sp>
        <p:nvSpPr>
          <p:cNvPr id="259" name="Shape 259"/>
          <p:cNvSpPr txBox="1">
            <a:spLocks noGrp="1"/>
          </p:cNvSpPr>
          <p:nvPr>
            <p:ph type="body" idx="1"/>
          </p:nvPr>
        </p:nvSpPr>
        <p:spPr>
          <a:xfrm>
            <a:off x="685800" y="4322762"/>
            <a:ext cx="5486399" cy="4095748"/>
          </a:xfrm>
          <a:prstGeom prst="rect">
            <a:avLst/>
          </a:prstGeom>
          <a:noFill/>
          <a:ln>
            <a:noFill/>
          </a:ln>
        </p:spPr>
        <p:txBody>
          <a:bodyPr lIns="91425" tIns="91425" rIns="91425" bIns="91425" anchor="ctr" anchorCtr="0">
            <a:noAutofit/>
          </a:bodyPr>
          <a:lstStyle/>
          <a:p>
            <a:pPr marL="0" marR="0" lvl="0" indent="0" algn="l" rtl="0">
              <a:spcBef>
                <a:spcPts val="0"/>
              </a:spcBef>
              <a:buSzPct val="25000"/>
              <a:buNone/>
            </a:pPr>
            <a:endParaRPr sz="1200" b="0" i="0" u="none" strike="noStrike" cap="none">
              <a:solidFill>
                <a:schemeClr val="dk1"/>
              </a:solidFill>
              <a:latin typeface="Arial"/>
              <a:ea typeface="Arial"/>
              <a:cs typeface="Arial"/>
              <a:sym typeface="Arial"/>
            </a:endParaRPr>
          </a:p>
        </p:txBody>
      </p:sp>
      <p:sp>
        <p:nvSpPr>
          <p:cNvPr id="260" name="Shape 260"/>
          <p:cNvSpPr>
            <a:spLocks noGrp="1" noRot="1" noChangeAspect="1"/>
          </p:cNvSpPr>
          <p:nvPr>
            <p:ph type="sldImg" idx="2"/>
          </p:nvPr>
        </p:nvSpPr>
        <p:spPr>
          <a:xfrm>
            <a:off x="1154112" y="682625"/>
            <a:ext cx="4549775" cy="3413124"/>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4"/>
        <p:cNvGrpSpPr/>
        <p:nvPr/>
      </p:nvGrpSpPr>
      <p:grpSpPr>
        <a:xfrm>
          <a:off x="0" y="0"/>
          <a:ext cx="0" cy="0"/>
          <a:chOff x="0" y="0"/>
          <a:chExt cx="0" cy="0"/>
        </a:xfrm>
      </p:grpSpPr>
      <p:sp>
        <p:nvSpPr>
          <p:cNvPr id="265" name="Shape 265"/>
          <p:cNvSpPr txBox="1">
            <a:spLocks noGrp="1"/>
          </p:cNvSpPr>
          <p:nvPr>
            <p:ph type="body" idx="1"/>
          </p:nvPr>
        </p:nvSpPr>
        <p:spPr>
          <a:xfrm>
            <a:off x="685800" y="4322762"/>
            <a:ext cx="5486399" cy="4095748"/>
          </a:xfrm>
          <a:prstGeom prst="rect">
            <a:avLst/>
          </a:prstGeom>
          <a:noFill/>
          <a:ln>
            <a:noFill/>
          </a:ln>
        </p:spPr>
        <p:txBody>
          <a:bodyPr lIns="91425" tIns="91425" rIns="91425" bIns="91425" anchor="ctr" anchorCtr="0">
            <a:noAutofit/>
          </a:bodyPr>
          <a:lstStyle/>
          <a:p>
            <a:pPr marL="0" marR="0" lvl="0" indent="0" algn="l" rtl="0">
              <a:spcBef>
                <a:spcPts val="0"/>
              </a:spcBef>
              <a:buSzPct val="25000"/>
              <a:buNone/>
            </a:pPr>
            <a:endParaRPr sz="1200" b="0" i="0" u="none" strike="noStrike" cap="none">
              <a:solidFill>
                <a:schemeClr val="dk1"/>
              </a:solidFill>
              <a:latin typeface="Arial"/>
              <a:ea typeface="Arial"/>
              <a:cs typeface="Arial"/>
              <a:sym typeface="Arial"/>
            </a:endParaRPr>
          </a:p>
        </p:txBody>
      </p:sp>
      <p:sp>
        <p:nvSpPr>
          <p:cNvPr id="266" name="Shape 266"/>
          <p:cNvSpPr>
            <a:spLocks noGrp="1" noRot="1" noChangeAspect="1"/>
          </p:cNvSpPr>
          <p:nvPr>
            <p:ph type="sldImg" idx="2"/>
          </p:nvPr>
        </p:nvSpPr>
        <p:spPr>
          <a:xfrm>
            <a:off x="1154112" y="682625"/>
            <a:ext cx="4549775" cy="3413124"/>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
        <p:cNvGrpSpPr/>
        <p:nvPr/>
      </p:nvGrpSpPr>
      <p:grpSpPr>
        <a:xfrm>
          <a:off x="0" y="0"/>
          <a:ext cx="0" cy="0"/>
          <a:chOff x="0" y="0"/>
          <a:chExt cx="0" cy="0"/>
        </a:xfrm>
      </p:grpSpPr>
      <p:sp>
        <p:nvSpPr>
          <p:cNvPr id="52" name="Shape 52"/>
          <p:cNvSpPr txBox="1">
            <a:spLocks noGrp="1"/>
          </p:cNvSpPr>
          <p:nvPr>
            <p:ph type="body" idx="1"/>
          </p:nvPr>
        </p:nvSpPr>
        <p:spPr>
          <a:xfrm>
            <a:off x="685800" y="4322762"/>
            <a:ext cx="5486399" cy="4095748"/>
          </a:xfrm>
          <a:prstGeom prst="rect">
            <a:avLst/>
          </a:prstGeom>
          <a:noFill/>
          <a:ln>
            <a:noFill/>
          </a:ln>
        </p:spPr>
        <p:txBody>
          <a:bodyPr lIns="91425" tIns="91425" rIns="91425" bIns="91425" anchor="ctr" anchorCtr="0">
            <a:noAutofit/>
          </a:bodyPr>
          <a:lstStyle/>
          <a:p>
            <a:pPr marL="0" marR="0" lvl="0" indent="0" algn="l" rtl="0">
              <a:spcBef>
                <a:spcPts val="0"/>
              </a:spcBef>
              <a:buSzPct val="25000"/>
              <a:buNone/>
            </a:pPr>
            <a:endParaRPr sz="1200" b="0" i="0" u="none" strike="noStrike" cap="none">
              <a:solidFill>
                <a:schemeClr val="dk1"/>
              </a:solidFill>
              <a:latin typeface="Arial"/>
              <a:ea typeface="Arial"/>
              <a:cs typeface="Arial"/>
              <a:sym typeface="Arial"/>
            </a:endParaRPr>
          </a:p>
        </p:txBody>
      </p:sp>
      <p:sp>
        <p:nvSpPr>
          <p:cNvPr id="53" name="Shape 53"/>
          <p:cNvSpPr>
            <a:spLocks noGrp="1" noRot="1" noChangeAspect="1"/>
          </p:cNvSpPr>
          <p:nvPr>
            <p:ph type="sldImg" idx="2"/>
          </p:nvPr>
        </p:nvSpPr>
        <p:spPr>
          <a:xfrm>
            <a:off x="1154112" y="682625"/>
            <a:ext cx="4549775" cy="3413124"/>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Shape 58"/>
          <p:cNvSpPr txBox="1">
            <a:spLocks noGrp="1"/>
          </p:cNvSpPr>
          <p:nvPr>
            <p:ph type="body" idx="1"/>
          </p:nvPr>
        </p:nvSpPr>
        <p:spPr>
          <a:xfrm>
            <a:off x="685800" y="4322762"/>
            <a:ext cx="5486399" cy="4095748"/>
          </a:xfrm>
          <a:prstGeom prst="rect">
            <a:avLst/>
          </a:prstGeom>
          <a:noFill/>
          <a:ln>
            <a:noFill/>
          </a:ln>
        </p:spPr>
        <p:txBody>
          <a:bodyPr lIns="91425" tIns="91425" rIns="91425" bIns="91425" anchor="ctr" anchorCtr="0">
            <a:noAutofit/>
          </a:bodyPr>
          <a:lstStyle/>
          <a:p>
            <a:pPr marL="0" marR="0" lvl="0" indent="0" algn="l" rtl="0">
              <a:spcBef>
                <a:spcPts val="0"/>
              </a:spcBef>
              <a:buSzPct val="25000"/>
              <a:buNone/>
            </a:pPr>
            <a:endParaRPr sz="1200" b="0" i="0" u="none" strike="noStrike" cap="none">
              <a:solidFill>
                <a:schemeClr val="dk1"/>
              </a:solidFill>
              <a:latin typeface="Arial"/>
              <a:ea typeface="Arial"/>
              <a:cs typeface="Arial"/>
              <a:sym typeface="Arial"/>
            </a:endParaRPr>
          </a:p>
        </p:txBody>
      </p:sp>
      <p:sp>
        <p:nvSpPr>
          <p:cNvPr id="59" name="Shape 59"/>
          <p:cNvSpPr>
            <a:spLocks noGrp="1" noRot="1" noChangeAspect="1"/>
          </p:cNvSpPr>
          <p:nvPr>
            <p:ph type="sldImg" idx="2"/>
          </p:nvPr>
        </p:nvSpPr>
        <p:spPr>
          <a:xfrm>
            <a:off x="1154112" y="682625"/>
            <a:ext cx="4549775" cy="3413124"/>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Shape 64"/>
          <p:cNvSpPr txBox="1">
            <a:spLocks noGrp="1"/>
          </p:cNvSpPr>
          <p:nvPr>
            <p:ph type="body" idx="1"/>
          </p:nvPr>
        </p:nvSpPr>
        <p:spPr>
          <a:xfrm>
            <a:off x="685800" y="4322762"/>
            <a:ext cx="5486399" cy="4095748"/>
          </a:xfrm>
          <a:prstGeom prst="rect">
            <a:avLst/>
          </a:prstGeom>
          <a:noFill/>
          <a:ln>
            <a:noFill/>
          </a:ln>
        </p:spPr>
        <p:txBody>
          <a:bodyPr lIns="91425" tIns="91425" rIns="91425" bIns="91425" anchor="ctr" anchorCtr="0">
            <a:noAutofit/>
          </a:bodyPr>
          <a:lstStyle/>
          <a:p>
            <a:pPr marL="0" marR="0" lvl="0" indent="0" algn="l" rtl="0">
              <a:spcBef>
                <a:spcPts val="0"/>
              </a:spcBef>
              <a:buSzPct val="25000"/>
              <a:buNone/>
            </a:pPr>
            <a:endParaRPr sz="1200" b="0" i="0" u="none" strike="noStrike" cap="none">
              <a:solidFill>
                <a:schemeClr val="dk1"/>
              </a:solidFill>
              <a:latin typeface="Arial"/>
              <a:ea typeface="Arial"/>
              <a:cs typeface="Arial"/>
              <a:sym typeface="Arial"/>
            </a:endParaRPr>
          </a:p>
        </p:txBody>
      </p:sp>
      <p:sp>
        <p:nvSpPr>
          <p:cNvPr id="65" name="Shape 65"/>
          <p:cNvSpPr>
            <a:spLocks noGrp="1" noRot="1" noChangeAspect="1"/>
          </p:cNvSpPr>
          <p:nvPr>
            <p:ph type="sldImg" idx="2"/>
          </p:nvPr>
        </p:nvSpPr>
        <p:spPr>
          <a:xfrm>
            <a:off x="1154112" y="682625"/>
            <a:ext cx="4549775" cy="3413124"/>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Shape 70"/>
          <p:cNvSpPr txBox="1">
            <a:spLocks noGrp="1"/>
          </p:cNvSpPr>
          <p:nvPr>
            <p:ph type="body" idx="1"/>
          </p:nvPr>
        </p:nvSpPr>
        <p:spPr>
          <a:xfrm>
            <a:off x="685800" y="4322762"/>
            <a:ext cx="5486399" cy="4095748"/>
          </a:xfrm>
          <a:prstGeom prst="rect">
            <a:avLst/>
          </a:prstGeom>
          <a:noFill/>
          <a:ln>
            <a:noFill/>
          </a:ln>
        </p:spPr>
        <p:txBody>
          <a:bodyPr lIns="91425" tIns="91425" rIns="91425" bIns="91425" anchor="ctr" anchorCtr="0">
            <a:noAutofit/>
          </a:bodyPr>
          <a:lstStyle/>
          <a:p>
            <a:pPr marL="0" marR="0" lvl="0" indent="0" algn="l" rtl="0">
              <a:spcBef>
                <a:spcPts val="0"/>
              </a:spcBef>
              <a:buSzPct val="25000"/>
              <a:buNone/>
            </a:pPr>
            <a:endParaRPr sz="1200" b="0" i="0" u="none" strike="noStrike" cap="none">
              <a:solidFill>
                <a:schemeClr val="dk1"/>
              </a:solidFill>
              <a:latin typeface="Arial"/>
              <a:ea typeface="Arial"/>
              <a:cs typeface="Arial"/>
              <a:sym typeface="Arial"/>
            </a:endParaRPr>
          </a:p>
        </p:txBody>
      </p:sp>
      <p:sp>
        <p:nvSpPr>
          <p:cNvPr id="71" name="Shape 71"/>
          <p:cNvSpPr>
            <a:spLocks noGrp="1" noRot="1" noChangeAspect="1"/>
          </p:cNvSpPr>
          <p:nvPr>
            <p:ph type="sldImg" idx="2"/>
          </p:nvPr>
        </p:nvSpPr>
        <p:spPr>
          <a:xfrm>
            <a:off x="1154112" y="682625"/>
            <a:ext cx="4549775" cy="3413124"/>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Shape 76"/>
          <p:cNvSpPr txBox="1">
            <a:spLocks noGrp="1"/>
          </p:cNvSpPr>
          <p:nvPr>
            <p:ph type="body" idx="1"/>
          </p:nvPr>
        </p:nvSpPr>
        <p:spPr>
          <a:xfrm>
            <a:off x="685800" y="4322762"/>
            <a:ext cx="5486399" cy="4095748"/>
          </a:xfrm>
          <a:prstGeom prst="rect">
            <a:avLst/>
          </a:prstGeom>
          <a:noFill/>
          <a:ln>
            <a:noFill/>
          </a:ln>
        </p:spPr>
        <p:txBody>
          <a:bodyPr lIns="91425" tIns="91425" rIns="91425" bIns="91425" anchor="ctr" anchorCtr="0">
            <a:noAutofit/>
          </a:bodyPr>
          <a:lstStyle/>
          <a:p>
            <a:pPr marL="0" marR="0" lvl="0" indent="0" algn="l" rtl="0">
              <a:spcBef>
                <a:spcPts val="0"/>
              </a:spcBef>
              <a:buSzPct val="25000"/>
              <a:buNone/>
            </a:pPr>
            <a:endParaRPr sz="1200" b="0" i="0" u="none" strike="noStrike" cap="none">
              <a:solidFill>
                <a:schemeClr val="dk1"/>
              </a:solidFill>
              <a:latin typeface="Arial"/>
              <a:ea typeface="Arial"/>
              <a:cs typeface="Arial"/>
              <a:sym typeface="Arial"/>
            </a:endParaRPr>
          </a:p>
        </p:txBody>
      </p:sp>
      <p:sp>
        <p:nvSpPr>
          <p:cNvPr id="77" name="Shape 77"/>
          <p:cNvSpPr>
            <a:spLocks noGrp="1" noRot="1" noChangeAspect="1"/>
          </p:cNvSpPr>
          <p:nvPr>
            <p:ph type="sldImg" idx="2"/>
          </p:nvPr>
        </p:nvSpPr>
        <p:spPr>
          <a:xfrm>
            <a:off x="1154112" y="682625"/>
            <a:ext cx="4549775" cy="3413124"/>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Shape 82"/>
          <p:cNvSpPr txBox="1">
            <a:spLocks noGrp="1"/>
          </p:cNvSpPr>
          <p:nvPr>
            <p:ph type="body" idx="1"/>
          </p:nvPr>
        </p:nvSpPr>
        <p:spPr>
          <a:xfrm>
            <a:off x="685800" y="4322762"/>
            <a:ext cx="5486399" cy="4095748"/>
          </a:xfrm>
          <a:prstGeom prst="rect">
            <a:avLst/>
          </a:prstGeom>
          <a:noFill/>
          <a:ln>
            <a:noFill/>
          </a:ln>
        </p:spPr>
        <p:txBody>
          <a:bodyPr lIns="91425" tIns="91425" rIns="91425" bIns="91425" anchor="ctr" anchorCtr="0">
            <a:noAutofit/>
          </a:bodyPr>
          <a:lstStyle/>
          <a:p>
            <a:pPr marL="0" marR="0" lvl="0" indent="0" algn="l" rtl="0">
              <a:spcBef>
                <a:spcPts val="0"/>
              </a:spcBef>
              <a:buSzPct val="25000"/>
              <a:buNone/>
            </a:pPr>
            <a:endParaRPr sz="1200" b="0" i="0" u="none" strike="noStrike" cap="none">
              <a:solidFill>
                <a:schemeClr val="dk1"/>
              </a:solidFill>
              <a:latin typeface="Arial"/>
              <a:ea typeface="Arial"/>
              <a:cs typeface="Arial"/>
              <a:sym typeface="Arial"/>
            </a:endParaRPr>
          </a:p>
        </p:txBody>
      </p:sp>
      <p:sp>
        <p:nvSpPr>
          <p:cNvPr id="83" name="Shape 83"/>
          <p:cNvSpPr>
            <a:spLocks noGrp="1" noRot="1" noChangeAspect="1"/>
          </p:cNvSpPr>
          <p:nvPr>
            <p:ph type="sldImg" idx="2"/>
          </p:nvPr>
        </p:nvSpPr>
        <p:spPr>
          <a:xfrm>
            <a:off x="1154112" y="682625"/>
            <a:ext cx="4549775" cy="3413124"/>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12"/>
        <p:cNvGrpSpPr/>
        <p:nvPr/>
      </p:nvGrpSpPr>
      <p:grpSpPr>
        <a:xfrm>
          <a:off x="0" y="0"/>
          <a:ext cx="0" cy="0"/>
          <a:chOff x="0" y="0"/>
          <a:chExt cx="0" cy="0"/>
        </a:xfrm>
      </p:grpSpPr>
      <p:sp>
        <p:nvSpPr>
          <p:cNvPr id="13" name="Shape 13"/>
          <p:cNvSpPr txBox="1">
            <a:spLocks noGrp="1"/>
          </p:cNvSpPr>
          <p:nvPr>
            <p:ph type="ctrTitle"/>
          </p:nvPr>
        </p:nvSpPr>
        <p:spPr>
          <a:xfrm>
            <a:off x="685800" y="2111123"/>
            <a:ext cx="7772400" cy="1546500"/>
          </a:xfrm>
          <a:prstGeom prst="rect">
            <a:avLst/>
          </a:prstGeom>
          <a:noFill/>
          <a:ln>
            <a:noFill/>
          </a:ln>
        </p:spPr>
        <p:txBody>
          <a:bodyPr lIns="91425" tIns="91425" rIns="91425" bIns="91425" anchor="b" anchorCtr="0"/>
          <a:lstStyle>
            <a:lvl1pPr marL="0" marR="0" lvl="0" indent="304800" algn="ctr" rtl="0">
              <a:lnSpc>
                <a:spcPct val="100000"/>
              </a:lnSpc>
              <a:spcBef>
                <a:spcPts val="0"/>
              </a:spcBef>
              <a:spcAft>
                <a:spcPts val="0"/>
              </a:spcAft>
              <a:buClr>
                <a:schemeClr val="dk1"/>
              </a:buClr>
              <a:buFont typeface="Arial"/>
              <a:buNone/>
              <a:defRPr sz="4800" b="1" i="0" u="none" strike="noStrike" cap="none">
                <a:solidFill>
                  <a:schemeClr val="dk1"/>
                </a:solidFill>
                <a:latin typeface="Arial"/>
                <a:ea typeface="Arial"/>
                <a:cs typeface="Arial"/>
                <a:sym typeface="Arial"/>
              </a:defRPr>
            </a:lvl1pPr>
            <a:lvl2pPr marL="0" marR="0" lvl="1" indent="304800" algn="ctr" rtl="0">
              <a:lnSpc>
                <a:spcPct val="100000"/>
              </a:lnSpc>
              <a:spcBef>
                <a:spcPts val="0"/>
              </a:spcBef>
              <a:spcAft>
                <a:spcPts val="0"/>
              </a:spcAft>
              <a:buClr>
                <a:schemeClr val="dk1"/>
              </a:buClr>
              <a:buFont typeface="Arial"/>
              <a:buNone/>
              <a:defRPr sz="4800" b="1" i="0" u="none" strike="noStrike" cap="none">
                <a:solidFill>
                  <a:schemeClr val="dk1"/>
                </a:solidFill>
                <a:latin typeface="Arial"/>
                <a:ea typeface="Arial"/>
                <a:cs typeface="Arial"/>
                <a:sym typeface="Arial"/>
              </a:defRPr>
            </a:lvl2pPr>
            <a:lvl3pPr marL="0" lvl="2" indent="304800" algn="ctr">
              <a:spcBef>
                <a:spcPts val="0"/>
              </a:spcBef>
              <a:buClr>
                <a:schemeClr val="dk1"/>
              </a:buClr>
              <a:buFont typeface="Arial"/>
              <a:buNone/>
              <a:defRPr sz="4800" b="1">
                <a:solidFill>
                  <a:schemeClr val="dk1"/>
                </a:solidFill>
              </a:defRPr>
            </a:lvl3pPr>
            <a:lvl4pPr marL="0" lvl="3" indent="304800" algn="ctr">
              <a:spcBef>
                <a:spcPts val="0"/>
              </a:spcBef>
              <a:buClr>
                <a:schemeClr val="dk1"/>
              </a:buClr>
              <a:buFont typeface="Arial"/>
              <a:buNone/>
              <a:defRPr sz="4800" b="1">
                <a:solidFill>
                  <a:schemeClr val="dk1"/>
                </a:solidFill>
              </a:defRPr>
            </a:lvl4pPr>
            <a:lvl5pPr marL="0" lvl="4" indent="304800" algn="ctr">
              <a:spcBef>
                <a:spcPts val="0"/>
              </a:spcBef>
              <a:buClr>
                <a:schemeClr val="dk1"/>
              </a:buClr>
              <a:buFont typeface="Arial"/>
              <a:buNone/>
              <a:defRPr sz="4800" b="1">
                <a:solidFill>
                  <a:schemeClr val="dk1"/>
                </a:solidFill>
              </a:defRPr>
            </a:lvl5pPr>
            <a:lvl6pPr marL="0" lvl="5" indent="304800" algn="ctr">
              <a:spcBef>
                <a:spcPts val="0"/>
              </a:spcBef>
              <a:buClr>
                <a:schemeClr val="dk1"/>
              </a:buClr>
              <a:buFont typeface="Arial"/>
              <a:buNone/>
              <a:defRPr sz="4800" b="1">
                <a:solidFill>
                  <a:schemeClr val="dk1"/>
                </a:solidFill>
              </a:defRPr>
            </a:lvl6pPr>
            <a:lvl7pPr marL="0" lvl="6" indent="304800" algn="ctr">
              <a:spcBef>
                <a:spcPts val="0"/>
              </a:spcBef>
              <a:buClr>
                <a:schemeClr val="dk1"/>
              </a:buClr>
              <a:buFont typeface="Arial"/>
              <a:buNone/>
              <a:defRPr sz="4800" b="1">
                <a:solidFill>
                  <a:schemeClr val="dk1"/>
                </a:solidFill>
              </a:defRPr>
            </a:lvl7pPr>
            <a:lvl8pPr marL="0" lvl="7" indent="304800" algn="ctr">
              <a:spcBef>
                <a:spcPts val="0"/>
              </a:spcBef>
              <a:buClr>
                <a:schemeClr val="dk1"/>
              </a:buClr>
              <a:buFont typeface="Arial"/>
              <a:buNone/>
              <a:defRPr sz="4800" b="1">
                <a:solidFill>
                  <a:schemeClr val="dk1"/>
                </a:solidFill>
              </a:defRPr>
            </a:lvl8pPr>
            <a:lvl9pPr marL="0" lvl="8" indent="304800" algn="ctr">
              <a:spcBef>
                <a:spcPts val="0"/>
              </a:spcBef>
              <a:buClr>
                <a:schemeClr val="dk1"/>
              </a:buClr>
              <a:buFont typeface="Arial"/>
              <a:buNone/>
              <a:defRPr sz="4800" b="1">
                <a:solidFill>
                  <a:schemeClr val="dk1"/>
                </a:solidFill>
              </a:defRPr>
            </a:lvl9pPr>
          </a:lstStyle>
          <a:p>
            <a:endParaRPr/>
          </a:p>
        </p:txBody>
      </p:sp>
      <p:sp>
        <p:nvSpPr>
          <p:cNvPr id="14" name="Shape 14"/>
          <p:cNvSpPr txBox="1">
            <a:spLocks noGrp="1"/>
          </p:cNvSpPr>
          <p:nvPr>
            <p:ph type="subTitle" idx="1"/>
          </p:nvPr>
        </p:nvSpPr>
        <p:spPr>
          <a:xfrm>
            <a:off x="685800" y="3786737"/>
            <a:ext cx="7772400" cy="1046400"/>
          </a:xfrm>
          <a:prstGeom prst="rect">
            <a:avLst/>
          </a:prstGeom>
          <a:noFill/>
          <a:ln>
            <a:noFill/>
          </a:ln>
        </p:spPr>
        <p:txBody>
          <a:bodyPr lIns="91425" tIns="91425" rIns="91425" bIns="91425" anchor="t" anchorCtr="0"/>
          <a:lstStyle>
            <a:lvl1pPr marL="0" marR="0" lvl="0" indent="0" algn="ctr" rtl="0">
              <a:lnSpc>
                <a:spcPct val="100000"/>
              </a:lnSpc>
              <a:spcBef>
                <a:spcPts val="0"/>
              </a:spcBef>
              <a:spcAft>
                <a:spcPts val="0"/>
              </a:spcAft>
              <a:buClr>
                <a:schemeClr val="dk2"/>
              </a:buClr>
              <a:buFont typeface="Arial"/>
              <a:buNone/>
              <a:defRPr sz="3000" b="0" i="0" u="none" strike="noStrike" cap="none">
                <a:solidFill>
                  <a:schemeClr val="dk2"/>
                </a:solidFill>
                <a:latin typeface="Arial"/>
                <a:ea typeface="Arial"/>
                <a:cs typeface="Arial"/>
                <a:sym typeface="Arial"/>
              </a:defRPr>
            </a:lvl1pPr>
            <a:lvl2pPr marL="0" marR="0" lvl="1" indent="190500" algn="ctr" rtl="0">
              <a:lnSpc>
                <a:spcPct val="100000"/>
              </a:lnSpc>
              <a:spcBef>
                <a:spcPts val="0"/>
              </a:spcBef>
              <a:spcAft>
                <a:spcPts val="0"/>
              </a:spcAft>
              <a:buClr>
                <a:schemeClr val="dk2"/>
              </a:buClr>
              <a:buFont typeface="Arial"/>
              <a:buNone/>
              <a:defRPr sz="3000" b="0" i="0" u="none" strike="noStrike" cap="none">
                <a:solidFill>
                  <a:schemeClr val="dk2"/>
                </a:solidFill>
                <a:latin typeface="Arial"/>
                <a:ea typeface="Arial"/>
                <a:cs typeface="Arial"/>
                <a:sym typeface="Arial"/>
              </a:defRPr>
            </a:lvl2pPr>
            <a:lvl3pPr marL="0" marR="0" lvl="2" indent="190500" algn="ctr" rtl="0">
              <a:lnSpc>
                <a:spcPct val="100000"/>
              </a:lnSpc>
              <a:spcBef>
                <a:spcPts val="0"/>
              </a:spcBef>
              <a:spcAft>
                <a:spcPts val="0"/>
              </a:spcAft>
              <a:buClr>
                <a:schemeClr val="dk2"/>
              </a:buClr>
              <a:buFont typeface="Arial"/>
              <a:buNone/>
              <a:defRPr sz="3000" b="0" i="0" u="none" strike="noStrike" cap="none">
                <a:solidFill>
                  <a:schemeClr val="dk2"/>
                </a:solidFill>
                <a:latin typeface="Arial"/>
                <a:ea typeface="Arial"/>
                <a:cs typeface="Arial"/>
                <a:sym typeface="Arial"/>
              </a:defRPr>
            </a:lvl3pPr>
            <a:lvl4pPr marL="0" marR="0" lvl="3" indent="190500" algn="ctr" rtl="0">
              <a:lnSpc>
                <a:spcPct val="100000"/>
              </a:lnSpc>
              <a:spcBef>
                <a:spcPts val="0"/>
              </a:spcBef>
              <a:spcAft>
                <a:spcPts val="0"/>
              </a:spcAft>
              <a:buClr>
                <a:schemeClr val="dk2"/>
              </a:buClr>
              <a:buFont typeface="Arial"/>
              <a:buNone/>
              <a:defRPr sz="3000" b="0" i="0" u="none" strike="noStrike" cap="none">
                <a:solidFill>
                  <a:schemeClr val="dk2"/>
                </a:solidFill>
                <a:latin typeface="Arial"/>
                <a:ea typeface="Arial"/>
                <a:cs typeface="Arial"/>
                <a:sym typeface="Arial"/>
              </a:defRPr>
            </a:lvl4pPr>
            <a:lvl5pPr marL="0" marR="0" lvl="4" indent="190500" algn="ctr" rtl="0">
              <a:lnSpc>
                <a:spcPct val="100000"/>
              </a:lnSpc>
              <a:spcBef>
                <a:spcPts val="0"/>
              </a:spcBef>
              <a:spcAft>
                <a:spcPts val="0"/>
              </a:spcAft>
              <a:buClr>
                <a:schemeClr val="dk2"/>
              </a:buClr>
              <a:buFont typeface="Arial"/>
              <a:buNone/>
              <a:defRPr sz="3000" b="0" i="0" u="none" strike="noStrike" cap="none">
                <a:solidFill>
                  <a:schemeClr val="dk2"/>
                </a:solidFill>
                <a:latin typeface="Arial"/>
                <a:ea typeface="Arial"/>
                <a:cs typeface="Arial"/>
                <a:sym typeface="Arial"/>
              </a:defRPr>
            </a:lvl5pPr>
            <a:lvl6pPr marL="0" marR="0" lvl="5" indent="190500" algn="ctr" rtl="0">
              <a:lnSpc>
                <a:spcPct val="100000"/>
              </a:lnSpc>
              <a:spcBef>
                <a:spcPts val="0"/>
              </a:spcBef>
              <a:spcAft>
                <a:spcPts val="0"/>
              </a:spcAft>
              <a:buClr>
                <a:schemeClr val="dk2"/>
              </a:buClr>
              <a:buFont typeface="Arial"/>
              <a:buNone/>
              <a:defRPr sz="3000" b="0" i="0" u="none" strike="noStrike" cap="none">
                <a:solidFill>
                  <a:schemeClr val="dk2"/>
                </a:solidFill>
                <a:latin typeface="Arial"/>
                <a:ea typeface="Arial"/>
                <a:cs typeface="Arial"/>
                <a:sym typeface="Arial"/>
              </a:defRPr>
            </a:lvl6pPr>
            <a:lvl7pPr marL="0" marR="0" lvl="6" indent="190500" algn="ctr" rtl="0">
              <a:lnSpc>
                <a:spcPct val="100000"/>
              </a:lnSpc>
              <a:spcBef>
                <a:spcPts val="0"/>
              </a:spcBef>
              <a:spcAft>
                <a:spcPts val="0"/>
              </a:spcAft>
              <a:buClr>
                <a:schemeClr val="dk2"/>
              </a:buClr>
              <a:buFont typeface="Arial"/>
              <a:buNone/>
              <a:defRPr sz="3000" b="0" i="0" u="none" strike="noStrike" cap="none">
                <a:solidFill>
                  <a:schemeClr val="dk2"/>
                </a:solidFill>
                <a:latin typeface="Arial"/>
                <a:ea typeface="Arial"/>
                <a:cs typeface="Arial"/>
                <a:sym typeface="Arial"/>
              </a:defRPr>
            </a:lvl7pPr>
            <a:lvl8pPr marL="0" marR="0" lvl="7" indent="190500" algn="ctr" rtl="0">
              <a:lnSpc>
                <a:spcPct val="100000"/>
              </a:lnSpc>
              <a:spcBef>
                <a:spcPts val="0"/>
              </a:spcBef>
              <a:spcAft>
                <a:spcPts val="0"/>
              </a:spcAft>
              <a:buClr>
                <a:schemeClr val="dk2"/>
              </a:buClr>
              <a:buFont typeface="Arial"/>
              <a:buNone/>
              <a:defRPr sz="3000" b="0" i="0" u="none" strike="noStrike" cap="none">
                <a:solidFill>
                  <a:schemeClr val="dk2"/>
                </a:solidFill>
                <a:latin typeface="Arial"/>
                <a:ea typeface="Arial"/>
                <a:cs typeface="Arial"/>
                <a:sym typeface="Arial"/>
              </a:defRPr>
            </a:lvl8pPr>
            <a:lvl9pPr marL="0" marR="0" lvl="8" indent="190500" algn="ctr" rtl="0">
              <a:lnSpc>
                <a:spcPct val="100000"/>
              </a:lnSpc>
              <a:spcBef>
                <a:spcPts val="0"/>
              </a:spcBef>
              <a:spcAft>
                <a:spcPts val="0"/>
              </a:spcAft>
              <a:buClr>
                <a:schemeClr val="dk2"/>
              </a:buClr>
              <a:buFont typeface="Arial"/>
              <a:buNone/>
              <a:defRPr sz="3000" b="0" i="0" u="none" strike="noStrike" cap="none">
                <a:solidFill>
                  <a:schemeClr val="dk2"/>
                </a:solidFill>
                <a:latin typeface="Arial"/>
                <a:ea typeface="Arial"/>
                <a:cs typeface="Arial"/>
                <a:sym typeface="Arial"/>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15"/>
        <p:cNvGrpSpPr/>
        <p:nvPr/>
      </p:nvGrpSpPr>
      <p:grpSpPr>
        <a:xfrm>
          <a:off x="0" y="0"/>
          <a:ext cx="0" cy="0"/>
          <a:chOff x="0" y="0"/>
          <a:chExt cx="0" cy="0"/>
        </a:xfrm>
      </p:grpSpPr>
      <p:sp>
        <p:nvSpPr>
          <p:cNvPr id="16" name="Shape 16"/>
          <p:cNvSpPr txBox="1">
            <a:spLocks noGrp="1"/>
          </p:cNvSpPr>
          <p:nvPr>
            <p:ph type="title"/>
          </p:nvPr>
        </p:nvSpPr>
        <p:spPr>
          <a:xfrm>
            <a:off x="1435608" y="274637"/>
            <a:ext cx="7498198" cy="1143000"/>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Clr>
                <a:srgbClr val="562214"/>
              </a:buClr>
              <a:buFont typeface="Cabin"/>
              <a:buNone/>
              <a:defRPr sz="3600" b="1" i="0" u="none" strike="noStrike" cap="none">
                <a:solidFill>
                  <a:schemeClr val="dk1"/>
                </a:solidFill>
                <a:latin typeface="Arial"/>
                <a:ea typeface="Arial"/>
                <a:cs typeface="Arial"/>
                <a:sym typeface="Arial"/>
              </a:defRPr>
            </a:lvl1pPr>
            <a:lvl2pPr marL="0" marR="0" lvl="1" indent="228600" algn="l" rtl="0">
              <a:lnSpc>
                <a:spcPct val="100000"/>
              </a:lnSpc>
              <a:spcBef>
                <a:spcPts val="0"/>
              </a:spcBef>
              <a:spcAft>
                <a:spcPts val="0"/>
              </a:spcAft>
              <a:buClr>
                <a:schemeClr val="dk1"/>
              </a:buClr>
              <a:buFont typeface="Arial"/>
              <a:buNone/>
              <a:defRPr sz="3600" b="1" i="0" u="none" strike="noStrike" cap="none">
                <a:solidFill>
                  <a:schemeClr val="dk1"/>
                </a:solidFill>
                <a:latin typeface="Arial"/>
                <a:ea typeface="Arial"/>
                <a:cs typeface="Arial"/>
                <a:sym typeface="Arial"/>
              </a:defRPr>
            </a:lvl2pPr>
            <a:lvl3pPr marL="0" lvl="2" indent="228600" rtl="0">
              <a:spcBef>
                <a:spcPts val="0"/>
              </a:spcBef>
              <a:buClr>
                <a:schemeClr val="dk1"/>
              </a:buClr>
              <a:buFont typeface="Arial"/>
              <a:buNone/>
              <a:defRPr sz="3600" b="1">
                <a:solidFill>
                  <a:schemeClr val="dk1"/>
                </a:solidFill>
              </a:defRPr>
            </a:lvl3pPr>
            <a:lvl4pPr marL="0" lvl="3" indent="228600" rtl="0">
              <a:spcBef>
                <a:spcPts val="0"/>
              </a:spcBef>
              <a:buClr>
                <a:schemeClr val="dk1"/>
              </a:buClr>
              <a:buFont typeface="Arial"/>
              <a:buNone/>
              <a:defRPr sz="3600" b="1">
                <a:solidFill>
                  <a:schemeClr val="dk1"/>
                </a:solidFill>
              </a:defRPr>
            </a:lvl4pPr>
            <a:lvl5pPr marL="0" lvl="4" indent="228600" rtl="0">
              <a:spcBef>
                <a:spcPts val="0"/>
              </a:spcBef>
              <a:buClr>
                <a:schemeClr val="dk1"/>
              </a:buClr>
              <a:buFont typeface="Arial"/>
              <a:buNone/>
              <a:defRPr sz="3600" b="1">
                <a:solidFill>
                  <a:schemeClr val="dk1"/>
                </a:solidFill>
              </a:defRPr>
            </a:lvl5pPr>
            <a:lvl6pPr marL="0" lvl="5" indent="228600" rtl="0">
              <a:spcBef>
                <a:spcPts val="0"/>
              </a:spcBef>
              <a:buClr>
                <a:schemeClr val="dk1"/>
              </a:buClr>
              <a:buFont typeface="Arial"/>
              <a:buNone/>
              <a:defRPr sz="3600" b="1">
                <a:solidFill>
                  <a:schemeClr val="dk1"/>
                </a:solidFill>
              </a:defRPr>
            </a:lvl6pPr>
            <a:lvl7pPr marL="0" lvl="6" indent="228600" rtl="0">
              <a:spcBef>
                <a:spcPts val="0"/>
              </a:spcBef>
              <a:buClr>
                <a:schemeClr val="dk1"/>
              </a:buClr>
              <a:buFont typeface="Arial"/>
              <a:buNone/>
              <a:defRPr sz="3600" b="1">
                <a:solidFill>
                  <a:schemeClr val="dk1"/>
                </a:solidFill>
              </a:defRPr>
            </a:lvl7pPr>
            <a:lvl8pPr marL="0" lvl="7" indent="228600" rtl="0">
              <a:spcBef>
                <a:spcPts val="0"/>
              </a:spcBef>
              <a:buClr>
                <a:schemeClr val="dk1"/>
              </a:buClr>
              <a:buFont typeface="Arial"/>
              <a:buNone/>
              <a:defRPr sz="3600" b="1">
                <a:solidFill>
                  <a:schemeClr val="dk1"/>
                </a:solidFill>
              </a:defRPr>
            </a:lvl8pPr>
            <a:lvl9pPr marL="0" lvl="8" indent="228600" rtl="0">
              <a:spcBef>
                <a:spcPts val="0"/>
              </a:spcBef>
              <a:buClr>
                <a:schemeClr val="dk1"/>
              </a:buClr>
              <a:buFont typeface="Arial"/>
              <a:buNone/>
              <a:defRPr sz="3600" b="1">
                <a:solidFill>
                  <a:schemeClr val="dk1"/>
                </a:solidFill>
              </a:defRPr>
            </a:lvl9pPr>
          </a:lstStyle>
          <a:p>
            <a:endParaRPr/>
          </a:p>
        </p:txBody>
      </p:sp>
      <p:sp>
        <p:nvSpPr>
          <p:cNvPr id="17" name="Shape 17"/>
          <p:cNvSpPr txBox="1">
            <a:spLocks noGrp="1"/>
          </p:cNvSpPr>
          <p:nvPr>
            <p:ph type="body" idx="1"/>
          </p:nvPr>
        </p:nvSpPr>
        <p:spPr>
          <a:xfrm>
            <a:off x="1435608" y="1447800"/>
            <a:ext cx="7498198" cy="4800600"/>
          </a:xfrm>
          <a:prstGeom prst="rect">
            <a:avLst/>
          </a:prstGeom>
          <a:noFill/>
          <a:ln>
            <a:noFill/>
          </a:ln>
        </p:spPr>
        <p:txBody>
          <a:bodyPr lIns="91425" tIns="91425" rIns="91425" bIns="91425" anchor="t" anchorCtr="0"/>
          <a:lstStyle>
            <a:lvl1pPr marL="365760" marR="0" lvl="0" indent="53340" algn="l" rtl="0">
              <a:lnSpc>
                <a:spcPct val="100000"/>
              </a:lnSpc>
              <a:spcBef>
                <a:spcPts val="600"/>
              </a:spcBef>
              <a:spcAft>
                <a:spcPts val="0"/>
              </a:spcAft>
              <a:buClr>
                <a:schemeClr val="accent1"/>
              </a:buClr>
              <a:buSzPct val="100000"/>
              <a:buFont typeface="Cabin"/>
              <a:buChar char="●"/>
              <a:defRPr sz="3000" b="0" i="0" u="none" strike="noStrike" cap="none">
                <a:solidFill>
                  <a:schemeClr val="dk1"/>
                </a:solidFill>
                <a:latin typeface="Arial"/>
                <a:ea typeface="Arial"/>
                <a:cs typeface="Arial"/>
                <a:sym typeface="Arial"/>
              </a:defRPr>
            </a:lvl1pPr>
            <a:lvl2pPr marL="640080" marR="0" lvl="1" indent="83819" algn="l" rtl="0">
              <a:lnSpc>
                <a:spcPct val="100000"/>
              </a:lnSpc>
              <a:spcBef>
                <a:spcPts val="550"/>
              </a:spcBef>
              <a:spcAft>
                <a:spcPts val="0"/>
              </a:spcAft>
              <a:buClr>
                <a:schemeClr val="accent1"/>
              </a:buClr>
              <a:buSzPct val="100000"/>
              <a:buFont typeface="Cabin"/>
              <a:buChar char="◦"/>
              <a:defRPr sz="2400" b="0" i="0" u="none" strike="noStrike" cap="none">
                <a:solidFill>
                  <a:schemeClr val="dk1"/>
                </a:solidFill>
                <a:latin typeface="Arial"/>
                <a:ea typeface="Arial"/>
                <a:cs typeface="Arial"/>
                <a:sym typeface="Arial"/>
              </a:defRPr>
            </a:lvl2pPr>
            <a:lvl3pPr marL="886967" marR="0" lvl="2" indent="65533" algn="l" rtl="0">
              <a:lnSpc>
                <a:spcPct val="100000"/>
              </a:lnSpc>
              <a:spcBef>
                <a:spcPts val="480"/>
              </a:spcBef>
              <a:spcAft>
                <a:spcPts val="0"/>
              </a:spcAft>
              <a:buClr>
                <a:schemeClr val="accent2"/>
              </a:buClr>
              <a:buSzPct val="100000"/>
              <a:buFont typeface="Cabin"/>
              <a:buChar char="⚫"/>
              <a:defRPr sz="2400" b="0" i="0" u="none" strike="noStrike" cap="none">
                <a:solidFill>
                  <a:schemeClr val="dk1"/>
                </a:solidFill>
                <a:latin typeface="Arial"/>
                <a:ea typeface="Arial"/>
                <a:cs typeface="Arial"/>
                <a:sym typeface="Arial"/>
              </a:defRPr>
            </a:lvl3pPr>
            <a:lvl4pPr marL="1097280" marR="0" lvl="3" indent="58419" algn="l" rtl="0">
              <a:lnSpc>
                <a:spcPct val="100000"/>
              </a:lnSpc>
              <a:spcBef>
                <a:spcPts val="400"/>
              </a:spcBef>
              <a:spcAft>
                <a:spcPts val="0"/>
              </a:spcAft>
              <a:buClr>
                <a:schemeClr val="accent3"/>
              </a:buClr>
              <a:buSzPct val="100000"/>
              <a:buFont typeface="Cabin"/>
              <a:buChar char="⚫"/>
              <a:defRPr sz="1800" b="0" i="0" u="none" strike="noStrike" cap="none">
                <a:solidFill>
                  <a:schemeClr val="dk1"/>
                </a:solidFill>
                <a:latin typeface="Arial"/>
                <a:ea typeface="Arial"/>
                <a:cs typeface="Arial"/>
                <a:sym typeface="Arial"/>
              </a:defRPr>
            </a:lvl4pPr>
            <a:lvl5pPr marL="1298448" marR="0" lvl="4" indent="47752" algn="l" rtl="0">
              <a:lnSpc>
                <a:spcPct val="100000"/>
              </a:lnSpc>
              <a:spcBef>
                <a:spcPts val="400"/>
              </a:spcBef>
              <a:spcAft>
                <a:spcPts val="0"/>
              </a:spcAft>
              <a:buClr>
                <a:schemeClr val="accent4"/>
              </a:buClr>
              <a:buSzPct val="100000"/>
              <a:buFont typeface="Cabin"/>
              <a:buChar char="⚫"/>
              <a:defRPr sz="1800" b="0" i="0" u="none" strike="noStrike" cap="none">
                <a:solidFill>
                  <a:schemeClr val="dk1"/>
                </a:solidFill>
                <a:latin typeface="Arial"/>
                <a:ea typeface="Arial"/>
                <a:cs typeface="Arial"/>
                <a:sym typeface="Arial"/>
              </a:defRPr>
            </a:lvl5pPr>
            <a:lvl6pPr marL="1508760" marR="0" lvl="5" indent="53339" algn="l" rtl="0">
              <a:lnSpc>
                <a:spcPct val="100000"/>
              </a:lnSpc>
              <a:spcBef>
                <a:spcPts val="400"/>
              </a:spcBef>
              <a:spcAft>
                <a:spcPts val="0"/>
              </a:spcAft>
              <a:buClr>
                <a:schemeClr val="accent5"/>
              </a:buClr>
              <a:buSzPct val="100000"/>
              <a:buFont typeface="Cabin"/>
              <a:buChar char="⚫"/>
              <a:defRPr sz="1800" b="0" i="0" u="none" strike="noStrike" cap="none">
                <a:solidFill>
                  <a:schemeClr val="dk1"/>
                </a:solidFill>
                <a:latin typeface="Arial"/>
                <a:ea typeface="Arial"/>
                <a:cs typeface="Arial"/>
                <a:sym typeface="Arial"/>
              </a:defRPr>
            </a:lvl6pPr>
            <a:lvl7pPr marL="1719072" marR="0" lvl="6" indent="46227" algn="l" rtl="0">
              <a:lnSpc>
                <a:spcPct val="100000"/>
              </a:lnSpc>
              <a:spcBef>
                <a:spcPts val="400"/>
              </a:spcBef>
              <a:spcAft>
                <a:spcPts val="0"/>
              </a:spcAft>
              <a:buClr>
                <a:schemeClr val="accent6"/>
              </a:buClr>
              <a:buSzPct val="100000"/>
              <a:buFont typeface="Cabin"/>
              <a:buChar char="⚫"/>
              <a:defRPr sz="1800" b="0" i="0" u="none" strike="noStrike" cap="none">
                <a:solidFill>
                  <a:schemeClr val="dk1"/>
                </a:solidFill>
                <a:latin typeface="Arial"/>
                <a:ea typeface="Arial"/>
                <a:cs typeface="Arial"/>
                <a:sym typeface="Arial"/>
              </a:defRPr>
            </a:lvl7pPr>
            <a:lvl8pPr marL="1920240" marR="0" lvl="7" indent="48260" algn="l" rtl="0">
              <a:lnSpc>
                <a:spcPct val="100000"/>
              </a:lnSpc>
              <a:spcBef>
                <a:spcPts val="400"/>
              </a:spcBef>
              <a:spcAft>
                <a:spcPts val="0"/>
              </a:spcAft>
              <a:buClr>
                <a:schemeClr val="accent6"/>
              </a:buClr>
              <a:buSzPct val="100000"/>
              <a:buFont typeface="Cabin"/>
              <a:buChar char="⚫"/>
              <a:defRPr sz="1800" b="0" i="0" u="none" strike="noStrike" cap="none">
                <a:solidFill>
                  <a:schemeClr val="dk1"/>
                </a:solidFill>
                <a:latin typeface="Arial"/>
                <a:ea typeface="Arial"/>
                <a:cs typeface="Arial"/>
                <a:sym typeface="Arial"/>
              </a:defRPr>
            </a:lvl8pPr>
            <a:lvl9pPr marL="2130552" marR="0" lvl="8" indent="53848" algn="l" rtl="0">
              <a:lnSpc>
                <a:spcPct val="100000"/>
              </a:lnSpc>
              <a:spcBef>
                <a:spcPts val="400"/>
              </a:spcBef>
              <a:spcAft>
                <a:spcPts val="0"/>
              </a:spcAft>
              <a:buClr>
                <a:schemeClr val="accent6"/>
              </a:buClr>
              <a:buSzPct val="100000"/>
              <a:buFont typeface="Cabin"/>
              <a:buChar char="⚫"/>
              <a:defRPr sz="1800" b="0" i="0" u="none" strike="noStrike" cap="none">
                <a:solidFill>
                  <a:schemeClr val="dk1"/>
                </a:solidFill>
                <a:latin typeface="Arial"/>
                <a:ea typeface="Arial"/>
                <a:cs typeface="Arial"/>
                <a:sym typeface="Arial"/>
              </a:defRPr>
            </a:lvl9pPr>
          </a:lstStyle>
          <a:p>
            <a:endParaRPr/>
          </a:p>
        </p:txBody>
      </p:sp>
      <p:sp>
        <p:nvSpPr>
          <p:cNvPr id="18" name="Shape 18"/>
          <p:cNvSpPr txBox="1">
            <a:spLocks noGrp="1"/>
          </p:cNvSpPr>
          <p:nvPr>
            <p:ph type="dt" idx="10"/>
          </p:nvPr>
        </p:nvSpPr>
        <p:spPr>
          <a:xfrm>
            <a:off x="3581400" y="6305550"/>
            <a:ext cx="2133598" cy="476100"/>
          </a:xfrm>
          <a:prstGeom prst="rect">
            <a:avLst/>
          </a:prstGeom>
          <a:noFill/>
          <a:ln>
            <a:noFill/>
          </a:ln>
        </p:spPr>
        <p:txBody>
          <a:bodyPr lIns="91425" tIns="91425" rIns="91425" bIns="91425" anchor="b" anchorCtr="0"/>
          <a:lstStyle>
            <a:lvl1pPr marL="0" marR="0" lvl="0" indent="0" algn="r"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1pPr>
            <a:lvl2pPr marL="457200" marR="0" lvl="1"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6pPr>
            <a:lvl7pPr marL="2743200" marR="0" lvl="6"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7pPr>
            <a:lvl8pPr marL="3200400" marR="0" lvl="7"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8pPr>
            <a:lvl9pPr marL="3657600" marR="0" lvl="8"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9pPr>
          </a:lstStyle>
          <a:p>
            <a:endParaRPr/>
          </a:p>
        </p:txBody>
      </p:sp>
      <p:sp>
        <p:nvSpPr>
          <p:cNvPr id="19" name="Shape 19"/>
          <p:cNvSpPr txBox="1">
            <a:spLocks noGrp="1"/>
          </p:cNvSpPr>
          <p:nvPr>
            <p:ph type="ftr" idx="11"/>
          </p:nvPr>
        </p:nvSpPr>
        <p:spPr>
          <a:xfrm>
            <a:off x="5715000" y="6305550"/>
            <a:ext cx="2895600" cy="476100"/>
          </a:xfrm>
          <a:prstGeom prst="rect">
            <a:avLst/>
          </a:prstGeom>
          <a:noFill/>
          <a:ln>
            <a:noFill/>
          </a:ln>
        </p:spPr>
        <p:txBody>
          <a:bodyPr lIns="91425" tIns="91425" rIns="91425" bIns="91425" anchor="b" anchorCtr="0"/>
          <a:lstStyle>
            <a:lvl1pPr marL="0" marR="0" lvl="0"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1pPr>
            <a:lvl2pPr marL="457200" marR="0" lvl="1"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6pPr>
            <a:lvl7pPr marL="2743200" marR="0" lvl="6"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7pPr>
            <a:lvl8pPr marL="3200400" marR="0" lvl="7"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8pPr>
            <a:lvl9pPr marL="3657600" marR="0" lvl="8"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9pPr>
          </a:lstStyle>
          <a:p>
            <a:endParaRPr/>
          </a:p>
        </p:txBody>
      </p:sp>
      <p:sp>
        <p:nvSpPr>
          <p:cNvPr id="20" name="Shape 20"/>
          <p:cNvSpPr txBox="1">
            <a:spLocks noGrp="1"/>
          </p:cNvSpPr>
          <p:nvPr>
            <p:ph type="sldNum" idx="12"/>
          </p:nvPr>
        </p:nvSpPr>
        <p:spPr>
          <a:xfrm>
            <a:off x="8613646" y="6305550"/>
            <a:ext cx="457200" cy="476100"/>
          </a:xfrm>
          <a:prstGeom prst="rect">
            <a:avLst/>
          </a:prstGeom>
          <a:noFill/>
          <a:ln>
            <a:noFill/>
          </a:ln>
        </p:spPr>
        <p:txBody>
          <a:bodyPr lIns="91425" tIns="91425" rIns="91425" bIns="91425" anchor="b" anchorCtr="0">
            <a:noAutofit/>
          </a:bodyPr>
          <a:lstStyle/>
          <a:p>
            <a:pPr marL="0" marR="0" lvl="0" indent="0" algn="ctr"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1"/>
        <p:cNvGrpSpPr/>
        <p:nvPr/>
      </p:nvGrpSpPr>
      <p:grpSpPr>
        <a:xfrm>
          <a:off x="0" y="0"/>
          <a:ext cx="0" cy="0"/>
          <a:chOff x="0" y="0"/>
          <a:chExt cx="0" cy="0"/>
        </a:xfrm>
      </p:grpSpPr>
      <p:sp>
        <p:nvSpPr>
          <p:cNvPr id="22" name="Shape 22"/>
          <p:cNvSpPr txBox="1">
            <a:spLocks noGrp="1"/>
          </p:cNvSpPr>
          <p:nvPr>
            <p:ph type="title"/>
          </p:nvPr>
        </p:nvSpPr>
        <p:spPr>
          <a:xfrm>
            <a:off x="457200" y="274637"/>
            <a:ext cx="8229600" cy="1143000"/>
          </a:xfrm>
          <a:prstGeom prst="rect">
            <a:avLst/>
          </a:prstGeom>
          <a:noFill/>
          <a:ln>
            <a:noFill/>
          </a:ln>
        </p:spPr>
        <p:txBody>
          <a:bodyPr lIns="91425" tIns="91425" rIns="91425" bIns="91425" anchor="b" anchorCtr="0"/>
          <a:lstStyle>
            <a:lvl1pPr marL="0" marR="0" lvl="0" indent="0" algn="l" rtl="0">
              <a:lnSpc>
                <a:spcPct val="100000"/>
              </a:lnSpc>
              <a:spcBef>
                <a:spcPts val="0"/>
              </a:spcBef>
              <a:spcAft>
                <a:spcPts val="0"/>
              </a:spcAft>
              <a:buClr>
                <a:schemeClr val="dk1"/>
              </a:buClr>
              <a:buFont typeface="Arial"/>
              <a:buNone/>
              <a:defRPr sz="3600" b="1" i="0" u="none" strike="noStrike" cap="none">
                <a:solidFill>
                  <a:schemeClr val="dk1"/>
                </a:solidFill>
                <a:latin typeface="Arial"/>
                <a:ea typeface="Arial"/>
                <a:cs typeface="Arial"/>
                <a:sym typeface="Arial"/>
              </a:defRPr>
            </a:lvl1pPr>
            <a:lvl2pPr marL="0" marR="0" lvl="1" indent="228600" algn="l" rtl="0">
              <a:lnSpc>
                <a:spcPct val="100000"/>
              </a:lnSpc>
              <a:spcBef>
                <a:spcPts val="0"/>
              </a:spcBef>
              <a:spcAft>
                <a:spcPts val="0"/>
              </a:spcAft>
              <a:buClr>
                <a:schemeClr val="dk1"/>
              </a:buClr>
              <a:buFont typeface="Arial"/>
              <a:buNone/>
              <a:defRPr sz="3600" b="1" i="0" u="none" strike="noStrike" cap="none">
                <a:solidFill>
                  <a:schemeClr val="dk1"/>
                </a:solidFill>
                <a:latin typeface="Arial"/>
                <a:ea typeface="Arial"/>
                <a:cs typeface="Arial"/>
                <a:sym typeface="Arial"/>
              </a:defRPr>
            </a:lvl2pPr>
            <a:lvl3pPr marL="0" lvl="2" indent="228600">
              <a:spcBef>
                <a:spcPts val="0"/>
              </a:spcBef>
              <a:buClr>
                <a:schemeClr val="dk1"/>
              </a:buClr>
              <a:buFont typeface="Arial"/>
              <a:buNone/>
              <a:defRPr sz="3600" b="1">
                <a:solidFill>
                  <a:schemeClr val="dk1"/>
                </a:solidFill>
              </a:defRPr>
            </a:lvl3pPr>
            <a:lvl4pPr marL="0" lvl="3" indent="228600">
              <a:spcBef>
                <a:spcPts val="0"/>
              </a:spcBef>
              <a:buClr>
                <a:schemeClr val="dk1"/>
              </a:buClr>
              <a:buFont typeface="Arial"/>
              <a:buNone/>
              <a:defRPr sz="3600" b="1">
                <a:solidFill>
                  <a:schemeClr val="dk1"/>
                </a:solidFill>
              </a:defRPr>
            </a:lvl4pPr>
            <a:lvl5pPr marL="0" lvl="4" indent="228600">
              <a:spcBef>
                <a:spcPts val="0"/>
              </a:spcBef>
              <a:buClr>
                <a:schemeClr val="dk1"/>
              </a:buClr>
              <a:buFont typeface="Arial"/>
              <a:buNone/>
              <a:defRPr sz="3600" b="1">
                <a:solidFill>
                  <a:schemeClr val="dk1"/>
                </a:solidFill>
              </a:defRPr>
            </a:lvl5pPr>
            <a:lvl6pPr marL="0" lvl="5" indent="228600">
              <a:spcBef>
                <a:spcPts val="0"/>
              </a:spcBef>
              <a:buClr>
                <a:schemeClr val="dk1"/>
              </a:buClr>
              <a:buFont typeface="Arial"/>
              <a:buNone/>
              <a:defRPr sz="3600" b="1">
                <a:solidFill>
                  <a:schemeClr val="dk1"/>
                </a:solidFill>
              </a:defRPr>
            </a:lvl6pPr>
            <a:lvl7pPr marL="0" lvl="6" indent="228600">
              <a:spcBef>
                <a:spcPts val="0"/>
              </a:spcBef>
              <a:buClr>
                <a:schemeClr val="dk1"/>
              </a:buClr>
              <a:buFont typeface="Arial"/>
              <a:buNone/>
              <a:defRPr sz="3600" b="1">
                <a:solidFill>
                  <a:schemeClr val="dk1"/>
                </a:solidFill>
              </a:defRPr>
            </a:lvl7pPr>
            <a:lvl8pPr marL="0" lvl="7" indent="228600">
              <a:spcBef>
                <a:spcPts val="0"/>
              </a:spcBef>
              <a:buClr>
                <a:schemeClr val="dk1"/>
              </a:buClr>
              <a:buFont typeface="Arial"/>
              <a:buNone/>
              <a:defRPr sz="3600" b="1">
                <a:solidFill>
                  <a:schemeClr val="dk1"/>
                </a:solidFill>
              </a:defRPr>
            </a:lvl8pPr>
            <a:lvl9pPr marL="0" lvl="8" indent="228600">
              <a:spcBef>
                <a:spcPts val="0"/>
              </a:spcBef>
              <a:buClr>
                <a:schemeClr val="dk1"/>
              </a:buClr>
              <a:buFont typeface="Arial"/>
              <a:buNone/>
              <a:defRPr sz="3600" b="1">
                <a:solidFill>
                  <a:schemeClr val="dk1"/>
                </a:solidFill>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23"/>
        <p:cNvGrpSpPr/>
        <p:nvPr/>
      </p:nvGrpSpPr>
      <p:grpSpPr>
        <a:xfrm>
          <a:off x="0" y="0"/>
          <a:ext cx="0" cy="0"/>
          <a:chOff x="0" y="0"/>
          <a:chExt cx="0" cy="0"/>
        </a:xfrm>
      </p:grpSpPr>
      <p:sp>
        <p:nvSpPr>
          <p:cNvPr id="24" name="Shape 24"/>
          <p:cNvSpPr txBox="1">
            <a:spLocks noGrp="1"/>
          </p:cNvSpPr>
          <p:nvPr>
            <p:ph type="title"/>
          </p:nvPr>
        </p:nvSpPr>
        <p:spPr>
          <a:xfrm>
            <a:off x="457200" y="274637"/>
            <a:ext cx="8229600" cy="1143000"/>
          </a:xfrm>
          <a:prstGeom prst="rect">
            <a:avLst/>
          </a:prstGeom>
          <a:noFill/>
          <a:ln>
            <a:noFill/>
          </a:ln>
        </p:spPr>
        <p:txBody>
          <a:bodyPr lIns="91425" tIns="91425" rIns="91425" bIns="91425" anchor="b" anchorCtr="0"/>
          <a:lstStyle>
            <a:lvl1pPr marL="0" marR="0" lvl="0" indent="0" algn="l" rtl="0">
              <a:lnSpc>
                <a:spcPct val="100000"/>
              </a:lnSpc>
              <a:spcBef>
                <a:spcPts val="0"/>
              </a:spcBef>
              <a:spcAft>
                <a:spcPts val="0"/>
              </a:spcAft>
              <a:buClr>
                <a:schemeClr val="dk1"/>
              </a:buClr>
              <a:buFont typeface="Arial"/>
              <a:buNone/>
              <a:defRPr sz="3600" b="1" i="0" u="none" strike="noStrike" cap="none">
                <a:solidFill>
                  <a:schemeClr val="dk1"/>
                </a:solidFill>
                <a:latin typeface="Arial"/>
                <a:ea typeface="Arial"/>
                <a:cs typeface="Arial"/>
                <a:sym typeface="Arial"/>
              </a:defRPr>
            </a:lvl1pPr>
            <a:lvl2pPr marL="0" marR="0" lvl="1" indent="228600" algn="l" rtl="0">
              <a:lnSpc>
                <a:spcPct val="100000"/>
              </a:lnSpc>
              <a:spcBef>
                <a:spcPts val="0"/>
              </a:spcBef>
              <a:spcAft>
                <a:spcPts val="0"/>
              </a:spcAft>
              <a:buClr>
                <a:schemeClr val="dk1"/>
              </a:buClr>
              <a:buFont typeface="Arial"/>
              <a:buNone/>
              <a:defRPr sz="3600" b="1" i="0" u="none" strike="noStrike" cap="none">
                <a:solidFill>
                  <a:schemeClr val="dk1"/>
                </a:solidFill>
                <a:latin typeface="Arial"/>
                <a:ea typeface="Arial"/>
                <a:cs typeface="Arial"/>
                <a:sym typeface="Arial"/>
              </a:defRPr>
            </a:lvl2pPr>
            <a:lvl3pPr marL="0" lvl="2" indent="228600">
              <a:spcBef>
                <a:spcPts val="0"/>
              </a:spcBef>
              <a:buClr>
                <a:schemeClr val="dk1"/>
              </a:buClr>
              <a:buFont typeface="Arial"/>
              <a:buNone/>
              <a:defRPr sz="3600" b="1">
                <a:solidFill>
                  <a:schemeClr val="dk1"/>
                </a:solidFill>
              </a:defRPr>
            </a:lvl3pPr>
            <a:lvl4pPr marL="0" lvl="3" indent="228600">
              <a:spcBef>
                <a:spcPts val="0"/>
              </a:spcBef>
              <a:buClr>
                <a:schemeClr val="dk1"/>
              </a:buClr>
              <a:buFont typeface="Arial"/>
              <a:buNone/>
              <a:defRPr sz="3600" b="1">
                <a:solidFill>
                  <a:schemeClr val="dk1"/>
                </a:solidFill>
              </a:defRPr>
            </a:lvl4pPr>
            <a:lvl5pPr marL="0" lvl="4" indent="228600">
              <a:spcBef>
                <a:spcPts val="0"/>
              </a:spcBef>
              <a:buClr>
                <a:schemeClr val="dk1"/>
              </a:buClr>
              <a:buFont typeface="Arial"/>
              <a:buNone/>
              <a:defRPr sz="3600" b="1">
                <a:solidFill>
                  <a:schemeClr val="dk1"/>
                </a:solidFill>
              </a:defRPr>
            </a:lvl5pPr>
            <a:lvl6pPr marL="0" lvl="5" indent="228600">
              <a:spcBef>
                <a:spcPts val="0"/>
              </a:spcBef>
              <a:buClr>
                <a:schemeClr val="dk1"/>
              </a:buClr>
              <a:buFont typeface="Arial"/>
              <a:buNone/>
              <a:defRPr sz="3600" b="1">
                <a:solidFill>
                  <a:schemeClr val="dk1"/>
                </a:solidFill>
              </a:defRPr>
            </a:lvl6pPr>
            <a:lvl7pPr marL="0" lvl="6" indent="228600">
              <a:spcBef>
                <a:spcPts val="0"/>
              </a:spcBef>
              <a:buClr>
                <a:schemeClr val="dk1"/>
              </a:buClr>
              <a:buFont typeface="Arial"/>
              <a:buNone/>
              <a:defRPr sz="3600" b="1">
                <a:solidFill>
                  <a:schemeClr val="dk1"/>
                </a:solidFill>
              </a:defRPr>
            </a:lvl7pPr>
            <a:lvl8pPr marL="0" lvl="7" indent="228600">
              <a:spcBef>
                <a:spcPts val="0"/>
              </a:spcBef>
              <a:buClr>
                <a:schemeClr val="dk1"/>
              </a:buClr>
              <a:buFont typeface="Arial"/>
              <a:buNone/>
              <a:defRPr sz="3600" b="1">
                <a:solidFill>
                  <a:schemeClr val="dk1"/>
                </a:solidFill>
              </a:defRPr>
            </a:lvl8pPr>
            <a:lvl9pPr marL="0" lvl="8" indent="228600">
              <a:spcBef>
                <a:spcPts val="0"/>
              </a:spcBef>
              <a:buClr>
                <a:schemeClr val="dk1"/>
              </a:buClr>
              <a:buFont typeface="Arial"/>
              <a:buNone/>
              <a:defRPr sz="3600" b="1">
                <a:solidFill>
                  <a:schemeClr val="dk1"/>
                </a:solidFill>
              </a:defRPr>
            </a:lvl9pPr>
          </a:lstStyle>
          <a:p>
            <a:endParaRPr/>
          </a:p>
        </p:txBody>
      </p:sp>
      <p:sp>
        <p:nvSpPr>
          <p:cNvPr id="25" name="Shape 25"/>
          <p:cNvSpPr txBox="1">
            <a:spLocks noGrp="1"/>
          </p:cNvSpPr>
          <p:nvPr>
            <p:ph type="body" idx="1"/>
          </p:nvPr>
        </p:nvSpPr>
        <p:spPr>
          <a:xfrm>
            <a:off x="457200" y="1600200"/>
            <a:ext cx="8229600" cy="4967700"/>
          </a:xfrm>
          <a:prstGeom prst="rect">
            <a:avLst/>
          </a:prstGeom>
          <a:noFill/>
          <a:ln>
            <a:noFill/>
          </a:ln>
        </p:spPr>
        <p:txBody>
          <a:bodyPr lIns="91425" tIns="91425" rIns="91425" bIns="91425" anchor="t" anchorCtr="0"/>
          <a:lstStyle>
            <a:lvl1pPr marL="342900" marR="0" lvl="0" indent="-152400" algn="l" rtl="0">
              <a:lnSpc>
                <a:spcPct val="100000"/>
              </a:lnSpc>
              <a:spcBef>
                <a:spcPts val="600"/>
              </a:spcBef>
              <a:spcAft>
                <a:spcPts val="0"/>
              </a:spcAft>
              <a:buClr>
                <a:schemeClr val="dk1"/>
              </a:buClr>
              <a:buFont typeface="Arial"/>
              <a:buNone/>
              <a:defRPr sz="3000" b="0" i="0" u="none" strike="noStrike" cap="none">
                <a:solidFill>
                  <a:schemeClr val="dk1"/>
                </a:solidFill>
                <a:latin typeface="Arial"/>
                <a:ea typeface="Arial"/>
                <a:cs typeface="Arial"/>
                <a:sym typeface="Arial"/>
              </a:defRPr>
            </a:lvl1pPr>
            <a:lvl2pPr marL="742950" marR="0" lvl="1" indent="450850" algn="l" rtl="0">
              <a:lnSpc>
                <a:spcPct val="100000"/>
              </a:lnSpc>
              <a:spcBef>
                <a:spcPts val="480"/>
              </a:spcBef>
              <a:spcAft>
                <a:spcPts val="0"/>
              </a:spcAft>
              <a:buClr>
                <a:schemeClr val="dk1"/>
              </a:buClr>
              <a:buFont typeface="Arial"/>
              <a:buNone/>
              <a:defRPr sz="2400" b="0" i="0" u="none" strike="noStrike" cap="none">
                <a:solidFill>
                  <a:schemeClr val="dk1"/>
                </a:solidFill>
                <a:latin typeface="Arial"/>
                <a:ea typeface="Arial"/>
                <a:cs typeface="Arial"/>
                <a:sym typeface="Arial"/>
              </a:defRPr>
            </a:lvl2pPr>
            <a:lvl3pPr marL="1143000" marR="0" lvl="2" indent="914400" algn="l" rtl="0">
              <a:lnSpc>
                <a:spcPct val="100000"/>
              </a:lnSpc>
              <a:spcBef>
                <a:spcPts val="480"/>
              </a:spcBef>
              <a:spcAft>
                <a:spcPts val="0"/>
              </a:spcAft>
              <a:buClr>
                <a:schemeClr val="dk1"/>
              </a:buClr>
              <a:buFont typeface="Arial"/>
              <a:buNone/>
              <a:defRPr sz="2400" b="0" i="0" u="none" strike="noStrike" cap="none">
                <a:solidFill>
                  <a:schemeClr val="dk1"/>
                </a:solidFill>
                <a:latin typeface="Arial"/>
                <a:ea typeface="Arial"/>
                <a:cs typeface="Arial"/>
                <a:sym typeface="Arial"/>
              </a:defRPr>
            </a:lvl3pPr>
            <a:lvl4pPr marL="1600200" marR="0" lvl="3" indent="1371600" algn="l" rtl="0">
              <a:lnSpc>
                <a:spcPct val="100000"/>
              </a:lnSpc>
              <a:spcBef>
                <a:spcPts val="360"/>
              </a:spcBef>
              <a:spcAft>
                <a:spcPts val="0"/>
              </a:spcAft>
              <a:buClr>
                <a:schemeClr val="dk1"/>
              </a:buClr>
              <a:buFont typeface="Arial"/>
              <a:buNone/>
              <a:defRPr sz="1800" b="0" i="0" u="none" strike="noStrike" cap="none">
                <a:solidFill>
                  <a:schemeClr val="dk1"/>
                </a:solidFill>
                <a:latin typeface="Arial"/>
                <a:ea typeface="Arial"/>
                <a:cs typeface="Arial"/>
                <a:sym typeface="Arial"/>
              </a:defRPr>
            </a:lvl4pPr>
            <a:lvl5pPr marL="2057400" marR="0" lvl="4" indent="-114300" algn="l" rtl="0">
              <a:lnSpc>
                <a:spcPct val="100000"/>
              </a:lnSpc>
              <a:spcBef>
                <a:spcPts val="360"/>
              </a:spcBef>
              <a:spcAft>
                <a:spcPts val="0"/>
              </a:spcAft>
              <a:buClr>
                <a:schemeClr val="dk1"/>
              </a:buClr>
              <a:buFont typeface="Arial"/>
              <a:buNone/>
              <a:defRPr sz="1800" b="0" i="0" u="none" strike="noStrike" cap="none">
                <a:solidFill>
                  <a:schemeClr val="dk1"/>
                </a:solidFill>
                <a:latin typeface="Arial"/>
                <a:ea typeface="Arial"/>
                <a:cs typeface="Arial"/>
                <a:sym typeface="Arial"/>
              </a:defRPr>
            </a:lvl5pPr>
            <a:lvl6pPr marL="2514600" marR="0" lvl="5" indent="-114300" algn="l" rtl="0">
              <a:lnSpc>
                <a:spcPct val="100000"/>
              </a:lnSpc>
              <a:spcBef>
                <a:spcPts val="360"/>
              </a:spcBef>
              <a:spcAft>
                <a:spcPts val="0"/>
              </a:spcAft>
              <a:buClr>
                <a:schemeClr val="dk1"/>
              </a:buClr>
              <a:buFont typeface="Arial"/>
              <a:buNone/>
              <a:defRPr sz="1800" b="0" i="0" u="none" strike="noStrike" cap="none">
                <a:solidFill>
                  <a:schemeClr val="dk1"/>
                </a:solidFill>
                <a:latin typeface="Arial"/>
                <a:ea typeface="Arial"/>
                <a:cs typeface="Arial"/>
                <a:sym typeface="Arial"/>
              </a:defRPr>
            </a:lvl6pPr>
            <a:lvl7pPr marL="2971800" marR="0" lvl="6" indent="-114300" algn="l" rtl="0">
              <a:lnSpc>
                <a:spcPct val="100000"/>
              </a:lnSpc>
              <a:spcBef>
                <a:spcPts val="360"/>
              </a:spcBef>
              <a:spcAft>
                <a:spcPts val="0"/>
              </a:spcAft>
              <a:buClr>
                <a:schemeClr val="dk1"/>
              </a:buClr>
              <a:buFont typeface="Arial"/>
              <a:buNone/>
              <a:defRPr sz="1800" b="0" i="0" u="none" strike="noStrike" cap="none">
                <a:solidFill>
                  <a:schemeClr val="dk1"/>
                </a:solidFill>
                <a:latin typeface="Arial"/>
                <a:ea typeface="Arial"/>
                <a:cs typeface="Arial"/>
                <a:sym typeface="Arial"/>
              </a:defRPr>
            </a:lvl7pPr>
            <a:lvl8pPr marL="3429000" marR="0" lvl="7" indent="-114300" algn="l" rtl="0">
              <a:lnSpc>
                <a:spcPct val="100000"/>
              </a:lnSpc>
              <a:spcBef>
                <a:spcPts val="360"/>
              </a:spcBef>
              <a:spcAft>
                <a:spcPts val="0"/>
              </a:spcAft>
              <a:buClr>
                <a:schemeClr val="dk1"/>
              </a:buClr>
              <a:buFont typeface="Arial"/>
              <a:buNone/>
              <a:defRPr sz="1800" b="0" i="0" u="none" strike="noStrike" cap="none">
                <a:solidFill>
                  <a:schemeClr val="dk1"/>
                </a:solidFill>
                <a:latin typeface="Arial"/>
                <a:ea typeface="Arial"/>
                <a:cs typeface="Arial"/>
                <a:sym typeface="Arial"/>
              </a:defRPr>
            </a:lvl8pPr>
            <a:lvl9pPr marL="3886200" marR="0" lvl="8" indent="-114300" algn="l" rtl="0">
              <a:lnSpc>
                <a:spcPct val="100000"/>
              </a:lnSpc>
              <a:spcBef>
                <a:spcPts val="360"/>
              </a:spcBef>
              <a:spcAft>
                <a:spcPts val="0"/>
              </a:spcAft>
              <a:buClr>
                <a:schemeClr val="dk1"/>
              </a:buClr>
              <a:buFont typeface="Arial"/>
              <a:buNone/>
              <a:defRPr sz="18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6"/>
        <p:cNvGrpSpPr/>
        <p:nvPr/>
      </p:nvGrpSpPr>
      <p:grpSpPr>
        <a:xfrm>
          <a:off x="0" y="0"/>
          <a:ext cx="0" cy="0"/>
          <a:chOff x="0" y="0"/>
          <a:chExt cx="0" cy="0"/>
        </a:xfrm>
      </p:grpSpPr>
      <p:sp>
        <p:nvSpPr>
          <p:cNvPr id="27" name="Shape 27"/>
          <p:cNvSpPr txBox="1">
            <a:spLocks noGrp="1"/>
          </p:cNvSpPr>
          <p:nvPr>
            <p:ph type="title"/>
          </p:nvPr>
        </p:nvSpPr>
        <p:spPr>
          <a:xfrm>
            <a:off x="457200" y="274637"/>
            <a:ext cx="8229600" cy="1143000"/>
          </a:xfrm>
          <a:prstGeom prst="rect">
            <a:avLst/>
          </a:prstGeom>
          <a:noFill/>
          <a:ln>
            <a:noFill/>
          </a:ln>
        </p:spPr>
        <p:txBody>
          <a:bodyPr lIns="91425" tIns="91425" rIns="91425" bIns="91425" anchor="b" anchorCtr="0"/>
          <a:lstStyle>
            <a:lvl1pPr marL="0" marR="0" lvl="0" indent="0" algn="l" rtl="0">
              <a:lnSpc>
                <a:spcPct val="100000"/>
              </a:lnSpc>
              <a:spcBef>
                <a:spcPts val="0"/>
              </a:spcBef>
              <a:spcAft>
                <a:spcPts val="0"/>
              </a:spcAft>
              <a:buClr>
                <a:schemeClr val="dk1"/>
              </a:buClr>
              <a:buFont typeface="Arial"/>
              <a:buNone/>
              <a:defRPr sz="3600" b="1" i="0" u="none" strike="noStrike" cap="none">
                <a:solidFill>
                  <a:schemeClr val="dk1"/>
                </a:solidFill>
                <a:latin typeface="Arial"/>
                <a:ea typeface="Arial"/>
                <a:cs typeface="Arial"/>
                <a:sym typeface="Arial"/>
              </a:defRPr>
            </a:lvl1pPr>
            <a:lvl2pPr marL="0" marR="0" lvl="1" indent="228600" algn="l" rtl="0">
              <a:lnSpc>
                <a:spcPct val="100000"/>
              </a:lnSpc>
              <a:spcBef>
                <a:spcPts val="0"/>
              </a:spcBef>
              <a:spcAft>
                <a:spcPts val="0"/>
              </a:spcAft>
              <a:buClr>
                <a:schemeClr val="dk1"/>
              </a:buClr>
              <a:buFont typeface="Arial"/>
              <a:buNone/>
              <a:defRPr sz="3600" b="1" i="0" u="none" strike="noStrike" cap="none">
                <a:solidFill>
                  <a:schemeClr val="dk1"/>
                </a:solidFill>
                <a:latin typeface="Arial"/>
                <a:ea typeface="Arial"/>
                <a:cs typeface="Arial"/>
                <a:sym typeface="Arial"/>
              </a:defRPr>
            </a:lvl2pPr>
            <a:lvl3pPr marL="0" lvl="2" indent="228600">
              <a:spcBef>
                <a:spcPts val="0"/>
              </a:spcBef>
              <a:buClr>
                <a:schemeClr val="dk1"/>
              </a:buClr>
              <a:buFont typeface="Arial"/>
              <a:buNone/>
              <a:defRPr sz="3600" b="1">
                <a:solidFill>
                  <a:schemeClr val="dk1"/>
                </a:solidFill>
              </a:defRPr>
            </a:lvl3pPr>
            <a:lvl4pPr marL="0" lvl="3" indent="228600">
              <a:spcBef>
                <a:spcPts val="0"/>
              </a:spcBef>
              <a:buClr>
                <a:schemeClr val="dk1"/>
              </a:buClr>
              <a:buFont typeface="Arial"/>
              <a:buNone/>
              <a:defRPr sz="3600" b="1">
                <a:solidFill>
                  <a:schemeClr val="dk1"/>
                </a:solidFill>
              </a:defRPr>
            </a:lvl4pPr>
            <a:lvl5pPr marL="0" lvl="4" indent="228600">
              <a:spcBef>
                <a:spcPts val="0"/>
              </a:spcBef>
              <a:buClr>
                <a:schemeClr val="dk1"/>
              </a:buClr>
              <a:buFont typeface="Arial"/>
              <a:buNone/>
              <a:defRPr sz="3600" b="1">
                <a:solidFill>
                  <a:schemeClr val="dk1"/>
                </a:solidFill>
              </a:defRPr>
            </a:lvl5pPr>
            <a:lvl6pPr marL="0" lvl="5" indent="228600">
              <a:spcBef>
                <a:spcPts val="0"/>
              </a:spcBef>
              <a:buClr>
                <a:schemeClr val="dk1"/>
              </a:buClr>
              <a:buFont typeface="Arial"/>
              <a:buNone/>
              <a:defRPr sz="3600" b="1">
                <a:solidFill>
                  <a:schemeClr val="dk1"/>
                </a:solidFill>
              </a:defRPr>
            </a:lvl6pPr>
            <a:lvl7pPr marL="0" lvl="6" indent="228600">
              <a:spcBef>
                <a:spcPts val="0"/>
              </a:spcBef>
              <a:buClr>
                <a:schemeClr val="dk1"/>
              </a:buClr>
              <a:buFont typeface="Arial"/>
              <a:buNone/>
              <a:defRPr sz="3600" b="1">
                <a:solidFill>
                  <a:schemeClr val="dk1"/>
                </a:solidFill>
              </a:defRPr>
            </a:lvl7pPr>
            <a:lvl8pPr marL="0" lvl="7" indent="228600">
              <a:spcBef>
                <a:spcPts val="0"/>
              </a:spcBef>
              <a:buClr>
                <a:schemeClr val="dk1"/>
              </a:buClr>
              <a:buFont typeface="Arial"/>
              <a:buNone/>
              <a:defRPr sz="3600" b="1">
                <a:solidFill>
                  <a:schemeClr val="dk1"/>
                </a:solidFill>
              </a:defRPr>
            </a:lvl8pPr>
            <a:lvl9pPr marL="0" lvl="8" indent="228600">
              <a:spcBef>
                <a:spcPts val="0"/>
              </a:spcBef>
              <a:buClr>
                <a:schemeClr val="dk1"/>
              </a:buClr>
              <a:buFont typeface="Arial"/>
              <a:buNone/>
              <a:defRPr sz="3600" b="1">
                <a:solidFill>
                  <a:schemeClr val="dk1"/>
                </a:solidFill>
              </a:defRPr>
            </a:lvl9pPr>
          </a:lstStyle>
          <a:p>
            <a:endParaRPr/>
          </a:p>
        </p:txBody>
      </p:sp>
      <p:sp>
        <p:nvSpPr>
          <p:cNvPr id="28" name="Shape 28"/>
          <p:cNvSpPr txBox="1">
            <a:spLocks noGrp="1"/>
          </p:cNvSpPr>
          <p:nvPr>
            <p:ph type="body" idx="1"/>
          </p:nvPr>
        </p:nvSpPr>
        <p:spPr>
          <a:xfrm>
            <a:off x="457200" y="1600200"/>
            <a:ext cx="3994500" cy="4967700"/>
          </a:xfrm>
          <a:prstGeom prst="rect">
            <a:avLst/>
          </a:prstGeom>
          <a:noFill/>
          <a:ln>
            <a:noFill/>
          </a:ln>
        </p:spPr>
        <p:txBody>
          <a:bodyPr lIns="91425" tIns="91425" rIns="91425" bIns="91425" anchor="t" anchorCtr="0"/>
          <a:lstStyle>
            <a:lvl1pPr marL="342900" marR="0" lvl="0" indent="-152400" algn="l" rtl="0">
              <a:lnSpc>
                <a:spcPct val="100000"/>
              </a:lnSpc>
              <a:spcBef>
                <a:spcPts val="600"/>
              </a:spcBef>
              <a:spcAft>
                <a:spcPts val="0"/>
              </a:spcAft>
              <a:buClr>
                <a:schemeClr val="dk1"/>
              </a:buClr>
              <a:buFont typeface="Arial"/>
              <a:buNone/>
              <a:defRPr sz="3000" b="0" i="0" u="none" strike="noStrike" cap="none">
                <a:solidFill>
                  <a:schemeClr val="dk1"/>
                </a:solidFill>
                <a:latin typeface="Arial"/>
                <a:ea typeface="Arial"/>
                <a:cs typeface="Arial"/>
                <a:sym typeface="Arial"/>
              </a:defRPr>
            </a:lvl1pPr>
            <a:lvl2pPr marL="742950" marR="0" lvl="1" indent="-133350" algn="l" rtl="0">
              <a:lnSpc>
                <a:spcPct val="100000"/>
              </a:lnSpc>
              <a:spcBef>
                <a:spcPts val="480"/>
              </a:spcBef>
              <a:spcAft>
                <a:spcPts val="0"/>
              </a:spcAft>
              <a:buClr>
                <a:schemeClr val="dk1"/>
              </a:buClr>
              <a:buFont typeface="Arial"/>
              <a:buNone/>
              <a:defRPr sz="2400" b="0" i="0" u="none" strike="noStrike" cap="none">
                <a:solidFill>
                  <a:schemeClr val="dk1"/>
                </a:solidFill>
                <a:latin typeface="Arial"/>
                <a:ea typeface="Arial"/>
                <a:cs typeface="Arial"/>
                <a:sym typeface="Arial"/>
              </a:defRPr>
            </a:lvl2pPr>
            <a:lvl3pPr marL="1143000" marR="0" lvl="2" indent="-76200" algn="l" rtl="0">
              <a:lnSpc>
                <a:spcPct val="100000"/>
              </a:lnSpc>
              <a:spcBef>
                <a:spcPts val="480"/>
              </a:spcBef>
              <a:spcAft>
                <a:spcPts val="0"/>
              </a:spcAft>
              <a:buClr>
                <a:schemeClr val="dk1"/>
              </a:buClr>
              <a:buFont typeface="Arial"/>
              <a:buNone/>
              <a:defRPr sz="2400" b="0" i="0" u="none" strike="noStrike" cap="none">
                <a:solidFill>
                  <a:schemeClr val="dk1"/>
                </a:solidFill>
                <a:latin typeface="Arial"/>
                <a:ea typeface="Arial"/>
                <a:cs typeface="Arial"/>
                <a:sym typeface="Arial"/>
              </a:defRPr>
            </a:lvl3pPr>
            <a:lvl4pPr marL="1600200" marR="0" lvl="3" indent="-114300" algn="l" rtl="0">
              <a:lnSpc>
                <a:spcPct val="100000"/>
              </a:lnSpc>
              <a:spcBef>
                <a:spcPts val="360"/>
              </a:spcBef>
              <a:spcAft>
                <a:spcPts val="0"/>
              </a:spcAft>
              <a:buClr>
                <a:schemeClr val="dk1"/>
              </a:buClr>
              <a:buFont typeface="Arial"/>
              <a:buNone/>
              <a:defRPr sz="1800" b="0" i="0" u="none" strike="noStrike" cap="none">
                <a:solidFill>
                  <a:schemeClr val="dk1"/>
                </a:solidFill>
                <a:latin typeface="Arial"/>
                <a:ea typeface="Arial"/>
                <a:cs typeface="Arial"/>
                <a:sym typeface="Arial"/>
              </a:defRPr>
            </a:lvl4pPr>
            <a:lvl5pPr marL="2057400" marR="0" lvl="4" indent="-114300" algn="l" rtl="0">
              <a:lnSpc>
                <a:spcPct val="100000"/>
              </a:lnSpc>
              <a:spcBef>
                <a:spcPts val="360"/>
              </a:spcBef>
              <a:spcAft>
                <a:spcPts val="0"/>
              </a:spcAft>
              <a:buClr>
                <a:schemeClr val="dk1"/>
              </a:buClr>
              <a:buFont typeface="Arial"/>
              <a:buNone/>
              <a:defRPr sz="1800" b="0" i="0" u="none" strike="noStrike" cap="none">
                <a:solidFill>
                  <a:schemeClr val="dk1"/>
                </a:solidFill>
                <a:latin typeface="Arial"/>
                <a:ea typeface="Arial"/>
                <a:cs typeface="Arial"/>
                <a:sym typeface="Arial"/>
              </a:defRPr>
            </a:lvl5pPr>
            <a:lvl6pPr marL="2514600" marR="0" lvl="5" indent="-114300" algn="l" rtl="0">
              <a:lnSpc>
                <a:spcPct val="100000"/>
              </a:lnSpc>
              <a:spcBef>
                <a:spcPts val="360"/>
              </a:spcBef>
              <a:spcAft>
                <a:spcPts val="0"/>
              </a:spcAft>
              <a:buClr>
                <a:schemeClr val="dk1"/>
              </a:buClr>
              <a:buFont typeface="Arial"/>
              <a:buNone/>
              <a:defRPr sz="1800" b="0" i="0" u="none" strike="noStrike" cap="none">
                <a:solidFill>
                  <a:schemeClr val="dk1"/>
                </a:solidFill>
                <a:latin typeface="Arial"/>
                <a:ea typeface="Arial"/>
                <a:cs typeface="Arial"/>
                <a:sym typeface="Arial"/>
              </a:defRPr>
            </a:lvl6pPr>
            <a:lvl7pPr marL="2971800" marR="0" lvl="6" indent="-114300" algn="l" rtl="0">
              <a:lnSpc>
                <a:spcPct val="100000"/>
              </a:lnSpc>
              <a:spcBef>
                <a:spcPts val="360"/>
              </a:spcBef>
              <a:spcAft>
                <a:spcPts val="0"/>
              </a:spcAft>
              <a:buClr>
                <a:schemeClr val="dk1"/>
              </a:buClr>
              <a:buFont typeface="Arial"/>
              <a:buNone/>
              <a:defRPr sz="1800" b="0" i="0" u="none" strike="noStrike" cap="none">
                <a:solidFill>
                  <a:schemeClr val="dk1"/>
                </a:solidFill>
                <a:latin typeface="Arial"/>
                <a:ea typeface="Arial"/>
                <a:cs typeface="Arial"/>
                <a:sym typeface="Arial"/>
              </a:defRPr>
            </a:lvl7pPr>
            <a:lvl8pPr marL="3429000" marR="0" lvl="7" indent="-114300" algn="l" rtl="0">
              <a:lnSpc>
                <a:spcPct val="100000"/>
              </a:lnSpc>
              <a:spcBef>
                <a:spcPts val="360"/>
              </a:spcBef>
              <a:spcAft>
                <a:spcPts val="0"/>
              </a:spcAft>
              <a:buClr>
                <a:schemeClr val="dk1"/>
              </a:buClr>
              <a:buFont typeface="Arial"/>
              <a:buNone/>
              <a:defRPr sz="1800" b="0" i="0" u="none" strike="noStrike" cap="none">
                <a:solidFill>
                  <a:schemeClr val="dk1"/>
                </a:solidFill>
                <a:latin typeface="Arial"/>
                <a:ea typeface="Arial"/>
                <a:cs typeface="Arial"/>
                <a:sym typeface="Arial"/>
              </a:defRPr>
            </a:lvl8pPr>
            <a:lvl9pPr marL="3886200" marR="0" lvl="8" indent="-114300" algn="l" rtl="0">
              <a:lnSpc>
                <a:spcPct val="100000"/>
              </a:lnSpc>
              <a:spcBef>
                <a:spcPts val="360"/>
              </a:spcBef>
              <a:spcAft>
                <a:spcPts val="0"/>
              </a:spcAft>
              <a:buClr>
                <a:schemeClr val="dk1"/>
              </a:buClr>
              <a:buFont typeface="Arial"/>
              <a:buNone/>
              <a:defRPr sz="1800" b="0" i="0" u="none" strike="noStrike" cap="none">
                <a:solidFill>
                  <a:schemeClr val="dk1"/>
                </a:solidFill>
                <a:latin typeface="Arial"/>
                <a:ea typeface="Arial"/>
                <a:cs typeface="Arial"/>
                <a:sym typeface="Arial"/>
              </a:defRPr>
            </a:lvl9pPr>
          </a:lstStyle>
          <a:p>
            <a:endParaRPr/>
          </a:p>
        </p:txBody>
      </p:sp>
      <p:sp>
        <p:nvSpPr>
          <p:cNvPr id="29" name="Shape 29"/>
          <p:cNvSpPr txBox="1">
            <a:spLocks noGrp="1"/>
          </p:cNvSpPr>
          <p:nvPr>
            <p:ph type="body" idx="2"/>
          </p:nvPr>
        </p:nvSpPr>
        <p:spPr>
          <a:xfrm>
            <a:off x="4692273" y="1600200"/>
            <a:ext cx="3994500" cy="4967700"/>
          </a:xfrm>
          <a:prstGeom prst="rect">
            <a:avLst/>
          </a:prstGeom>
          <a:noFill/>
          <a:ln>
            <a:noFill/>
          </a:ln>
        </p:spPr>
        <p:txBody>
          <a:bodyPr lIns="91425" tIns="91425" rIns="91425" bIns="91425" anchor="t" anchorCtr="0"/>
          <a:lstStyle>
            <a:lvl1pPr marL="342900" marR="0" lvl="0" indent="-152400" algn="l" rtl="0">
              <a:lnSpc>
                <a:spcPct val="100000"/>
              </a:lnSpc>
              <a:spcBef>
                <a:spcPts val="600"/>
              </a:spcBef>
              <a:spcAft>
                <a:spcPts val="0"/>
              </a:spcAft>
              <a:buClr>
                <a:schemeClr val="dk1"/>
              </a:buClr>
              <a:buFont typeface="Arial"/>
              <a:buNone/>
              <a:defRPr sz="3000" b="0" i="0" u="none" strike="noStrike" cap="none">
                <a:solidFill>
                  <a:schemeClr val="dk1"/>
                </a:solidFill>
                <a:latin typeface="Arial"/>
                <a:ea typeface="Arial"/>
                <a:cs typeface="Arial"/>
                <a:sym typeface="Arial"/>
              </a:defRPr>
            </a:lvl1pPr>
            <a:lvl2pPr marL="742950" marR="0" lvl="1" indent="-133350" algn="l" rtl="0">
              <a:lnSpc>
                <a:spcPct val="100000"/>
              </a:lnSpc>
              <a:spcBef>
                <a:spcPts val="480"/>
              </a:spcBef>
              <a:spcAft>
                <a:spcPts val="0"/>
              </a:spcAft>
              <a:buClr>
                <a:schemeClr val="dk1"/>
              </a:buClr>
              <a:buFont typeface="Arial"/>
              <a:buNone/>
              <a:defRPr sz="2400" b="0" i="0" u="none" strike="noStrike" cap="none">
                <a:solidFill>
                  <a:schemeClr val="dk1"/>
                </a:solidFill>
                <a:latin typeface="Arial"/>
                <a:ea typeface="Arial"/>
                <a:cs typeface="Arial"/>
                <a:sym typeface="Arial"/>
              </a:defRPr>
            </a:lvl2pPr>
            <a:lvl3pPr marL="1143000" marR="0" lvl="2" indent="-76200" algn="l" rtl="0">
              <a:lnSpc>
                <a:spcPct val="100000"/>
              </a:lnSpc>
              <a:spcBef>
                <a:spcPts val="480"/>
              </a:spcBef>
              <a:spcAft>
                <a:spcPts val="0"/>
              </a:spcAft>
              <a:buClr>
                <a:schemeClr val="dk1"/>
              </a:buClr>
              <a:buFont typeface="Arial"/>
              <a:buNone/>
              <a:defRPr sz="2400" b="0" i="0" u="none" strike="noStrike" cap="none">
                <a:solidFill>
                  <a:schemeClr val="dk1"/>
                </a:solidFill>
                <a:latin typeface="Arial"/>
                <a:ea typeface="Arial"/>
                <a:cs typeface="Arial"/>
                <a:sym typeface="Arial"/>
              </a:defRPr>
            </a:lvl3pPr>
            <a:lvl4pPr marL="1600200" marR="0" lvl="3" indent="-114300" algn="l" rtl="0">
              <a:lnSpc>
                <a:spcPct val="100000"/>
              </a:lnSpc>
              <a:spcBef>
                <a:spcPts val="360"/>
              </a:spcBef>
              <a:spcAft>
                <a:spcPts val="0"/>
              </a:spcAft>
              <a:buClr>
                <a:schemeClr val="dk1"/>
              </a:buClr>
              <a:buFont typeface="Arial"/>
              <a:buNone/>
              <a:defRPr sz="1800" b="0" i="0" u="none" strike="noStrike" cap="none">
                <a:solidFill>
                  <a:schemeClr val="dk1"/>
                </a:solidFill>
                <a:latin typeface="Arial"/>
                <a:ea typeface="Arial"/>
                <a:cs typeface="Arial"/>
                <a:sym typeface="Arial"/>
              </a:defRPr>
            </a:lvl4pPr>
            <a:lvl5pPr marL="2057400" marR="0" lvl="4" indent="-114300" algn="l" rtl="0">
              <a:lnSpc>
                <a:spcPct val="100000"/>
              </a:lnSpc>
              <a:spcBef>
                <a:spcPts val="360"/>
              </a:spcBef>
              <a:spcAft>
                <a:spcPts val="0"/>
              </a:spcAft>
              <a:buClr>
                <a:schemeClr val="dk1"/>
              </a:buClr>
              <a:buFont typeface="Arial"/>
              <a:buNone/>
              <a:defRPr sz="1800" b="0" i="0" u="none" strike="noStrike" cap="none">
                <a:solidFill>
                  <a:schemeClr val="dk1"/>
                </a:solidFill>
                <a:latin typeface="Arial"/>
                <a:ea typeface="Arial"/>
                <a:cs typeface="Arial"/>
                <a:sym typeface="Arial"/>
              </a:defRPr>
            </a:lvl5pPr>
            <a:lvl6pPr marL="2514600" marR="0" lvl="5" indent="-114300" algn="l" rtl="0">
              <a:lnSpc>
                <a:spcPct val="100000"/>
              </a:lnSpc>
              <a:spcBef>
                <a:spcPts val="360"/>
              </a:spcBef>
              <a:spcAft>
                <a:spcPts val="0"/>
              </a:spcAft>
              <a:buClr>
                <a:schemeClr val="dk1"/>
              </a:buClr>
              <a:buFont typeface="Arial"/>
              <a:buNone/>
              <a:defRPr sz="1800" b="0" i="0" u="none" strike="noStrike" cap="none">
                <a:solidFill>
                  <a:schemeClr val="dk1"/>
                </a:solidFill>
                <a:latin typeface="Arial"/>
                <a:ea typeface="Arial"/>
                <a:cs typeface="Arial"/>
                <a:sym typeface="Arial"/>
              </a:defRPr>
            </a:lvl6pPr>
            <a:lvl7pPr marL="2971800" marR="0" lvl="6" indent="-114300" algn="l" rtl="0">
              <a:lnSpc>
                <a:spcPct val="100000"/>
              </a:lnSpc>
              <a:spcBef>
                <a:spcPts val="360"/>
              </a:spcBef>
              <a:spcAft>
                <a:spcPts val="0"/>
              </a:spcAft>
              <a:buClr>
                <a:schemeClr val="dk1"/>
              </a:buClr>
              <a:buFont typeface="Arial"/>
              <a:buNone/>
              <a:defRPr sz="1800" b="0" i="0" u="none" strike="noStrike" cap="none">
                <a:solidFill>
                  <a:schemeClr val="dk1"/>
                </a:solidFill>
                <a:latin typeface="Arial"/>
                <a:ea typeface="Arial"/>
                <a:cs typeface="Arial"/>
                <a:sym typeface="Arial"/>
              </a:defRPr>
            </a:lvl7pPr>
            <a:lvl8pPr marL="3429000" marR="0" lvl="7" indent="-114300" algn="l" rtl="0">
              <a:lnSpc>
                <a:spcPct val="100000"/>
              </a:lnSpc>
              <a:spcBef>
                <a:spcPts val="360"/>
              </a:spcBef>
              <a:spcAft>
                <a:spcPts val="0"/>
              </a:spcAft>
              <a:buClr>
                <a:schemeClr val="dk1"/>
              </a:buClr>
              <a:buFont typeface="Arial"/>
              <a:buNone/>
              <a:defRPr sz="1800" b="0" i="0" u="none" strike="noStrike" cap="none">
                <a:solidFill>
                  <a:schemeClr val="dk1"/>
                </a:solidFill>
                <a:latin typeface="Arial"/>
                <a:ea typeface="Arial"/>
                <a:cs typeface="Arial"/>
                <a:sym typeface="Arial"/>
              </a:defRPr>
            </a:lvl8pPr>
            <a:lvl9pPr marL="3886200" marR="0" lvl="8" indent="-114300" algn="l" rtl="0">
              <a:lnSpc>
                <a:spcPct val="100000"/>
              </a:lnSpc>
              <a:spcBef>
                <a:spcPts val="360"/>
              </a:spcBef>
              <a:spcAft>
                <a:spcPts val="0"/>
              </a:spcAft>
              <a:buClr>
                <a:schemeClr val="dk1"/>
              </a:buClr>
              <a:buFont typeface="Arial"/>
              <a:buNone/>
              <a:defRPr sz="18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Caption">
    <p:spTree>
      <p:nvGrpSpPr>
        <p:cNvPr id="1" name="Shape 30"/>
        <p:cNvGrpSpPr/>
        <p:nvPr/>
      </p:nvGrpSpPr>
      <p:grpSpPr>
        <a:xfrm>
          <a:off x="0" y="0"/>
          <a:ext cx="0" cy="0"/>
          <a:chOff x="0" y="0"/>
          <a:chExt cx="0" cy="0"/>
        </a:xfrm>
      </p:grpSpPr>
      <p:sp>
        <p:nvSpPr>
          <p:cNvPr id="31" name="Shape 31"/>
          <p:cNvSpPr txBox="1">
            <a:spLocks noGrp="1"/>
          </p:cNvSpPr>
          <p:nvPr>
            <p:ph type="body" idx="1"/>
          </p:nvPr>
        </p:nvSpPr>
        <p:spPr>
          <a:xfrm>
            <a:off x="457200" y="5875078"/>
            <a:ext cx="8229600" cy="692700"/>
          </a:xfrm>
          <a:prstGeom prst="rect">
            <a:avLst/>
          </a:prstGeom>
          <a:noFill/>
          <a:ln>
            <a:noFill/>
          </a:ln>
        </p:spPr>
        <p:txBody>
          <a:bodyPr lIns="91425" tIns="91425" rIns="91425" bIns="91425" anchor="t" anchorCtr="0"/>
          <a:lstStyle>
            <a:lvl1pPr marL="285750" marR="0" lvl="0" indent="-171450" algn="ctr" rtl="0">
              <a:lnSpc>
                <a:spcPct val="100000"/>
              </a:lnSpc>
              <a:spcBef>
                <a:spcPts val="360"/>
              </a:spcBef>
              <a:spcAft>
                <a:spcPts val="0"/>
              </a:spcAft>
              <a:buClr>
                <a:schemeClr val="dk1"/>
              </a:buClr>
              <a:buFont typeface="Arial"/>
              <a:buNone/>
              <a:defRPr sz="1800" b="0" i="0" u="none" strike="noStrike" cap="none">
                <a:solidFill>
                  <a:schemeClr val="dk1"/>
                </a:solidFill>
                <a:latin typeface="Arial"/>
                <a:ea typeface="Arial"/>
                <a:cs typeface="Arial"/>
                <a:sym typeface="Arial"/>
              </a:defRPr>
            </a:lvl1pPr>
            <a:lvl2pPr marL="742950" marR="0" lvl="1" indent="-133350" algn="l" rtl="0">
              <a:lnSpc>
                <a:spcPct val="100000"/>
              </a:lnSpc>
              <a:spcBef>
                <a:spcPts val="480"/>
              </a:spcBef>
              <a:spcAft>
                <a:spcPts val="0"/>
              </a:spcAft>
              <a:buClr>
                <a:schemeClr val="dk1"/>
              </a:buClr>
              <a:buFont typeface="Arial"/>
              <a:buNone/>
              <a:defRPr sz="2400" b="0" i="0" u="none" strike="noStrike" cap="none">
                <a:solidFill>
                  <a:schemeClr val="dk1"/>
                </a:solidFill>
                <a:latin typeface="Arial"/>
                <a:ea typeface="Arial"/>
                <a:cs typeface="Arial"/>
                <a:sym typeface="Arial"/>
              </a:defRPr>
            </a:lvl2pPr>
            <a:lvl3pPr marL="1143000" marR="0" lvl="2" indent="-76200" algn="l" rtl="0">
              <a:lnSpc>
                <a:spcPct val="100000"/>
              </a:lnSpc>
              <a:spcBef>
                <a:spcPts val="480"/>
              </a:spcBef>
              <a:spcAft>
                <a:spcPts val="0"/>
              </a:spcAft>
              <a:buClr>
                <a:schemeClr val="dk1"/>
              </a:buClr>
              <a:buFont typeface="Arial"/>
              <a:buNone/>
              <a:defRPr sz="2400" b="0" i="0" u="none" strike="noStrike" cap="none">
                <a:solidFill>
                  <a:schemeClr val="dk1"/>
                </a:solidFill>
                <a:latin typeface="Arial"/>
                <a:ea typeface="Arial"/>
                <a:cs typeface="Arial"/>
                <a:sym typeface="Arial"/>
              </a:defRPr>
            </a:lvl3pPr>
            <a:lvl4pPr marL="1600200" marR="0" lvl="3" indent="-114300" algn="l" rtl="0">
              <a:lnSpc>
                <a:spcPct val="100000"/>
              </a:lnSpc>
              <a:spcBef>
                <a:spcPts val="360"/>
              </a:spcBef>
              <a:spcAft>
                <a:spcPts val="0"/>
              </a:spcAft>
              <a:buClr>
                <a:schemeClr val="dk1"/>
              </a:buClr>
              <a:buFont typeface="Arial"/>
              <a:buNone/>
              <a:defRPr sz="1800" b="0" i="0" u="none" strike="noStrike" cap="none">
                <a:solidFill>
                  <a:schemeClr val="dk1"/>
                </a:solidFill>
                <a:latin typeface="Arial"/>
                <a:ea typeface="Arial"/>
                <a:cs typeface="Arial"/>
                <a:sym typeface="Arial"/>
              </a:defRPr>
            </a:lvl4pPr>
            <a:lvl5pPr marL="2057400" marR="0" lvl="4" indent="-114300" algn="l" rtl="0">
              <a:lnSpc>
                <a:spcPct val="100000"/>
              </a:lnSpc>
              <a:spcBef>
                <a:spcPts val="360"/>
              </a:spcBef>
              <a:spcAft>
                <a:spcPts val="0"/>
              </a:spcAft>
              <a:buClr>
                <a:schemeClr val="dk1"/>
              </a:buClr>
              <a:buFont typeface="Arial"/>
              <a:buNone/>
              <a:defRPr sz="1800" b="0" i="0" u="none" strike="noStrike" cap="none">
                <a:solidFill>
                  <a:schemeClr val="dk1"/>
                </a:solidFill>
                <a:latin typeface="Arial"/>
                <a:ea typeface="Arial"/>
                <a:cs typeface="Arial"/>
                <a:sym typeface="Arial"/>
              </a:defRPr>
            </a:lvl5pPr>
            <a:lvl6pPr marL="2514600" marR="0" lvl="5" indent="-114300" algn="l" rtl="0">
              <a:lnSpc>
                <a:spcPct val="100000"/>
              </a:lnSpc>
              <a:spcBef>
                <a:spcPts val="360"/>
              </a:spcBef>
              <a:spcAft>
                <a:spcPts val="0"/>
              </a:spcAft>
              <a:buClr>
                <a:schemeClr val="dk1"/>
              </a:buClr>
              <a:buFont typeface="Arial"/>
              <a:buNone/>
              <a:defRPr sz="1800" b="0" i="0" u="none" strike="noStrike" cap="none">
                <a:solidFill>
                  <a:schemeClr val="dk1"/>
                </a:solidFill>
                <a:latin typeface="Arial"/>
                <a:ea typeface="Arial"/>
                <a:cs typeface="Arial"/>
                <a:sym typeface="Arial"/>
              </a:defRPr>
            </a:lvl6pPr>
            <a:lvl7pPr marL="2971800" marR="0" lvl="6" indent="-114300" algn="l" rtl="0">
              <a:lnSpc>
                <a:spcPct val="100000"/>
              </a:lnSpc>
              <a:spcBef>
                <a:spcPts val="360"/>
              </a:spcBef>
              <a:spcAft>
                <a:spcPts val="0"/>
              </a:spcAft>
              <a:buClr>
                <a:schemeClr val="dk1"/>
              </a:buClr>
              <a:buFont typeface="Arial"/>
              <a:buNone/>
              <a:defRPr sz="1800" b="0" i="0" u="none" strike="noStrike" cap="none">
                <a:solidFill>
                  <a:schemeClr val="dk1"/>
                </a:solidFill>
                <a:latin typeface="Arial"/>
                <a:ea typeface="Arial"/>
                <a:cs typeface="Arial"/>
                <a:sym typeface="Arial"/>
              </a:defRPr>
            </a:lvl7pPr>
            <a:lvl8pPr marL="3429000" marR="0" lvl="7" indent="-114300" algn="l" rtl="0">
              <a:lnSpc>
                <a:spcPct val="100000"/>
              </a:lnSpc>
              <a:spcBef>
                <a:spcPts val="360"/>
              </a:spcBef>
              <a:spcAft>
                <a:spcPts val="0"/>
              </a:spcAft>
              <a:buClr>
                <a:schemeClr val="dk1"/>
              </a:buClr>
              <a:buFont typeface="Arial"/>
              <a:buNone/>
              <a:defRPr sz="1800" b="0" i="0" u="none" strike="noStrike" cap="none">
                <a:solidFill>
                  <a:schemeClr val="dk1"/>
                </a:solidFill>
                <a:latin typeface="Arial"/>
                <a:ea typeface="Arial"/>
                <a:cs typeface="Arial"/>
                <a:sym typeface="Arial"/>
              </a:defRPr>
            </a:lvl8pPr>
            <a:lvl9pPr marL="3886200" marR="0" lvl="8" indent="-114300" algn="l" rtl="0">
              <a:lnSpc>
                <a:spcPct val="100000"/>
              </a:lnSpc>
              <a:spcBef>
                <a:spcPts val="360"/>
              </a:spcBef>
              <a:spcAft>
                <a:spcPts val="0"/>
              </a:spcAft>
              <a:buClr>
                <a:schemeClr val="dk1"/>
              </a:buClr>
              <a:buFont typeface="Arial"/>
              <a:buNone/>
              <a:defRPr sz="18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32"/>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Shape 10"/>
          <p:cNvSpPr txBox="1">
            <a:spLocks noGrp="1"/>
          </p:cNvSpPr>
          <p:nvPr>
            <p:ph type="title"/>
          </p:nvPr>
        </p:nvSpPr>
        <p:spPr>
          <a:xfrm>
            <a:off x="457200" y="274637"/>
            <a:ext cx="8229600" cy="1143000"/>
          </a:xfrm>
          <a:prstGeom prst="rect">
            <a:avLst/>
          </a:prstGeom>
          <a:noFill/>
          <a:ln>
            <a:noFill/>
          </a:ln>
        </p:spPr>
        <p:txBody>
          <a:bodyPr lIns="91425" tIns="91425" rIns="91425" bIns="91425" anchor="b" anchorCtr="0"/>
          <a:lstStyle>
            <a:lvl1pPr marL="0" marR="0" lvl="0" indent="0" algn="l" rtl="0">
              <a:lnSpc>
                <a:spcPct val="100000"/>
              </a:lnSpc>
              <a:spcBef>
                <a:spcPts val="0"/>
              </a:spcBef>
              <a:spcAft>
                <a:spcPts val="0"/>
              </a:spcAft>
              <a:buClr>
                <a:schemeClr val="dk1"/>
              </a:buClr>
              <a:buFont typeface="Arial"/>
              <a:buNone/>
              <a:defRPr sz="3600" b="1" i="0" u="none" strike="noStrike" cap="none">
                <a:solidFill>
                  <a:schemeClr val="dk1"/>
                </a:solidFill>
                <a:latin typeface="Arial"/>
                <a:ea typeface="Arial"/>
                <a:cs typeface="Arial"/>
                <a:sym typeface="Arial"/>
              </a:defRPr>
            </a:lvl1pPr>
            <a:lvl2pPr marL="0" marR="0" lvl="1" indent="228600" algn="l" rtl="0">
              <a:lnSpc>
                <a:spcPct val="100000"/>
              </a:lnSpc>
              <a:spcBef>
                <a:spcPts val="0"/>
              </a:spcBef>
              <a:spcAft>
                <a:spcPts val="0"/>
              </a:spcAft>
              <a:buClr>
                <a:schemeClr val="dk1"/>
              </a:buClr>
              <a:buFont typeface="Arial"/>
              <a:buNone/>
              <a:defRPr sz="3600" b="1" i="0" u="none" strike="noStrike" cap="none">
                <a:solidFill>
                  <a:schemeClr val="dk1"/>
                </a:solidFill>
                <a:latin typeface="Arial"/>
                <a:ea typeface="Arial"/>
                <a:cs typeface="Arial"/>
                <a:sym typeface="Arial"/>
              </a:defRPr>
            </a:lvl2pPr>
            <a:lvl3pPr marL="0" lvl="2" indent="228600">
              <a:spcBef>
                <a:spcPts val="0"/>
              </a:spcBef>
              <a:buClr>
                <a:schemeClr val="dk1"/>
              </a:buClr>
              <a:buFont typeface="Arial"/>
              <a:buNone/>
              <a:defRPr sz="3600" b="1">
                <a:solidFill>
                  <a:schemeClr val="dk1"/>
                </a:solidFill>
              </a:defRPr>
            </a:lvl3pPr>
            <a:lvl4pPr marL="0" lvl="3" indent="228600">
              <a:spcBef>
                <a:spcPts val="0"/>
              </a:spcBef>
              <a:buClr>
                <a:schemeClr val="dk1"/>
              </a:buClr>
              <a:buFont typeface="Arial"/>
              <a:buNone/>
              <a:defRPr sz="3600" b="1">
                <a:solidFill>
                  <a:schemeClr val="dk1"/>
                </a:solidFill>
              </a:defRPr>
            </a:lvl4pPr>
            <a:lvl5pPr marL="0" lvl="4" indent="228600">
              <a:spcBef>
                <a:spcPts val="0"/>
              </a:spcBef>
              <a:buClr>
                <a:schemeClr val="dk1"/>
              </a:buClr>
              <a:buFont typeface="Arial"/>
              <a:buNone/>
              <a:defRPr sz="3600" b="1">
                <a:solidFill>
                  <a:schemeClr val="dk1"/>
                </a:solidFill>
              </a:defRPr>
            </a:lvl5pPr>
            <a:lvl6pPr marL="0" lvl="5" indent="228600">
              <a:spcBef>
                <a:spcPts val="0"/>
              </a:spcBef>
              <a:buClr>
                <a:schemeClr val="dk1"/>
              </a:buClr>
              <a:buFont typeface="Arial"/>
              <a:buNone/>
              <a:defRPr sz="3600" b="1">
                <a:solidFill>
                  <a:schemeClr val="dk1"/>
                </a:solidFill>
              </a:defRPr>
            </a:lvl6pPr>
            <a:lvl7pPr marL="0" lvl="6" indent="228600">
              <a:spcBef>
                <a:spcPts val="0"/>
              </a:spcBef>
              <a:buClr>
                <a:schemeClr val="dk1"/>
              </a:buClr>
              <a:buFont typeface="Arial"/>
              <a:buNone/>
              <a:defRPr sz="3600" b="1">
                <a:solidFill>
                  <a:schemeClr val="dk1"/>
                </a:solidFill>
              </a:defRPr>
            </a:lvl7pPr>
            <a:lvl8pPr marL="0" lvl="7" indent="228600">
              <a:spcBef>
                <a:spcPts val="0"/>
              </a:spcBef>
              <a:buClr>
                <a:schemeClr val="dk1"/>
              </a:buClr>
              <a:buFont typeface="Arial"/>
              <a:buNone/>
              <a:defRPr sz="3600" b="1">
                <a:solidFill>
                  <a:schemeClr val="dk1"/>
                </a:solidFill>
              </a:defRPr>
            </a:lvl8pPr>
            <a:lvl9pPr marL="0" lvl="8" indent="228600">
              <a:spcBef>
                <a:spcPts val="0"/>
              </a:spcBef>
              <a:buClr>
                <a:schemeClr val="dk1"/>
              </a:buClr>
              <a:buFont typeface="Arial"/>
              <a:buNone/>
              <a:defRPr sz="3600" b="1">
                <a:solidFill>
                  <a:schemeClr val="dk1"/>
                </a:solidFill>
              </a:defRPr>
            </a:lvl9pPr>
          </a:lstStyle>
          <a:p>
            <a:endParaRPr/>
          </a:p>
        </p:txBody>
      </p:sp>
      <p:sp>
        <p:nvSpPr>
          <p:cNvPr id="11" name="Shape 11"/>
          <p:cNvSpPr txBox="1">
            <a:spLocks noGrp="1"/>
          </p:cNvSpPr>
          <p:nvPr>
            <p:ph type="body" idx="1"/>
          </p:nvPr>
        </p:nvSpPr>
        <p:spPr>
          <a:xfrm>
            <a:off x="457200" y="1600200"/>
            <a:ext cx="8229600" cy="4967700"/>
          </a:xfrm>
          <a:prstGeom prst="rect">
            <a:avLst/>
          </a:prstGeom>
          <a:noFill/>
          <a:ln>
            <a:noFill/>
          </a:ln>
        </p:spPr>
        <p:txBody>
          <a:bodyPr lIns="91425" tIns="91425" rIns="91425" bIns="91425" anchor="t" anchorCtr="0"/>
          <a:lstStyle>
            <a:lvl1pPr marL="342900" marR="0" lvl="0" indent="-152400" algn="l" rtl="0">
              <a:lnSpc>
                <a:spcPct val="100000"/>
              </a:lnSpc>
              <a:spcBef>
                <a:spcPts val="600"/>
              </a:spcBef>
              <a:spcAft>
                <a:spcPts val="0"/>
              </a:spcAft>
              <a:buClr>
                <a:schemeClr val="dk1"/>
              </a:buClr>
              <a:buFont typeface="Arial"/>
              <a:buNone/>
              <a:defRPr sz="3000" b="0" i="0" u="none" strike="noStrike" cap="none">
                <a:solidFill>
                  <a:schemeClr val="dk1"/>
                </a:solidFill>
                <a:latin typeface="Arial"/>
                <a:ea typeface="Arial"/>
                <a:cs typeface="Arial"/>
                <a:sym typeface="Arial"/>
              </a:defRPr>
            </a:lvl1pPr>
            <a:lvl2pPr marL="742950" marR="0" lvl="1" indent="-133350" algn="l" rtl="0">
              <a:lnSpc>
                <a:spcPct val="100000"/>
              </a:lnSpc>
              <a:spcBef>
                <a:spcPts val="480"/>
              </a:spcBef>
              <a:spcAft>
                <a:spcPts val="0"/>
              </a:spcAft>
              <a:buClr>
                <a:schemeClr val="dk1"/>
              </a:buClr>
              <a:buFont typeface="Arial"/>
              <a:buNone/>
              <a:defRPr sz="2400" b="0" i="0" u="none" strike="noStrike" cap="none">
                <a:solidFill>
                  <a:schemeClr val="dk1"/>
                </a:solidFill>
                <a:latin typeface="Arial"/>
                <a:ea typeface="Arial"/>
                <a:cs typeface="Arial"/>
                <a:sym typeface="Arial"/>
              </a:defRPr>
            </a:lvl2pPr>
            <a:lvl3pPr marL="1143000" marR="0" lvl="2" indent="-76200" algn="l" rtl="0">
              <a:lnSpc>
                <a:spcPct val="100000"/>
              </a:lnSpc>
              <a:spcBef>
                <a:spcPts val="480"/>
              </a:spcBef>
              <a:spcAft>
                <a:spcPts val="0"/>
              </a:spcAft>
              <a:buClr>
                <a:schemeClr val="dk1"/>
              </a:buClr>
              <a:buFont typeface="Arial"/>
              <a:buNone/>
              <a:defRPr sz="2400" b="0" i="0" u="none" strike="noStrike" cap="none">
                <a:solidFill>
                  <a:schemeClr val="dk1"/>
                </a:solidFill>
                <a:latin typeface="Arial"/>
                <a:ea typeface="Arial"/>
                <a:cs typeface="Arial"/>
                <a:sym typeface="Arial"/>
              </a:defRPr>
            </a:lvl3pPr>
            <a:lvl4pPr marL="1600200" marR="0" lvl="3" indent="-114300" algn="l" rtl="0">
              <a:lnSpc>
                <a:spcPct val="100000"/>
              </a:lnSpc>
              <a:spcBef>
                <a:spcPts val="360"/>
              </a:spcBef>
              <a:spcAft>
                <a:spcPts val="0"/>
              </a:spcAft>
              <a:buClr>
                <a:schemeClr val="dk1"/>
              </a:buClr>
              <a:buFont typeface="Arial"/>
              <a:buNone/>
              <a:defRPr sz="1800" b="0" i="0" u="none" strike="noStrike" cap="none">
                <a:solidFill>
                  <a:schemeClr val="dk1"/>
                </a:solidFill>
                <a:latin typeface="Arial"/>
                <a:ea typeface="Arial"/>
                <a:cs typeface="Arial"/>
                <a:sym typeface="Arial"/>
              </a:defRPr>
            </a:lvl4pPr>
            <a:lvl5pPr marL="2057400" marR="0" lvl="4" indent="-114300" algn="l" rtl="0">
              <a:lnSpc>
                <a:spcPct val="100000"/>
              </a:lnSpc>
              <a:spcBef>
                <a:spcPts val="360"/>
              </a:spcBef>
              <a:spcAft>
                <a:spcPts val="0"/>
              </a:spcAft>
              <a:buClr>
                <a:schemeClr val="dk1"/>
              </a:buClr>
              <a:buFont typeface="Arial"/>
              <a:buNone/>
              <a:defRPr sz="1800" b="0" i="0" u="none" strike="noStrike" cap="none">
                <a:solidFill>
                  <a:schemeClr val="dk1"/>
                </a:solidFill>
                <a:latin typeface="Arial"/>
                <a:ea typeface="Arial"/>
                <a:cs typeface="Arial"/>
                <a:sym typeface="Arial"/>
              </a:defRPr>
            </a:lvl5pPr>
            <a:lvl6pPr marL="2514600" marR="0" lvl="5" indent="-114300" algn="l" rtl="0">
              <a:lnSpc>
                <a:spcPct val="100000"/>
              </a:lnSpc>
              <a:spcBef>
                <a:spcPts val="360"/>
              </a:spcBef>
              <a:spcAft>
                <a:spcPts val="0"/>
              </a:spcAft>
              <a:buClr>
                <a:schemeClr val="dk1"/>
              </a:buClr>
              <a:buFont typeface="Arial"/>
              <a:buNone/>
              <a:defRPr sz="1800" b="0" i="0" u="none" strike="noStrike" cap="none">
                <a:solidFill>
                  <a:schemeClr val="dk1"/>
                </a:solidFill>
                <a:latin typeface="Arial"/>
                <a:ea typeface="Arial"/>
                <a:cs typeface="Arial"/>
                <a:sym typeface="Arial"/>
              </a:defRPr>
            </a:lvl6pPr>
            <a:lvl7pPr marL="2971800" marR="0" lvl="6" indent="-114300" algn="l" rtl="0">
              <a:lnSpc>
                <a:spcPct val="100000"/>
              </a:lnSpc>
              <a:spcBef>
                <a:spcPts val="360"/>
              </a:spcBef>
              <a:spcAft>
                <a:spcPts val="0"/>
              </a:spcAft>
              <a:buClr>
                <a:schemeClr val="dk1"/>
              </a:buClr>
              <a:buFont typeface="Arial"/>
              <a:buNone/>
              <a:defRPr sz="1800" b="0" i="0" u="none" strike="noStrike" cap="none">
                <a:solidFill>
                  <a:schemeClr val="dk1"/>
                </a:solidFill>
                <a:latin typeface="Arial"/>
                <a:ea typeface="Arial"/>
                <a:cs typeface="Arial"/>
                <a:sym typeface="Arial"/>
              </a:defRPr>
            </a:lvl7pPr>
            <a:lvl8pPr marL="3429000" marR="0" lvl="7" indent="-114300" algn="l" rtl="0">
              <a:lnSpc>
                <a:spcPct val="100000"/>
              </a:lnSpc>
              <a:spcBef>
                <a:spcPts val="360"/>
              </a:spcBef>
              <a:spcAft>
                <a:spcPts val="0"/>
              </a:spcAft>
              <a:buClr>
                <a:schemeClr val="dk1"/>
              </a:buClr>
              <a:buFont typeface="Arial"/>
              <a:buNone/>
              <a:defRPr sz="1800" b="0" i="0" u="none" strike="noStrike" cap="none">
                <a:solidFill>
                  <a:schemeClr val="dk1"/>
                </a:solidFill>
                <a:latin typeface="Arial"/>
                <a:ea typeface="Arial"/>
                <a:cs typeface="Arial"/>
                <a:sym typeface="Arial"/>
              </a:defRPr>
            </a:lvl8pPr>
            <a:lvl9pPr marL="3886200" marR="0" lvl="8" indent="-114300" algn="l" rtl="0">
              <a:lnSpc>
                <a:spcPct val="100000"/>
              </a:lnSpc>
              <a:spcBef>
                <a:spcPts val="360"/>
              </a:spcBef>
              <a:spcAft>
                <a:spcPts val="0"/>
              </a:spcAft>
              <a:buClr>
                <a:schemeClr val="dk1"/>
              </a:buClr>
              <a:buFont typeface="Arial"/>
              <a:buNone/>
              <a:defRPr sz="1800" b="0" i="0" u="none" strike="noStrike" cap="none">
                <a:solidFill>
                  <a:schemeClr val="dk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3">
            <a:alphaModFix/>
          </a:blip>
          <a:stretch>
            <a:fillRect/>
          </a:stretch>
        </a:blipFill>
        <a:effectLst/>
      </p:bgPr>
    </p:bg>
    <p:spTree>
      <p:nvGrpSpPr>
        <p:cNvPr id="1" name="Shape 36"/>
        <p:cNvGrpSpPr/>
        <p:nvPr/>
      </p:nvGrpSpPr>
      <p:grpSpPr>
        <a:xfrm>
          <a:off x="0" y="0"/>
          <a:ext cx="0" cy="0"/>
          <a:chOff x="0" y="0"/>
          <a:chExt cx="0" cy="0"/>
        </a:xfrm>
      </p:grpSpPr>
      <p:sp>
        <p:nvSpPr>
          <p:cNvPr id="37" name="Shape 37"/>
          <p:cNvSpPr txBox="1">
            <a:spLocks noGrp="1"/>
          </p:cNvSpPr>
          <p:nvPr>
            <p:ph type="ctrTitle"/>
          </p:nvPr>
        </p:nvSpPr>
        <p:spPr>
          <a:xfrm>
            <a:off x="1799375" y="2057400"/>
            <a:ext cx="7406699" cy="1472100"/>
          </a:xfrm>
          <a:prstGeom prst="rect">
            <a:avLst/>
          </a:prstGeom>
          <a:noFill/>
          <a:ln>
            <a:noFill/>
          </a:ln>
        </p:spPr>
        <p:txBody>
          <a:bodyPr lIns="91425" tIns="45700" rIns="91425" bIns="45700" anchor="b" anchorCtr="0">
            <a:noAutofit/>
          </a:bodyPr>
          <a:lstStyle/>
          <a:p>
            <a:pPr marL="0" marR="0" lvl="0" indent="0" algn="l" rtl="0">
              <a:lnSpc>
                <a:spcPct val="100000"/>
              </a:lnSpc>
              <a:spcBef>
                <a:spcPts val="0"/>
              </a:spcBef>
              <a:spcAft>
                <a:spcPts val="0"/>
              </a:spcAft>
              <a:buClr>
                <a:srgbClr val="562214"/>
              </a:buClr>
              <a:buSzPct val="25000"/>
              <a:buFont typeface="Cabin"/>
              <a:buNone/>
            </a:pPr>
            <a:r>
              <a:rPr lang="en-US" sz="9600" b="0" i="0" u="none" strike="noStrike" cap="none">
                <a:solidFill>
                  <a:srgbClr val="000000"/>
                </a:solidFill>
                <a:latin typeface="Garamond"/>
                <a:ea typeface="Garamond"/>
                <a:cs typeface="Garamond"/>
                <a:sym typeface="Garamond"/>
              </a:rPr>
              <a:t>Style Notes</a:t>
            </a:r>
          </a:p>
        </p:txBody>
      </p:sp>
      <p:sp>
        <p:nvSpPr>
          <p:cNvPr id="38" name="Shape 38"/>
          <p:cNvSpPr txBox="1"/>
          <p:nvPr/>
        </p:nvSpPr>
        <p:spPr>
          <a:xfrm>
            <a:off x="2704575" y="5048675"/>
            <a:ext cx="3601500" cy="1338600"/>
          </a:xfrm>
          <a:prstGeom prst="rect">
            <a:avLst/>
          </a:prstGeom>
          <a:noFill/>
          <a:ln>
            <a:noFill/>
          </a:ln>
        </p:spPr>
        <p:txBody>
          <a:bodyPr lIns="91425" tIns="91425" rIns="91425" bIns="91425" anchor="t" anchorCtr="0">
            <a:noAutofit/>
          </a:bodyPr>
          <a:lstStyle/>
          <a:p>
            <a:pPr marL="0" marR="0" lvl="0" indent="0" algn="ctr" rtl="0">
              <a:lnSpc>
                <a:spcPct val="100000"/>
              </a:lnSpc>
              <a:spcBef>
                <a:spcPts val="0"/>
              </a:spcBef>
              <a:spcAft>
                <a:spcPts val="0"/>
              </a:spcAft>
              <a:buClr>
                <a:srgbClr val="000000"/>
              </a:buClr>
              <a:buSzPct val="25000"/>
              <a:buFont typeface="Helvetica Neue"/>
              <a:buNone/>
            </a:pPr>
            <a:r>
              <a:rPr lang="en-US" sz="3000" b="0" i="0" u="none" strike="noStrike" cap="none">
                <a:solidFill>
                  <a:srgbClr val="000000"/>
                </a:solidFill>
                <a:latin typeface="Helvetica Neue"/>
                <a:ea typeface="Helvetica Neue"/>
                <a:cs typeface="Helvetica Neue"/>
                <a:sym typeface="Helvetica Neue"/>
              </a:rPr>
              <a:t>Editing</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Shape 91"/>
          <p:cNvSpPr txBox="1">
            <a:spLocks noGrp="1"/>
          </p:cNvSpPr>
          <p:nvPr>
            <p:ph type="title"/>
          </p:nvPr>
        </p:nvSpPr>
        <p:spPr>
          <a:xfrm>
            <a:off x="303576" y="76200"/>
            <a:ext cx="8630100" cy="1090200"/>
          </a:xfrm>
          <a:prstGeom prst="rect">
            <a:avLst/>
          </a:prstGeom>
          <a:noFill/>
          <a:ln>
            <a:noFill/>
          </a:ln>
        </p:spPr>
        <p:txBody>
          <a:bodyPr lIns="91425" tIns="45700" rIns="91425" bIns="45700" anchor="ctr" anchorCtr="0">
            <a:noAutofit/>
          </a:bodyPr>
          <a:lstStyle/>
          <a:p>
            <a:pPr lvl="0" rtl="0">
              <a:spcBef>
                <a:spcPts val="0"/>
              </a:spcBef>
              <a:buClr>
                <a:srgbClr val="562214"/>
              </a:buClr>
              <a:buSzPct val="25000"/>
              <a:buFont typeface="Cabin"/>
              <a:buNone/>
            </a:pPr>
            <a:r>
              <a:rPr lang="en-US">
                <a:solidFill>
                  <a:srgbClr val="000000"/>
                </a:solidFill>
                <a:latin typeface="Helvetica Neue"/>
                <a:ea typeface="Helvetica Neue"/>
                <a:cs typeface="Helvetica Neue"/>
                <a:sym typeface="Helvetica Neue"/>
              </a:rPr>
              <a:t>Style notes: hyphenation</a:t>
            </a:r>
          </a:p>
        </p:txBody>
      </p:sp>
      <p:sp>
        <p:nvSpPr>
          <p:cNvPr id="92" name="Shape 92"/>
          <p:cNvSpPr txBox="1">
            <a:spLocks noGrp="1"/>
          </p:cNvSpPr>
          <p:nvPr>
            <p:ph type="body" idx="1"/>
          </p:nvPr>
        </p:nvSpPr>
        <p:spPr>
          <a:xfrm>
            <a:off x="303575" y="990600"/>
            <a:ext cx="8840399" cy="5867400"/>
          </a:xfrm>
          <a:prstGeom prst="rect">
            <a:avLst/>
          </a:prstGeom>
          <a:noFill/>
          <a:ln>
            <a:noFill/>
          </a:ln>
        </p:spPr>
        <p:txBody>
          <a:bodyPr lIns="91425" tIns="45700" rIns="91425" bIns="45700" anchor="t" anchorCtr="0">
            <a:noAutofit/>
          </a:bodyPr>
          <a:lstStyle/>
          <a:p>
            <a:pPr marL="365760" marR="0" lvl="0" indent="-241300" algn="l" rtl="0">
              <a:lnSpc>
                <a:spcPct val="90000"/>
              </a:lnSpc>
              <a:spcBef>
                <a:spcPts val="0"/>
              </a:spcBef>
              <a:spcAft>
                <a:spcPts val="0"/>
              </a:spcAft>
              <a:buClr>
                <a:srgbClr val="000000"/>
              </a:buClr>
              <a:buSzPct val="56250"/>
              <a:buFont typeface="Helvetica Neue"/>
              <a:buChar char="●"/>
            </a:pPr>
            <a:r>
              <a:rPr lang="en-US" sz="3200" b="0" i="0" u="none" strike="noStrike" cap="none" dirty="0">
                <a:solidFill>
                  <a:schemeClr val="dk1"/>
                </a:solidFill>
                <a:latin typeface="Helvetica Neue"/>
                <a:ea typeface="Helvetica Neue"/>
                <a:cs typeface="Helvetica Neue"/>
                <a:sym typeface="Helvetica Neue"/>
              </a:rPr>
              <a:t>email (no hyphen)</a:t>
            </a:r>
          </a:p>
          <a:p>
            <a:pPr marL="365760" marR="0" lvl="0" indent="-241300" algn="l" rtl="0">
              <a:lnSpc>
                <a:spcPct val="90000"/>
              </a:lnSpc>
              <a:spcBef>
                <a:spcPts val="600"/>
              </a:spcBef>
              <a:spcAft>
                <a:spcPts val="0"/>
              </a:spcAft>
              <a:buClr>
                <a:srgbClr val="000000"/>
              </a:buClr>
              <a:buSzPct val="56250"/>
              <a:buFont typeface="Helvetica Neue"/>
              <a:buChar char="●"/>
            </a:pPr>
            <a:r>
              <a:rPr lang="en-US" sz="3200" b="0" i="0" u="none" strike="noStrike" cap="none" dirty="0">
                <a:solidFill>
                  <a:schemeClr val="dk1"/>
                </a:solidFill>
                <a:latin typeface="Helvetica Neue"/>
                <a:ea typeface="Helvetica Neue"/>
                <a:cs typeface="Helvetica Neue"/>
                <a:sym typeface="Helvetica Neue"/>
              </a:rPr>
              <a:t>cellphone (all one word)</a:t>
            </a:r>
          </a:p>
          <a:p>
            <a:pPr marL="365760" marR="0" lvl="0" indent="-241300" algn="l" rtl="0">
              <a:lnSpc>
                <a:spcPct val="90000"/>
              </a:lnSpc>
              <a:spcBef>
                <a:spcPts val="600"/>
              </a:spcBef>
              <a:spcAft>
                <a:spcPts val="0"/>
              </a:spcAft>
              <a:buClr>
                <a:srgbClr val="000000"/>
              </a:buClr>
              <a:buSzPct val="56250"/>
              <a:buFont typeface="Helvetica Neue"/>
              <a:buChar char="●"/>
            </a:pPr>
            <a:r>
              <a:rPr lang="en-US" sz="3200" b="0" i="0" u="none" strike="noStrike" cap="none" dirty="0">
                <a:solidFill>
                  <a:schemeClr val="dk1"/>
                </a:solidFill>
                <a:latin typeface="Helvetica Neue"/>
                <a:ea typeface="Helvetica Neue"/>
                <a:cs typeface="Helvetica Neue"/>
                <a:sym typeface="Helvetica Neue"/>
              </a:rPr>
              <a:t>website </a:t>
            </a:r>
            <a:r>
              <a:rPr lang="en-US" sz="3200" dirty="0" smtClean="0">
                <a:latin typeface="Helvetica Neue"/>
                <a:ea typeface="Helvetica Neue"/>
                <a:cs typeface="Helvetica Neue"/>
                <a:sym typeface="Helvetica Neue"/>
              </a:rPr>
              <a:t>(one word, lowercase)</a:t>
            </a:r>
            <a:endParaRPr lang="en-US" sz="3200" b="0" i="0" u="none" strike="noStrike" cap="none" dirty="0">
              <a:solidFill>
                <a:schemeClr val="dk1"/>
              </a:solidFill>
              <a:latin typeface="Helvetica Neue"/>
              <a:ea typeface="Helvetica Neue"/>
              <a:cs typeface="Helvetica Neue"/>
              <a:sym typeface="Helvetica Neue"/>
            </a:endParaRPr>
          </a:p>
          <a:p>
            <a:pPr marL="365760" marR="0" lvl="0" indent="-241300" algn="l" rtl="0">
              <a:lnSpc>
                <a:spcPct val="90000"/>
              </a:lnSpc>
              <a:spcBef>
                <a:spcPts val="600"/>
              </a:spcBef>
              <a:spcAft>
                <a:spcPts val="0"/>
              </a:spcAft>
              <a:buClr>
                <a:srgbClr val="000000"/>
              </a:buClr>
              <a:buSzPct val="56250"/>
              <a:buFont typeface="Helvetica Neue"/>
              <a:buChar char="●"/>
            </a:pPr>
            <a:r>
              <a:rPr lang="en-US" sz="3200" b="0" i="0" u="none" strike="noStrike" cap="none" dirty="0">
                <a:solidFill>
                  <a:schemeClr val="dk1"/>
                </a:solidFill>
                <a:latin typeface="Helvetica Neue"/>
                <a:ea typeface="Helvetica Neue"/>
                <a:cs typeface="Helvetica Neue"/>
                <a:sym typeface="Helvetica Neue"/>
              </a:rPr>
              <a:t>T-shirt, with a capital T. </a:t>
            </a:r>
            <a:r>
              <a:rPr lang="en-US" sz="3200" b="0" i="1" u="none" strike="noStrike" cap="none" dirty="0">
                <a:solidFill>
                  <a:schemeClr val="dk1"/>
                </a:solidFill>
                <a:latin typeface="Helvetica Neue"/>
                <a:ea typeface="Helvetica Neue"/>
                <a:cs typeface="Helvetica Neue"/>
                <a:sym typeface="Helvetica Neue"/>
              </a:rPr>
              <a:t>Think about what it looks like. It would be a turtleneck if it were a t-shirt.</a:t>
            </a:r>
          </a:p>
          <a:p>
            <a:pPr marL="365760" marR="0" lvl="0" indent="-241300" algn="l" rtl="0">
              <a:lnSpc>
                <a:spcPct val="90000"/>
              </a:lnSpc>
              <a:spcBef>
                <a:spcPts val="600"/>
              </a:spcBef>
              <a:spcAft>
                <a:spcPts val="0"/>
              </a:spcAft>
              <a:buClr>
                <a:srgbClr val="000000"/>
              </a:buClr>
              <a:buSzPct val="56250"/>
              <a:buFont typeface="Helvetica Neue"/>
              <a:buChar char="●"/>
            </a:pPr>
            <a:r>
              <a:rPr lang="en-US" sz="3200" b="0" i="0" u="none" strike="noStrike" cap="none" dirty="0">
                <a:solidFill>
                  <a:schemeClr val="dk1"/>
                </a:solidFill>
                <a:latin typeface="Helvetica Neue"/>
                <a:ea typeface="Helvetica Neue"/>
                <a:cs typeface="Helvetica Neue"/>
                <a:sym typeface="Helvetica Neue"/>
              </a:rPr>
              <a:t>Teenager, all one word. No hyphen.</a:t>
            </a:r>
          </a:p>
          <a:p>
            <a:pPr marL="365760" marR="0" lvl="0" indent="-241300" algn="l" rtl="0">
              <a:lnSpc>
                <a:spcPct val="90000"/>
              </a:lnSpc>
              <a:spcBef>
                <a:spcPts val="600"/>
              </a:spcBef>
              <a:spcAft>
                <a:spcPts val="0"/>
              </a:spcAft>
              <a:buClr>
                <a:srgbClr val="000000"/>
              </a:buClr>
              <a:buSzPct val="56250"/>
              <a:buFont typeface="Helvetica Neue"/>
              <a:buChar char="●"/>
            </a:pPr>
            <a:r>
              <a:rPr lang="en-US" sz="3200" b="0" i="0" u="none" strike="noStrike" cap="none" dirty="0">
                <a:solidFill>
                  <a:schemeClr val="dk1"/>
                </a:solidFill>
                <a:latin typeface="Helvetica Neue"/>
                <a:ea typeface="Helvetica Neue"/>
                <a:cs typeface="Helvetica Neue"/>
                <a:sym typeface="Helvetica Neue"/>
              </a:rPr>
              <a:t>day-to-day</a:t>
            </a:r>
          </a:p>
          <a:p>
            <a:pPr marL="365760" marR="0" lvl="0" indent="-241300" algn="l" rtl="0">
              <a:lnSpc>
                <a:spcPct val="90000"/>
              </a:lnSpc>
              <a:spcBef>
                <a:spcPts val="600"/>
              </a:spcBef>
              <a:spcAft>
                <a:spcPts val="0"/>
              </a:spcAft>
              <a:buClr>
                <a:srgbClr val="000000"/>
              </a:buClr>
              <a:buSzPct val="56250"/>
              <a:buFont typeface="Helvetica Neue"/>
              <a:buChar char="●"/>
            </a:pPr>
            <a:r>
              <a:rPr lang="en-US" sz="3200" b="0" i="0" u="none" strike="noStrike" cap="none" dirty="0">
                <a:solidFill>
                  <a:schemeClr val="dk1"/>
                </a:solidFill>
                <a:latin typeface="Helvetica Neue"/>
                <a:ea typeface="Helvetica Neue"/>
                <a:cs typeface="Helvetica Neue"/>
                <a:sym typeface="Helvetica Neue"/>
              </a:rPr>
              <a:t>Biweekly (No hyphen. It means twice a week.)</a:t>
            </a:r>
          </a:p>
          <a:p>
            <a:pPr marL="365760" marR="0" lvl="0" indent="-241300" algn="l" rtl="0">
              <a:lnSpc>
                <a:spcPct val="90000"/>
              </a:lnSpc>
              <a:spcBef>
                <a:spcPts val="600"/>
              </a:spcBef>
              <a:spcAft>
                <a:spcPts val="0"/>
              </a:spcAft>
              <a:buClr>
                <a:srgbClr val="000000"/>
              </a:buClr>
              <a:buSzPct val="56250"/>
              <a:buFont typeface="Helvetica Neue"/>
              <a:buChar char="●"/>
            </a:pPr>
            <a:r>
              <a:rPr lang="en-US" sz="3200" b="0" i="0" u="none" strike="noStrike" cap="none" dirty="0">
                <a:solidFill>
                  <a:schemeClr val="dk1"/>
                </a:solidFill>
                <a:latin typeface="Helvetica Neue"/>
                <a:ea typeface="Helvetica Neue"/>
                <a:cs typeface="Helvetica Neue"/>
                <a:sym typeface="Helvetica Neue"/>
              </a:rPr>
              <a:t>R-rated</a:t>
            </a:r>
          </a:p>
          <a:p>
            <a:pPr marL="365760" marR="0" lvl="0" indent="-137159" algn="l" rtl="0">
              <a:lnSpc>
                <a:spcPct val="100000"/>
              </a:lnSpc>
              <a:spcBef>
                <a:spcPts val="600"/>
              </a:spcBef>
              <a:spcAft>
                <a:spcPts val="0"/>
              </a:spcAft>
              <a:buClr>
                <a:schemeClr val="accent1"/>
              </a:buClr>
              <a:buSzPct val="100000"/>
              <a:buFont typeface="Cabin"/>
              <a:buNone/>
            </a:pPr>
            <a:endParaRPr sz="3200" b="0" i="0" u="none" strike="noStrike" cap="none" dirty="0">
              <a:solidFill>
                <a:schemeClr val="dk1"/>
              </a:solidFill>
              <a:latin typeface="Helvetica Neue"/>
              <a:ea typeface="Helvetica Neue"/>
              <a:cs typeface="Helvetica Neue"/>
              <a:sym typeface="Helvetica Neue"/>
            </a:endParaRP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Shape 97"/>
          <p:cNvSpPr txBox="1">
            <a:spLocks noGrp="1"/>
          </p:cNvSpPr>
          <p:nvPr>
            <p:ph type="title"/>
          </p:nvPr>
        </p:nvSpPr>
        <p:spPr>
          <a:xfrm>
            <a:off x="317376" y="0"/>
            <a:ext cx="8616300" cy="1297198"/>
          </a:xfrm>
          <a:prstGeom prst="rect">
            <a:avLst/>
          </a:prstGeom>
          <a:noFill/>
          <a:ln>
            <a:noFill/>
          </a:ln>
        </p:spPr>
        <p:txBody>
          <a:bodyPr lIns="91425" tIns="45700" rIns="91425" bIns="45700" anchor="ctr" anchorCtr="0">
            <a:noAutofit/>
          </a:bodyPr>
          <a:lstStyle/>
          <a:p>
            <a:pPr lvl="0" rtl="0">
              <a:spcBef>
                <a:spcPts val="0"/>
              </a:spcBef>
              <a:buClr>
                <a:srgbClr val="562214"/>
              </a:buClr>
              <a:buSzPct val="25000"/>
              <a:buFont typeface="Cabin"/>
              <a:buNone/>
            </a:pPr>
            <a:r>
              <a:rPr lang="en-US">
                <a:solidFill>
                  <a:srgbClr val="000000"/>
                </a:solidFill>
                <a:latin typeface="Helvetica Neue"/>
                <a:ea typeface="Helvetica Neue"/>
                <a:cs typeface="Helvetica Neue"/>
                <a:sym typeface="Helvetica Neue"/>
              </a:rPr>
              <a:t>Style notes: hyphenation</a:t>
            </a:r>
          </a:p>
        </p:txBody>
      </p:sp>
      <p:sp>
        <p:nvSpPr>
          <p:cNvPr id="98" name="Shape 98"/>
          <p:cNvSpPr txBox="1">
            <a:spLocks noGrp="1"/>
          </p:cNvSpPr>
          <p:nvPr>
            <p:ph type="body" idx="1"/>
          </p:nvPr>
        </p:nvSpPr>
        <p:spPr>
          <a:xfrm>
            <a:off x="206975" y="1407475"/>
            <a:ext cx="8937000" cy="5450398"/>
          </a:xfrm>
          <a:prstGeom prst="rect">
            <a:avLst/>
          </a:prstGeom>
          <a:noFill/>
          <a:ln>
            <a:noFill/>
          </a:ln>
        </p:spPr>
        <p:txBody>
          <a:bodyPr lIns="91425" tIns="45700" rIns="91425" bIns="45700" anchor="t" anchorCtr="0">
            <a:noAutofit/>
          </a:bodyPr>
          <a:lstStyle/>
          <a:p>
            <a:pPr marL="365760" marR="0" lvl="0" indent="-241300" algn="l" rtl="0">
              <a:lnSpc>
                <a:spcPct val="100000"/>
              </a:lnSpc>
              <a:spcBef>
                <a:spcPts val="0"/>
              </a:spcBef>
              <a:spcAft>
                <a:spcPts val="0"/>
              </a:spcAft>
              <a:buClr>
                <a:srgbClr val="000000"/>
              </a:buClr>
              <a:buSzPct val="56250"/>
              <a:buFont typeface="Helvetica Neue"/>
              <a:buChar char="●"/>
            </a:pPr>
            <a:r>
              <a:rPr lang="en-US" sz="3200" b="0" i="0" u="none" strike="noStrike" cap="none">
                <a:solidFill>
                  <a:schemeClr val="dk1"/>
                </a:solidFill>
                <a:latin typeface="Helvetica Neue"/>
                <a:ea typeface="Helvetica Neue"/>
                <a:cs typeface="Helvetica Neue"/>
                <a:sym typeface="Helvetica Neue"/>
              </a:rPr>
              <a:t>16-year-old</a:t>
            </a:r>
            <a:r>
              <a:rPr lang="en-US" sz="3200">
                <a:latin typeface="Helvetica Neue"/>
                <a:ea typeface="Helvetica Neue"/>
                <a:cs typeface="Helvetica Neue"/>
                <a:sym typeface="Helvetica Neue"/>
              </a:rPr>
              <a:t> if used as a noun or as an adjective before a noun</a:t>
            </a:r>
          </a:p>
          <a:p>
            <a:pPr marL="365760" marR="0" lvl="0" indent="-241300" algn="l" rtl="0">
              <a:lnSpc>
                <a:spcPct val="100000"/>
              </a:lnSpc>
              <a:spcBef>
                <a:spcPts val="600"/>
              </a:spcBef>
              <a:spcAft>
                <a:spcPts val="0"/>
              </a:spcAft>
              <a:buClr>
                <a:srgbClr val="000000"/>
              </a:buClr>
              <a:buSzPct val="56250"/>
              <a:buFont typeface="Helvetica Neue"/>
              <a:buChar char="●"/>
            </a:pPr>
            <a:r>
              <a:rPr lang="en-US" sz="3200" b="0" i="0" u="none" strike="noStrike" cap="none">
                <a:solidFill>
                  <a:schemeClr val="dk1"/>
                </a:solidFill>
                <a:latin typeface="Helvetica Neue"/>
                <a:ea typeface="Helvetica Neue"/>
                <a:cs typeface="Helvetica Neue"/>
                <a:sym typeface="Helvetica Neue"/>
              </a:rPr>
              <a:t>Long distance (two words) when used alone or as a noun. Long-distance if used as an adjective (long-distance runner; long-distance phone call)</a:t>
            </a:r>
          </a:p>
          <a:p>
            <a:pPr marL="365760" marR="0" lvl="0" indent="-241300" algn="l" rtl="0">
              <a:lnSpc>
                <a:spcPct val="100000"/>
              </a:lnSpc>
              <a:spcBef>
                <a:spcPts val="600"/>
              </a:spcBef>
              <a:spcAft>
                <a:spcPts val="0"/>
              </a:spcAft>
              <a:buClr>
                <a:srgbClr val="000000"/>
              </a:buClr>
              <a:buSzPct val="56250"/>
              <a:buFont typeface="Helvetica Neue"/>
              <a:buChar char="●"/>
            </a:pPr>
            <a:r>
              <a:rPr lang="en-US" sz="3200" b="0" i="0" u="none" strike="noStrike" cap="none">
                <a:solidFill>
                  <a:schemeClr val="dk1"/>
                </a:solidFill>
                <a:latin typeface="Helvetica Neue"/>
                <a:ea typeface="Helvetica Neue"/>
                <a:cs typeface="Helvetica Neue"/>
                <a:sym typeface="Helvetica Neue"/>
              </a:rPr>
              <a:t>Half-mast, half-staff (A mast is on a boat. Most flags are flown half-</a:t>
            </a:r>
            <a:r>
              <a:rPr lang="en-US" sz="3200" b="0" i="0" u="sng" strike="noStrike" cap="none">
                <a:solidFill>
                  <a:schemeClr val="dk1"/>
                </a:solidFill>
                <a:latin typeface="Helvetica Neue"/>
                <a:ea typeface="Helvetica Neue"/>
                <a:cs typeface="Helvetica Neue"/>
                <a:sym typeface="Helvetica Neue"/>
              </a:rPr>
              <a:t>staff</a:t>
            </a:r>
            <a:r>
              <a:rPr lang="en-US" sz="3200" b="0" i="0" u="none" strike="noStrike" cap="none">
                <a:solidFill>
                  <a:schemeClr val="dk1"/>
                </a:solidFill>
                <a:latin typeface="Helvetica Neue"/>
                <a:ea typeface="Helvetica Neue"/>
                <a:cs typeface="Helvetica Neue"/>
                <a:sym typeface="Helvetica Neue"/>
              </a:rPr>
              <a:t> to honor the dead. It’s only half-mast if the sentence is clearly talking about a boat or ship.)</a:t>
            </a:r>
          </a:p>
          <a:p>
            <a:pPr marL="365760" marR="0" lvl="0" indent="-137159" algn="l" rtl="0">
              <a:lnSpc>
                <a:spcPct val="100000"/>
              </a:lnSpc>
              <a:spcBef>
                <a:spcPts val="600"/>
              </a:spcBef>
              <a:spcAft>
                <a:spcPts val="0"/>
              </a:spcAft>
              <a:buClr>
                <a:schemeClr val="accent1"/>
              </a:buClr>
              <a:buSzPct val="100000"/>
              <a:buFont typeface="Cabin"/>
              <a:buNone/>
            </a:pPr>
            <a:endParaRPr sz="3200" b="0" i="0" u="none" strike="noStrike" cap="none">
              <a:solidFill>
                <a:schemeClr val="dk1"/>
              </a:solidFill>
              <a:latin typeface="Helvetica Neue"/>
              <a:ea typeface="Helvetica Neue"/>
              <a:cs typeface="Helvetica Neue"/>
              <a:sym typeface="Helvetica Neue"/>
            </a:endParaRPr>
          </a:p>
          <a:p>
            <a:pPr marL="365760" marR="0" lvl="0" indent="-137159" algn="l" rtl="0">
              <a:lnSpc>
                <a:spcPct val="100000"/>
              </a:lnSpc>
              <a:spcBef>
                <a:spcPts val="600"/>
              </a:spcBef>
              <a:spcAft>
                <a:spcPts val="0"/>
              </a:spcAft>
              <a:buClr>
                <a:schemeClr val="accent1"/>
              </a:buClr>
              <a:buSzPct val="100000"/>
              <a:buFont typeface="Cabin"/>
              <a:buNone/>
            </a:pPr>
            <a:endParaRPr sz="3200" b="0" i="0" u="none" strike="noStrike" cap="none">
              <a:solidFill>
                <a:schemeClr val="dk1"/>
              </a:solidFill>
              <a:latin typeface="Helvetica Neue"/>
              <a:ea typeface="Helvetica Neue"/>
              <a:cs typeface="Helvetica Neue"/>
              <a:sym typeface="Helvetica Neue"/>
            </a:endParaRP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Shape 103"/>
          <p:cNvSpPr txBox="1">
            <a:spLocks noGrp="1"/>
          </p:cNvSpPr>
          <p:nvPr>
            <p:ph type="title"/>
          </p:nvPr>
        </p:nvSpPr>
        <p:spPr>
          <a:xfrm>
            <a:off x="317376" y="0"/>
            <a:ext cx="8616300" cy="1462799"/>
          </a:xfrm>
          <a:prstGeom prst="rect">
            <a:avLst/>
          </a:prstGeom>
          <a:noFill/>
          <a:ln>
            <a:noFill/>
          </a:ln>
        </p:spPr>
        <p:txBody>
          <a:bodyPr lIns="91425" tIns="45700" rIns="91425" bIns="45700" anchor="ctr" anchorCtr="0">
            <a:noAutofit/>
          </a:bodyPr>
          <a:lstStyle/>
          <a:p>
            <a:pPr lvl="0" rtl="0">
              <a:spcBef>
                <a:spcPts val="0"/>
              </a:spcBef>
              <a:buClr>
                <a:srgbClr val="562214"/>
              </a:buClr>
              <a:buSzPct val="25000"/>
              <a:buFont typeface="Cabin"/>
              <a:buNone/>
            </a:pPr>
            <a:r>
              <a:rPr lang="en-US">
                <a:solidFill>
                  <a:srgbClr val="000000"/>
                </a:solidFill>
                <a:latin typeface="Helvetica Neue"/>
                <a:ea typeface="Helvetica Neue"/>
                <a:cs typeface="Helvetica Neue"/>
                <a:sym typeface="Helvetica Neue"/>
              </a:rPr>
              <a:t>Style notes: hyphenation</a:t>
            </a:r>
          </a:p>
        </p:txBody>
      </p:sp>
      <p:sp>
        <p:nvSpPr>
          <p:cNvPr id="104" name="Shape 104"/>
          <p:cNvSpPr txBox="1">
            <a:spLocks noGrp="1"/>
          </p:cNvSpPr>
          <p:nvPr>
            <p:ph type="body" idx="1"/>
          </p:nvPr>
        </p:nvSpPr>
        <p:spPr>
          <a:xfrm>
            <a:off x="165575" y="1531675"/>
            <a:ext cx="8978399" cy="5326200"/>
          </a:xfrm>
          <a:prstGeom prst="rect">
            <a:avLst/>
          </a:prstGeom>
          <a:noFill/>
          <a:ln>
            <a:noFill/>
          </a:ln>
        </p:spPr>
        <p:txBody>
          <a:bodyPr lIns="91425" tIns="45700" rIns="91425" bIns="45700" anchor="t" anchorCtr="0">
            <a:noAutofit/>
          </a:bodyPr>
          <a:lstStyle/>
          <a:p>
            <a:pPr marL="365760" marR="0" lvl="0" indent="-241300" algn="l" rtl="0">
              <a:lnSpc>
                <a:spcPct val="100000"/>
              </a:lnSpc>
              <a:spcBef>
                <a:spcPts val="0"/>
              </a:spcBef>
              <a:spcAft>
                <a:spcPts val="0"/>
              </a:spcAft>
              <a:buClr>
                <a:srgbClr val="000000"/>
              </a:buClr>
              <a:buSzPct val="56250"/>
              <a:buFont typeface="Helvetica Neue"/>
              <a:buChar char="●"/>
            </a:pPr>
            <a:r>
              <a:rPr lang="en-US" sz="3200" b="0" i="0" u="none" strike="noStrike" cap="none">
                <a:solidFill>
                  <a:schemeClr val="dk1"/>
                </a:solidFill>
                <a:latin typeface="Helvetica Neue"/>
                <a:ea typeface="Helvetica Neue"/>
                <a:cs typeface="Helvetica Neue"/>
                <a:sym typeface="Helvetica Neue"/>
              </a:rPr>
              <a:t>Kickoff, one word with no hyphen, is a noun or an adjective:  </a:t>
            </a:r>
          </a:p>
          <a:p>
            <a:pPr marL="640080" marR="0" lvl="1" indent="-246380" algn="l" rtl="0">
              <a:lnSpc>
                <a:spcPct val="100000"/>
              </a:lnSpc>
              <a:spcBef>
                <a:spcPts val="550"/>
              </a:spcBef>
              <a:spcAft>
                <a:spcPts val="0"/>
              </a:spcAft>
              <a:buClr>
                <a:schemeClr val="accent1"/>
              </a:buClr>
              <a:buSzPct val="100000"/>
              <a:buFont typeface="Helvetica Neue"/>
              <a:buChar char="◦"/>
            </a:pPr>
            <a:r>
              <a:rPr lang="en-US" sz="2800" b="0" i="0" u="none" strike="noStrike" cap="none">
                <a:solidFill>
                  <a:schemeClr val="dk1"/>
                </a:solidFill>
                <a:latin typeface="Helvetica Neue"/>
                <a:ea typeface="Helvetica Neue"/>
                <a:cs typeface="Helvetica Neue"/>
                <a:sym typeface="Helvetica Neue"/>
              </a:rPr>
              <a:t>The kickoff for the year was a pep rally. The Sharks gained 30 yards on the kickoff return.</a:t>
            </a:r>
          </a:p>
          <a:p>
            <a:pPr marL="365760" marR="0" lvl="0" indent="-241300" algn="l" rtl="0">
              <a:lnSpc>
                <a:spcPct val="100000"/>
              </a:lnSpc>
              <a:spcBef>
                <a:spcPts val="600"/>
              </a:spcBef>
              <a:spcAft>
                <a:spcPts val="0"/>
              </a:spcAft>
              <a:buClr>
                <a:srgbClr val="000000"/>
              </a:buClr>
              <a:buSzPct val="56250"/>
              <a:buFont typeface="Helvetica Neue"/>
              <a:buChar char="●"/>
            </a:pPr>
            <a:r>
              <a:rPr lang="en-US" sz="3200" b="0" i="0" u="none" strike="noStrike" cap="none">
                <a:solidFill>
                  <a:schemeClr val="dk1"/>
                </a:solidFill>
                <a:latin typeface="Helvetica Neue"/>
                <a:ea typeface="Helvetica Neue"/>
                <a:cs typeface="Helvetica Neue"/>
                <a:sym typeface="Helvetica Neue"/>
              </a:rPr>
              <a:t>Kick off, two words, is a verb: </a:t>
            </a:r>
          </a:p>
          <a:p>
            <a:pPr marL="640080" marR="0" lvl="1" indent="-246380" algn="l" rtl="0">
              <a:lnSpc>
                <a:spcPct val="100000"/>
              </a:lnSpc>
              <a:spcBef>
                <a:spcPts val="550"/>
              </a:spcBef>
              <a:spcAft>
                <a:spcPts val="0"/>
              </a:spcAft>
              <a:buClr>
                <a:schemeClr val="accent1"/>
              </a:buClr>
              <a:buSzPct val="100000"/>
              <a:buFont typeface="Helvetica Neue"/>
              <a:buChar char="◦"/>
            </a:pPr>
            <a:r>
              <a:rPr lang="en-US" sz="2800" b="0" i="0" u="none" strike="noStrike" cap="none">
                <a:solidFill>
                  <a:schemeClr val="dk1"/>
                </a:solidFill>
                <a:latin typeface="Helvetica Neue"/>
                <a:ea typeface="Helvetica Neue"/>
                <a:cs typeface="Helvetica Neue"/>
                <a:sym typeface="Helvetica Neue"/>
              </a:rPr>
              <a:t>Nolan Bieck kicked off every game for the Raiders this year.</a:t>
            </a:r>
          </a:p>
          <a:p>
            <a:pPr marL="365760" marR="0" lvl="0" indent="-241300" algn="l" rtl="0">
              <a:lnSpc>
                <a:spcPct val="100000"/>
              </a:lnSpc>
              <a:spcBef>
                <a:spcPts val="600"/>
              </a:spcBef>
              <a:spcAft>
                <a:spcPts val="0"/>
              </a:spcAft>
              <a:buClr>
                <a:srgbClr val="000000"/>
              </a:buClr>
              <a:buSzPct val="56250"/>
              <a:buFont typeface="Helvetica Neue"/>
              <a:buChar char="●"/>
            </a:pPr>
            <a:r>
              <a:rPr lang="en-US" sz="3200" b="0" i="0" u="none" strike="noStrike" cap="none">
                <a:solidFill>
                  <a:schemeClr val="dk1"/>
                </a:solidFill>
                <a:latin typeface="Helvetica Neue"/>
                <a:ea typeface="Helvetica Neue"/>
                <a:cs typeface="Helvetica Neue"/>
                <a:sym typeface="Helvetica Neue"/>
              </a:rPr>
              <a:t>Halftime (one word)</a:t>
            </a:r>
          </a:p>
          <a:p>
            <a:pPr marL="365760" marR="0" lvl="0" indent="-241300" algn="l" rtl="0">
              <a:lnSpc>
                <a:spcPct val="100000"/>
              </a:lnSpc>
              <a:spcBef>
                <a:spcPts val="600"/>
              </a:spcBef>
              <a:spcAft>
                <a:spcPts val="0"/>
              </a:spcAft>
              <a:buClr>
                <a:srgbClr val="000000"/>
              </a:buClr>
              <a:buSzPct val="56250"/>
              <a:buFont typeface="Helvetica Neue"/>
              <a:buChar char="●"/>
            </a:pPr>
            <a:r>
              <a:rPr lang="en-US" sz="3200">
                <a:latin typeface="Helvetica Neue"/>
                <a:ea typeface="Helvetica Neue"/>
                <a:cs typeface="Helvetica Neue"/>
                <a:sym typeface="Helvetica Neue"/>
              </a:rPr>
              <a:t>E</a:t>
            </a:r>
            <a:r>
              <a:rPr lang="en-US" sz="3200" b="0" i="0" u="none" strike="noStrike" cap="none">
                <a:solidFill>
                  <a:schemeClr val="dk1"/>
                </a:solidFill>
                <a:latin typeface="Helvetica Neue"/>
                <a:ea typeface="Helvetica Neue"/>
                <a:cs typeface="Helvetica Neue"/>
                <a:sym typeface="Helvetica Neue"/>
              </a:rPr>
              <a:t>xtra base (two words)</a:t>
            </a:r>
          </a:p>
          <a:p>
            <a:pPr marL="365760" marR="0" lvl="0" indent="-137159" algn="l" rtl="0">
              <a:lnSpc>
                <a:spcPct val="100000"/>
              </a:lnSpc>
              <a:spcBef>
                <a:spcPts val="600"/>
              </a:spcBef>
              <a:spcAft>
                <a:spcPts val="0"/>
              </a:spcAft>
              <a:buClr>
                <a:schemeClr val="accent1"/>
              </a:buClr>
              <a:buSzPct val="100000"/>
              <a:buFont typeface="Cabin"/>
              <a:buNone/>
            </a:pPr>
            <a:endParaRPr sz="3200" b="0" i="0" u="none" strike="noStrike" cap="none">
              <a:solidFill>
                <a:schemeClr val="dk1"/>
              </a:solidFill>
              <a:latin typeface="Helvetica Neue"/>
              <a:ea typeface="Helvetica Neue"/>
              <a:cs typeface="Helvetica Neue"/>
              <a:sym typeface="Helvetica Neue"/>
            </a:endParaRPr>
          </a:p>
          <a:p>
            <a:pPr marL="365760" marR="0" lvl="0" indent="-137159" algn="l" rtl="0">
              <a:lnSpc>
                <a:spcPct val="100000"/>
              </a:lnSpc>
              <a:spcBef>
                <a:spcPts val="600"/>
              </a:spcBef>
              <a:spcAft>
                <a:spcPts val="0"/>
              </a:spcAft>
              <a:buClr>
                <a:schemeClr val="accent1"/>
              </a:buClr>
              <a:buSzPct val="100000"/>
              <a:buFont typeface="Cabin"/>
              <a:buNone/>
            </a:pPr>
            <a:endParaRPr sz="3200" b="0" i="0" u="none" strike="noStrike" cap="none">
              <a:solidFill>
                <a:schemeClr val="dk1"/>
              </a:solidFill>
              <a:latin typeface="Helvetica Neue"/>
              <a:ea typeface="Helvetica Neue"/>
              <a:cs typeface="Helvetica Neue"/>
              <a:sym typeface="Helvetica Neue"/>
            </a:endParaRP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Shape 110"/>
          <p:cNvSpPr txBox="1">
            <a:spLocks noGrp="1"/>
          </p:cNvSpPr>
          <p:nvPr>
            <p:ph type="title"/>
          </p:nvPr>
        </p:nvSpPr>
        <p:spPr>
          <a:xfrm>
            <a:off x="317976" y="274650"/>
            <a:ext cx="8768100" cy="1173300"/>
          </a:xfrm>
          <a:prstGeom prst="rect">
            <a:avLst/>
          </a:prstGeom>
          <a:noFill/>
          <a:ln>
            <a:noFill/>
          </a:ln>
        </p:spPr>
        <p:txBody>
          <a:bodyPr lIns="91425" tIns="45700" rIns="91425" bIns="45700" anchor="ctr" anchorCtr="0">
            <a:noAutofit/>
          </a:bodyPr>
          <a:lstStyle/>
          <a:p>
            <a:pPr lvl="0" rtl="0">
              <a:spcBef>
                <a:spcPts val="0"/>
              </a:spcBef>
              <a:buClr>
                <a:srgbClr val="562214"/>
              </a:buClr>
              <a:buSzPct val="25000"/>
              <a:buFont typeface="Cabin"/>
              <a:buNone/>
            </a:pPr>
            <a:r>
              <a:rPr lang="en-US">
                <a:solidFill>
                  <a:srgbClr val="000000"/>
                </a:solidFill>
                <a:latin typeface="Helvetica Neue"/>
                <a:ea typeface="Helvetica Neue"/>
                <a:cs typeface="Helvetica Neue"/>
                <a:sym typeface="Helvetica Neue"/>
              </a:rPr>
              <a:t>Style notes: hyphenation</a:t>
            </a:r>
          </a:p>
        </p:txBody>
      </p:sp>
      <p:sp>
        <p:nvSpPr>
          <p:cNvPr id="111" name="Shape 111"/>
          <p:cNvSpPr txBox="1">
            <a:spLocks noGrp="1"/>
          </p:cNvSpPr>
          <p:nvPr>
            <p:ph type="body" idx="1"/>
          </p:nvPr>
        </p:nvSpPr>
        <p:spPr>
          <a:xfrm>
            <a:off x="344976" y="1447800"/>
            <a:ext cx="8588700" cy="4940999"/>
          </a:xfrm>
          <a:prstGeom prst="rect">
            <a:avLst/>
          </a:prstGeom>
          <a:noFill/>
          <a:ln>
            <a:noFill/>
          </a:ln>
        </p:spPr>
        <p:txBody>
          <a:bodyPr lIns="91425" tIns="45700" rIns="91425" bIns="45700" anchor="t" anchorCtr="0">
            <a:noAutofit/>
          </a:bodyPr>
          <a:lstStyle/>
          <a:p>
            <a:pPr marL="365760" marR="0" lvl="0" indent="-241300" algn="l" rtl="0">
              <a:lnSpc>
                <a:spcPct val="100000"/>
              </a:lnSpc>
              <a:spcBef>
                <a:spcPts val="0"/>
              </a:spcBef>
              <a:spcAft>
                <a:spcPts val="0"/>
              </a:spcAft>
              <a:buClr>
                <a:srgbClr val="000000"/>
              </a:buClr>
              <a:buSzPct val="56250"/>
              <a:buFont typeface="Helvetica Neue"/>
              <a:buChar char="●"/>
            </a:pPr>
            <a:r>
              <a:rPr lang="en-US" sz="3200" b="0" i="0" u="none" strike="noStrike" cap="none">
                <a:solidFill>
                  <a:schemeClr val="dk1"/>
                </a:solidFill>
                <a:latin typeface="Helvetica Neue"/>
                <a:ea typeface="Helvetica Neue"/>
                <a:cs typeface="Helvetica Neue"/>
                <a:sym typeface="Helvetica Neue"/>
              </a:rPr>
              <a:t>13-year-old girl</a:t>
            </a:r>
          </a:p>
          <a:p>
            <a:pPr marL="365760" marR="0" lvl="0" indent="-241300" algn="l" rtl="0">
              <a:lnSpc>
                <a:spcPct val="100000"/>
              </a:lnSpc>
              <a:spcBef>
                <a:spcPts val="600"/>
              </a:spcBef>
              <a:spcAft>
                <a:spcPts val="0"/>
              </a:spcAft>
              <a:buClr>
                <a:srgbClr val="000000"/>
              </a:buClr>
              <a:buSzPct val="56250"/>
              <a:buFont typeface="Helvetica Neue"/>
              <a:buChar char="●"/>
            </a:pPr>
            <a:r>
              <a:rPr lang="en-US" sz="3200" b="0" i="0" u="none" strike="noStrike" cap="none">
                <a:solidFill>
                  <a:schemeClr val="dk1"/>
                </a:solidFill>
                <a:latin typeface="Helvetica Neue"/>
                <a:ea typeface="Helvetica Neue"/>
                <a:cs typeface="Helvetica Neue"/>
                <a:sym typeface="Helvetica Neue"/>
              </a:rPr>
              <a:t>30-second commercial</a:t>
            </a:r>
          </a:p>
          <a:p>
            <a:pPr marL="365760" marR="0" lvl="0" indent="-241300" algn="l" rtl="0">
              <a:lnSpc>
                <a:spcPct val="100000"/>
              </a:lnSpc>
              <a:spcBef>
                <a:spcPts val="600"/>
              </a:spcBef>
              <a:spcAft>
                <a:spcPts val="0"/>
              </a:spcAft>
              <a:buClr>
                <a:srgbClr val="000000"/>
              </a:buClr>
              <a:buSzPct val="56250"/>
              <a:buFont typeface="Helvetica Neue"/>
              <a:buChar char="●"/>
            </a:pPr>
            <a:r>
              <a:rPr lang="en-US" sz="3200" b="0" i="0" u="none" strike="noStrike" cap="none">
                <a:solidFill>
                  <a:schemeClr val="dk1"/>
                </a:solidFill>
                <a:latin typeface="Helvetica Neue"/>
                <a:ea typeface="Helvetica Neue"/>
                <a:cs typeface="Helvetica Neue"/>
                <a:sym typeface="Helvetica Neue"/>
              </a:rPr>
              <a:t>One-minute break</a:t>
            </a:r>
          </a:p>
          <a:p>
            <a:pPr marL="365760" marR="0" lvl="0" indent="-241300" algn="l" rtl="0">
              <a:lnSpc>
                <a:spcPct val="100000"/>
              </a:lnSpc>
              <a:spcBef>
                <a:spcPts val="600"/>
              </a:spcBef>
              <a:spcAft>
                <a:spcPts val="0"/>
              </a:spcAft>
              <a:buClr>
                <a:srgbClr val="000000"/>
              </a:buClr>
              <a:buSzPct val="56250"/>
              <a:buFont typeface="Helvetica Neue"/>
              <a:buChar char="●"/>
            </a:pPr>
            <a:r>
              <a:rPr lang="en-US" sz="3200" b="0" i="0" u="none" strike="noStrike" cap="none">
                <a:solidFill>
                  <a:schemeClr val="dk1"/>
                </a:solidFill>
                <a:latin typeface="Helvetica Neue"/>
                <a:ea typeface="Helvetica Neue"/>
                <a:cs typeface="Helvetica Neue"/>
                <a:sym typeface="Helvetica Neue"/>
              </a:rPr>
              <a:t>15-page paper</a:t>
            </a:r>
          </a:p>
          <a:p>
            <a:pPr marL="365760" marR="0" lvl="0" indent="-241300" algn="l" rtl="0">
              <a:lnSpc>
                <a:spcPct val="100000"/>
              </a:lnSpc>
              <a:spcBef>
                <a:spcPts val="600"/>
              </a:spcBef>
              <a:spcAft>
                <a:spcPts val="0"/>
              </a:spcAft>
              <a:buClr>
                <a:srgbClr val="000000"/>
              </a:buClr>
              <a:buSzPct val="56250"/>
              <a:buFont typeface="Helvetica Neue"/>
              <a:buChar char="●"/>
            </a:pPr>
            <a:r>
              <a:rPr lang="en-US" sz="3200" b="0" i="0" u="none" strike="noStrike" cap="none">
                <a:solidFill>
                  <a:schemeClr val="dk1"/>
                </a:solidFill>
                <a:latin typeface="Helvetica Neue"/>
                <a:ea typeface="Helvetica Neue"/>
                <a:cs typeface="Helvetica Neue"/>
                <a:sym typeface="Helvetica Neue"/>
              </a:rPr>
              <a:t>Three-day cruise</a:t>
            </a:r>
          </a:p>
          <a:p>
            <a:pPr marL="365760" marR="0" lvl="0" indent="-241300" algn="l" rtl="0">
              <a:lnSpc>
                <a:spcPct val="100000"/>
              </a:lnSpc>
              <a:spcBef>
                <a:spcPts val="600"/>
              </a:spcBef>
              <a:spcAft>
                <a:spcPts val="0"/>
              </a:spcAft>
              <a:buClr>
                <a:srgbClr val="000000"/>
              </a:buClr>
              <a:buSzPct val="56250"/>
              <a:buFont typeface="Helvetica Neue"/>
              <a:buChar char="●"/>
            </a:pPr>
            <a:r>
              <a:rPr lang="en-US" sz="3200" b="0" i="0" u="none" strike="noStrike" cap="none">
                <a:solidFill>
                  <a:schemeClr val="dk1"/>
                </a:solidFill>
                <a:latin typeface="Helvetica Neue"/>
                <a:ea typeface="Helvetica Neue"/>
                <a:cs typeface="Helvetica Neue"/>
                <a:sym typeface="Helvetica Neue"/>
              </a:rPr>
              <a:t>24-hour hotline</a:t>
            </a:r>
          </a:p>
          <a:p>
            <a:pPr marL="365760" marR="0" lvl="0" indent="-241300" algn="l" rtl="0">
              <a:lnSpc>
                <a:spcPct val="100000"/>
              </a:lnSpc>
              <a:spcBef>
                <a:spcPts val="600"/>
              </a:spcBef>
              <a:spcAft>
                <a:spcPts val="0"/>
              </a:spcAft>
              <a:buClr>
                <a:srgbClr val="000000"/>
              </a:buClr>
              <a:buSzPct val="56250"/>
              <a:buFont typeface="Helvetica Neue"/>
              <a:buChar char="●"/>
            </a:pPr>
            <a:r>
              <a:rPr lang="en-US" sz="3200" b="0" i="0" u="none" strike="noStrike" cap="none">
                <a:solidFill>
                  <a:schemeClr val="dk1"/>
                </a:solidFill>
                <a:latin typeface="Helvetica Neue"/>
                <a:ea typeface="Helvetica Neue"/>
                <a:cs typeface="Helvetica Neue"/>
                <a:sym typeface="Helvetica Neue"/>
              </a:rPr>
              <a:t>Queen-size bed</a:t>
            </a:r>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Shape 116"/>
          <p:cNvSpPr txBox="1">
            <a:spLocks noGrp="1"/>
          </p:cNvSpPr>
          <p:nvPr>
            <p:ph type="title"/>
          </p:nvPr>
        </p:nvSpPr>
        <p:spPr>
          <a:xfrm>
            <a:off x="193176" y="76200"/>
            <a:ext cx="8740500" cy="1007400"/>
          </a:xfrm>
          <a:prstGeom prst="rect">
            <a:avLst/>
          </a:prstGeom>
          <a:noFill/>
          <a:ln>
            <a:noFill/>
          </a:ln>
        </p:spPr>
        <p:txBody>
          <a:bodyPr lIns="91425" tIns="45700" rIns="91425" bIns="45700" anchor="ctr" anchorCtr="0">
            <a:noAutofit/>
          </a:bodyPr>
          <a:lstStyle/>
          <a:p>
            <a:pPr lvl="0" rtl="0">
              <a:spcBef>
                <a:spcPts val="0"/>
              </a:spcBef>
              <a:buClr>
                <a:srgbClr val="562214"/>
              </a:buClr>
              <a:buSzPct val="25000"/>
              <a:buFont typeface="Cabin"/>
              <a:buNone/>
            </a:pPr>
            <a:r>
              <a:rPr lang="en-US">
                <a:solidFill>
                  <a:srgbClr val="000000"/>
                </a:solidFill>
                <a:latin typeface="Helvetica Neue"/>
                <a:ea typeface="Helvetica Neue"/>
                <a:cs typeface="Helvetica Neue"/>
                <a:sym typeface="Helvetica Neue"/>
              </a:rPr>
              <a:t>Style notes: directions and regions</a:t>
            </a:r>
          </a:p>
        </p:txBody>
      </p:sp>
      <p:sp>
        <p:nvSpPr>
          <p:cNvPr id="117" name="Shape 117"/>
          <p:cNvSpPr txBox="1">
            <a:spLocks noGrp="1"/>
          </p:cNvSpPr>
          <p:nvPr>
            <p:ph type="body" idx="1"/>
          </p:nvPr>
        </p:nvSpPr>
        <p:spPr>
          <a:xfrm>
            <a:off x="289776" y="1007400"/>
            <a:ext cx="8643900" cy="5850600"/>
          </a:xfrm>
          <a:prstGeom prst="rect">
            <a:avLst/>
          </a:prstGeom>
          <a:noFill/>
          <a:ln>
            <a:noFill/>
          </a:ln>
        </p:spPr>
        <p:txBody>
          <a:bodyPr lIns="91425" tIns="45700" rIns="91425" bIns="45700" anchor="t" anchorCtr="0">
            <a:noAutofit/>
          </a:bodyPr>
          <a:lstStyle/>
          <a:p>
            <a:pPr marL="365760" marR="0" lvl="0" indent="-256498" algn="l" rtl="0">
              <a:lnSpc>
                <a:spcPct val="90000"/>
              </a:lnSpc>
              <a:spcBef>
                <a:spcPts val="0"/>
              </a:spcBef>
              <a:spcAft>
                <a:spcPts val="0"/>
              </a:spcAft>
              <a:buClr>
                <a:srgbClr val="000000"/>
              </a:buClr>
              <a:buSzPct val="60000"/>
              <a:buFont typeface="Helvetica Neue"/>
              <a:buChar char="●"/>
            </a:pPr>
            <a:r>
              <a:rPr lang="en-US" sz="2950" b="0" i="0" u="none" strike="noStrike" cap="none">
                <a:solidFill>
                  <a:schemeClr val="dk1"/>
                </a:solidFill>
                <a:latin typeface="Helvetica Neue"/>
                <a:ea typeface="Helvetica Neue"/>
                <a:cs typeface="Helvetica Neue"/>
                <a:sym typeface="Helvetica Neue"/>
              </a:rPr>
              <a:t>In general, lowercase north, south, northeast, northern, e</a:t>
            </a:r>
            <a:r>
              <a:rPr lang="en-US" sz="2950" b="0" i="0" u="none" strike="noStrike" cap="none">
                <a:solidFill>
                  <a:srgbClr val="000000"/>
                </a:solidFill>
                <a:latin typeface="Helvetica Neue"/>
                <a:ea typeface="Helvetica Neue"/>
                <a:cs typeface="Helvetica Neue"/>
                <a:sym typeface="Helvetica Neue"/>
              </a:rPr>
              <a:t>tc.</a:t>
            </a:r>
            <a:r>
              <a:rPr lang="en-US" sz="2950" b="0" i="0" u="none" strike="noStrike" cap="none">
                <a:solidFill>
                  <a:schemeClr val="dk1"/>
                </a:solidFill>
                <a:latin typeface="Helvetica Neue"/>
                <a:ea typeface="Helvetica Neue"/>
                <a:cs typeface="Helvetica Neue"/>
                <a:sym typeface="Helvetica Neue"/>
              </a:rPr>
              <a:t>, when they indicate compass direction. BUT capitalize these words when they designate regions.</a:t>
            </a:r>
          </a:p>
          <a:p>
            <a:pPr marL="365760" marR="0" lvl="0" indent="-256499" algn="l" rtl="0">
              <a:lnSpc>
                <a:spcPct val="90000"/>
              </a:lnSpc>
              <a:spcBef>
                <a:spcPts val="600"/>
              </a:spcBef>
              <a:spcAft>
                <a:spcPts val="0"/>
              </a:spcAft>
              <a:buClr>
                <a:srgbClr val="000000"/>
              </a:buClr>
              <a:buSzPct val="69230"/>
              <a:buFont typeface="Helvetica Neue"/>
              <a:buChar char="●"/>
            </a:pPr>
            <a:r>
              <a:rPr lang="en-US" sz="2600" b="0" i="0" u="none" strike="noStrike" cap="none">
                <a:solidFill>
                  <a:schemeClr val="dk1"/>
                </a:solidFill>
                <a:latin typeface="Helvetica Neue"/>
                <a:ea typeface="Helvetica Neue"/>
                <a:cs typeface="Helvetica Neue"/>
                <a:sym typeface="Helvetica Neue"/>
              </a:rPr>
              <a:t>COMPASS DIRECTIONS: </a:t>
            </a:r>
          </a:p>
          <a:p>
            <a:pPr marL="914400" marR="0" lvl="0" indent="0" algn="l" rtl="0">
              <a:lnSpc>
                <a:spcPct val="90000"/>
              </a:lnSpc>
              <a:spcBef>
                <a:spcPts val="440"/>
              </a:spcBef>
              <a:spcAft>
                <a:spcPts val="0"/>
              </a:spcAft>
              <a:buNone/>
            </a:pPr>
            <a:r>
              <a:rPr lang="en-US" sz="2200" b="0" i="0" u="none" strike="noStrike" cap="none">
                <a:solidFill>
                  <a:schemeClr val="dk1"/>
                </a:solidFill>
                <a:latin typeface="Helvetica Neue"/>
                <a:ea typeface="Helvetica Neue"/>
                <a:cs typeface="Helvetica Neue"/>
                <a:sym typeface="Helvetica Neue"/>
              </a:rPr>
              <a:t>He drove west. The cold front is moving east.</a:t>
            </a:r>
          </a:p>
          <a:p>
            <a:pPr marL="457200" marR="0" lvl="0" indent="0" algn="l" rtl="0">
              <a:lnSpc>
                <a:spcPct val="90000"/>
              </a:lnSpc>
              <a:spcBef>
                <a:spcPts val="550"/>
              </a:spcBef>
              <a:spcAft>
                <a:spcPts val="0"/>
              </a:spcAft>
              <a:buNone/>
            </a:pPr>
            <a:r>
              <a:rPr lang="en-US" sz="2600" b="0" i="0" u="none" strike="noStrike" cap="none">
                <a:solidFill>
                  <a:schemeClr val="dk1"/>
                </a:solidFill>
                <a:latin typeface="Helvetica Neue"/>
                <a:ea typeface="Helvetica Neue"/>
                <a:cs typeface="Helvetica Neue"/>
                <a:sym typeface="Helvetica Neue"/>
              </a:rPr>
              <a:t>REGIONS: </a:t>
            </a:r>
          </a:p>
          <a:p>
            <a:pPr marL="886966" marR="0" lvl="2" indent="-188466" algn="l" rtl="0">
              <a:lnSpc>
                <a:spcPct val="90000"/>
              </a:lnSpc>
              <a:spcBef>
                <a:spcPts val="440"/>
              </a:spcBef>
              <a:spcAft>
                <a:spcPts val="0"/>
              </a:spcAft>
              <a:buClr>
                <a:srgbClr val="000000"/>
              </a:buClr>
              <a:buSzPct val="63636"/>
              <a:buFont typeface="Helvetica Neue"/>
              <a:buChar char="⚫"/>
            </a:pPr>
            <a:r>
              <a:rPr lang="en-US" sz="2200" b="0" i="0" u="none" strike="noStrike" cap="none">
                <a:solidFill>
                  <a:schemeClr val="dk1"/>
                </a:solidFill>
                <a:latin typeface="Helvetica Neue"/>
                <a:ea typeface="Helvetica Neue"/>
                <a:cs typeface="Helvetica Neue"/>
                <a:sym typeface="Helvetica Neue"/>
              </a:rPr>
              <a:t>A storm system that developed in the Midwest is spreading eastward. It will bring showers to the East Coast by morning. </a:t>
            </a:r>
          </a:p>
          <a:p>
            <a:pPr marL="886966" marR="0" lvl="2" indent="-188466" algn="l" rtl="0">
              <a:lnSpc>
                <a:spcPct val="90000"/>
              </a:lnSpc>
              <a:spcBef>
                <a:spcPts val="440"/>
              </a:spcBef>
              <a:spcAft>
                <a:spcPts val="0"/>
              </a:spcAft>
              <a:buClr>
                <a:srgbClr val="000000"/>
              </a:buClr>
              <a:buSzPct val="63636"/>
              <a:buFont typeface="Helvetica Neue"/>
              <a:buChar char="⚫"/>
            </a:pPr>
            <a:r>
              <a:rPr lang="en-US" sz="2200" b="0" i="0" u="none" strike="noStrike" cap="none">
                <a:solidFill>
                  <a:schemeClr val="dk1"/>
                </a:solidFill>
                <a:latin typeface="Helvetica Neue"/>
                <a:ea typeface="Helvetica Neue"/>
                <a:cs typeface="Helvetica Neue"/>
                <a:sym typeface="Helvetica Neue"/>
              </a:rPr>
              <a:t>The North was victorious. The South will rise again. </a:t>
            </a:r>
          </a:p>
          <a:p>
            <a:pPr marL="886966" marR="0" lvl="2" indent="-188466" algn="l" rtl="0">
              <a:lnSpc>
                <a:spcPct val="90000"/>
              </a:lnSpc>
              <a:spcBef>
                <a:spcPts val="440"/>
              </a:spcBef>
              <a:spcAft>
                <a:spcPts val="0"/>
              </a:spcAft>
              <a:buClr>
                <a:srgbClr val="000000"/>
              </a:buClr>
              <a:buSzPct val="63636"/>
              <a:buFont typeface="Helvetica Neue"/>
              <a:buChar char="⚫"/>
            </a:pPr>
            <a:r>
              <a:rPr lang="en-US" sz="2200" b="0" i="0" u="none" strike="noStrike" cap="none">
                <a:solidFill>
                  <a:schemeClr val="dk1"/>
                </a:solidFill>
                <a:latin typeface="Helvetica Neue"/>
                <a:ea typeface="Helvetica Neue"/>
                <a:cs typeface="Helvetica Neue"/>
                <a:sym typeface="Helvetica Neue"/>
              </a:rPr>
              <a:t>Settlers from the East went west in search of new lives.</a:t>
            </a:r>
          </a:p>
          <a:p>
            <a:pPr marL="886966" marR="0" lvl="2" indent="-188466" algn="l" rtl="0">
              <a:lnSpc>
                <a:spcPct val="90000"/>
              </a:lnSpc>
              <a:spcBef>
                <a:spcPts val="440"/>
              </a:spcBef>
              <a:spcAft>
                <a:spcPts val="0"/>
              </a:spcAft>
              <a:buClr>
                <a:srgbClr val="000000"/>
              </a:buClr>
              <a:buSzPct val="63636"/>
              <a:buFont typeface="Helvetica Neue"/>
              <a:buChar char="⚫"/>
            </a:pPr>
            <a:r>
              <a:rPr lang="en-US" sz="2200" b="0" i="0" u="none" strike="noStrike" cap="none">
                <a:solidFill>
                  <a:schemeClr val="dk1"/>
                </a:solidFill>
                <a:latin typeface="Helvetica Neue"/>
                <a:ea typeface="Helvetica Neue"/>
                <a:cs typeface="Helvetica Neue"/>
                <a:sym typeface="Helvetica Neue"/>
              </a:rPr>
              <a:t> She has a Southern accent. He is a Northerner. </a:t>
            </a:r>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Shape 122"/>
          <p:cNvSpPr txBox="1">
            <a:spLocks noGrp="1"/>
          </p:cNvSpPr>
          <p:nvPr>
            <p:ph type="title"/>
          </p:nvPr>
        </p:nvSpPr>
        <p:spPr>
          <a:xfrm>
            <a:off x="393601" y="76200"/>
            <a:ext cx="8616300" cy="1021200"/>
          </a:xfrm>
          <a:prstGeom prst="rect">
            <a:avLst/>
          </a:prstGeom>
          <a:noFill/>
          <a:ln>
            <a:noFill/>
          </a:ln>
        </p:spPr>
        <p:txBody>
          <a:bodyPr lIns="91425" tIns="45700" rIns="91425" bIns="45700" anchor="ctr" anchorCtr="0">
            <a:noAutofit/>
          </a:bodyPr>
          <a:lstStyle/>
          <a:p>
            <a:pPr lvl="0" rtl="0">
              <a:spcBef>
                <a:spcPts val="0"/>
              </a:spcBef>
              <a:buClr>
                <a:srgbClr val="562214"/>
              </a:buClr>
              <a:buSzPct val="25000"/>
              <a:buFont typeface="Cabin"/>
              <a:buNone/>
            </a:pPr>
            <a:r>
              <a:rPr lang="en-US">
                <a:solidFill>
                  <a:srgbClr val="000000"/>
                </a:solidFill>
                <a:latin typeface="Helvetica Neue"/>
                <a:ea typeface="Helvetica Neue"/>
                <a:cs typeface="Helvetica Neue"/>
                <a:sym typeface="Helvetica Neue"/>
              </a:rPr>
              <a:t>Style notes: apostrophes</a:t>
            </a:r>
          </a:p>
        </p:txBody>
      </p:sp>
      <p:sp>
        <p:nvSpPr>
          <p:cNvPr id="123" name="Shape 123"/>
          <p:cNvSpPr txBox="1">
            <a:spLocks noGrp="1"/>
          </p:cNvSpPr>
          <p:nvPr>
            <p:ph type="body" idx="1"/>
          </p:nvPr>
        </p:nvSpPr>
        <p:spPr>
          <a:xfrm>
            <a:off x="317376" y="1186700"/>
            <a:ext cx="8616300" cy="5442600"/>
          </a:xfrm>
          <a:prstGeom prst="rect">
            <a:avLst/>
          </a:prstGeom>
          <a:noFill/>
          <a:ln>
            <a:noFill/>
          </a:ln>
        </p:spPr>
        <p:txBody>
          <a:bodyPr lIns="91425" tIns="45700" rIns="91425" bIns="45700" anchor="t" anchorCtr="0">
            <a:noAutofit/>
          </a:bodyPr>
          <a:lstStyle/>
          <a:p>
            <a:pPr marL="365760" marR="0" lvl="0" indent="-289560" algn="l" rtl="0">
              <a:lnSpc>
                <a:spcPct val="100000"/>
              </a:lnSpc>
              <a:spcBef>
                <a:spcPts val="0"/>
              </a:spcBef>
              <a:spcAft>
                <a:spcPts val="0"/>
              </a:spcAft>
              <a:buClr>
                <a:schemeClr val="accent1"/>
              </a:buClr>
              <a:buSzPct val="25000"/>
              <a:buFont typeface="Cabin"/>
              <a:buNone/>
            </a:pPr>
            <a:r>
              <a:rPr lang="en-US" sz="3200" b="1" i="0" u="none" strike="noStrike" cap="none">
                <a:solidFill>
                  <a:schemeClr val="dk1"/>
                </a:solidFill>
                <a:latin typeface="Helvetica Neue"/>
                <a:ea typeface="Helvetica Neue"/>
                <a:cs typeface="Helvetica Neue"/>
                <a:sym typeface="Helvetica Neue"/>
              </a:rPr>
              <a:t>Plurals of letters</a:t>
            </a:r>
          </a:p>
          <a:p>
            <a:pPr marL="365760" marR="0" lvl="0" indent="-241300" algn="l" rtl="0">
              <a:lnSpc>
                <a:spcPct val="100000"/>
              </a:lnSpc>
              <a:spcBef>
                <a:spcPts val="600"/>
              </a:spcBef>
              <a:spcAft>
                <a:spcPts val="0"/>
              </a:spcAft>
              <a:buClr>
                <a:srgbClr val="000000"/>
              </a:buClr>
              <a:buSzPct val="56250"/>
              <a:buFont typeface="Helvetica Neue"/>
              <a:buChar char="•"/>
            </a:pPr>
            <a:r>
              <a:rPr lang="en-US" sz="3200" b="0" i="0" u="none" strike="noStrike" cap="none">
                <a:solidFill>
                  <a:schemeClr val="dk1"/>
                </a:solidFill>
                <a:latin typeface="Helvetica Neue"/>
                <a:ea typeface="Helvetica Neue"/>
                <a:cs typeface="Helvetica Neue"/>
                <a:sym typeface="Helvetica Neue"/>
              </a:rPr>
              <a:t>Use an apostrophe for PLURALS OF A SINGLE LETTER: Mind your p</a:t>
            </a:r>
            <a:r>
              <a:rPr lang="en-US" sz="3200">
                <a:latin typeface="Helvetica Neue"/>
                <a:ea typeface="Helvetica Neue"/>
                <a:cs typeface="Helvetica Neue"/>
                <a:sym typeface="Helvetica Neue"/>
              </a:rPr>
              <a:t>’</a:t>
            </a:r>
            <a:r>
              <a:rPr lang="en-US" sz="3200" b="0" i="0" u="none" strike="noStrike" cap="none">
                <a:solidFill>
                  <a:schemeClr val="dk1"/>
                </a:solidFill>
                <a:latin typeface="Helvetica Neue"/>
                <a:ea typeface="Helvetica Neue"/>
                <a:cs typeface="Helvetica Neue"/>
                <a:sym typeface="Helvetica Neue"/>
              </a:rPr>
              <a:t>s and q</a:t>
            </a:r>
            <a:r>
              <a:rPr lang="en-US" sz="3200">
                <a:latin typeface="Helvetica Neue"/>
                <a:ea typeface="Helvetica Neue"/>
                <a:cs typeface="Helvetica Neue"/>
                <a:sym typeface="Helvetica Neue"/>
              </a:rPr>
              <a:t>’</a:t>
            </a:r>
            <a:r>
              <a:rPr lang="en-US" sz="3200" b="0" i="0" u="none" strike="noStrike" cap="none">
                <a:solidFill>
                  <a:schemeClr val="dk1"/>
                </a:solidFill>
                <a:latin typeface="Helvetica Neue"/>
                <a:ea typeface="Helvetica Neue"/>
                <a:cs typeface="Helvetica Neue"/>
                <a:sym typeface="Helvetica Neue"/>
              </a:rPr>
              <a:t>s. He learned the three R</a:t>
            </a:r>
            <a:r>
              <a:rPr lang="en-US" sz="3200">
                <a:latin typeface="Helvetica Neue"/>
                <a:ea typeface="Helvetica Neue"/>
                <a:cs typeface="Helvetica Neue"/>
                <a:sym typeface="Helvetica Neue"/>
              </a:rPr>
              <a:t>’</a:t>
            </a:r>
            <a:r>
              <a:rPr lang="en-US" sz="3200" b="0" i="0" u="none" strike="noStrike" cap="none">
                <a:solidFill>
                  <a:schemeClr val="dk1"/>
                </a:solidFill>
                <a:latin typeface="Helvetica Neue"/>
                <a:ea typeface="Helvetica Neue"/>
                <a:cs typeface="Helvetica Neue"/>
                <a:sym typeface="Helvetica Neue"/>
              </a:rPr>
              <a:t>s and brought home a report card with four A</a:t>
            </a:r>
            <a:r>
              <a:rPr lang="en-US" sz="3200">
                <a:latin typeface="Helvetica Neue"/>
                <a:ea typeface="Helvetica Neue"/>
                <a:cs typeface="Helvetica Neue"/>
                <a:sym typeface="Helvetica Neue"/>
              </a:rPr>
              <a:t>’</a:t>
            </a:r>
            <a:r>
              <a:rPr lang="en-US" sz="3200" b="0" i="0" u="none" strike="noStrike" cap="none">
                <a:solidFill>
                  <a:schemeClr val="dk1"/>
                </a:solidFill>
                <a:latin typeface="Helvetica Neue"/>
                <a:ea typeface="Helvetica Neue"/>
                <a:cs typeface="Helvetica Neue"/>
                <a:sym typeface="Helvetica Neue"/>
              </a:rPr>
              <a:t>s and two B</a:t>
            </a:r>
            <a:r>
              <a:rPr lang="en-US" sz="3200">
                <a:latin typeface="Helvetica Neue"/>
                <a:ea typeface="Helvetica Neue"/>
                <a:cs typeface="Helvetica Neue"/>
                <a:sym typeface="Helvetica Neue"/>
              </a:rPr>
              <a:t>’</a:t>
            </a:r>
            <a:r>
              <a:rPr lang="en-US" sz="3200" b="0" i="0" u="none" strike="noStrike" cap="none">
                <a:solidFill>
                  <a:schemeClr val="dk1"/>
                </a:solidFill>
                <a:latin typeface="Helvetica Neue"/>
                <a:ea typeface="Helvetica Neue"/>
                <a:cs typeface="Helvetica Neue"/>
                <a:sym typeface="Helvetica Neue"/>
              </a:rPr>
              <a:t>s. The Oakland A</a:t>
            </a:r>
            <a:r>
              <a:rPr lang="en-US" sz="3200">
                <a:latin typeface="Helvetica Neue"/>
                <a:ea typeface="Helvetica Neue"/>
                <a:cs typeface="Helvetica Neue"/>
                <a:sym typeface="Helvetica Neue"/>
              </a:rPr>
              <a:t>’</a:t>
            </a:r>
            <a:r>
              <a:rPr lang="en-US" sz="3200" b="0" i="0" u="none" strike="noStrike" cap="none">
                <a:solidFill>
                  <a:schemeClr val="dk1"/>
                </a:solidFill>
                <a:latin typeface="Helvetica Neue"/>
                <a:ea typeface="Helvetica Neue"/>
                <a:cs typeface="Helvetica Neue"/>
                <a:sym typeface="Helvetica Neue"/>
              </a:rPr>
              <a:t>s won the pennant.</a:t>
            </a:r>
          </a:p>
          <a:p>
            <a:pPr marL="365760" marR="0" lvl="0" indent="-137159" algn="l" rtl="0">
              <a:lnSpc>
                <a:spcPct val="100000"/>
              </a:lnSpc>
              <a:spcBef>
                <a:spcPts val="600"/>
              </a:spcBef>
              <a:spcAft>
                <a:spcPts val="0"/>
              </a:spcAft>
              <a:buClr>
                <a:schemeClr val="accent1"/>
              </a:buClr>
              <a:buSzPct val="100000"/>
              <a:buFont typeface="Cabin"/>
              <a:buNone/>
            </a:pPr>
            <a:endParaRPr sz="3200" b="0" i="0" u="none" strike="noStrike" cap="none">
              <a:solidFill>
                <a:schemeClr val="dk1"/>
              </a:solidFill>
              <a:latin typeface="Helvetica Neue"/>
              <a:ea typeface="Helvetica Neue"/>
              <a:cs typeface="Helvetica Neue"/>
              <a:sym typeface="Helvetica Neue"/>
            </a:endParaRPr>
          </a:p>
          <a:p>
            <a:pPr marL="365760" marR="0" lvl="0" indent="-241300" algn="l" rtl="0">
              <a:lnSpc>
                <a:spcPct val="100000"/>
              </a:lnSpc>
              <a:spcBef>
                <a:spcPts val="600"/>
              </a:spcBef>
              <a:spcAft>
                <a:spcPts val="0"/>
              </a:spcAft>
              <a:buClr>
                <a:srgbClr val="000000"/>
              </a:buClr>
              <a:buSzPct val="56250"/>
              <a:buFont typeface="Helvetica Neue"/>
              <a:buChar char="•"/>
            </a:pPr>
            <a:r>
              <a:rPr lang="en-US" sz="3200" b="0" i="0" u="none" strike="noStrike" cap="none">
                <a:solidFill>
                  <a:schemeClr val="dk1"/>
                </a:solidFill>
                <a:latin typeface="Helvetica Neue"/>
                <a:ea typeface="Helvetica Neue"/>
                <a:cs typeface="Helvetica Neue"/>
                <a:sym typeface="Helvetica Neue"/>
              </a:rPr>
              <a:t>Do not use an apostrophe for plurals of multiple-letter phrases: ABCs, APs, FCATs, Navy SEALs</a:t>
            </a:r>
          </a:p>
          <a:p>
            <a:pPr marL="365760" marR="0" lvl="0" indent="-137159" algn="l" rtl="0">
              <a:lnSpc>
                <a:spcPct val="100000"/>
              </a:lnSpc>
              <a:spcBef>
                <a:spcPts val="600"/>
              </a:spcBef>
              <a:spcAft>
                <a:spcPts val="0"/>
              </a:spcAft>
              <a:buClr>
                <a:schemeClr val="accent1"/>
              </a:buClr>
              <a:buSzPct val="100000"/>
              <a:buFont typeface="Cabin"/>
              <a:buNone/>
            </a:pPr>
            <a:endParaRPr sz="3200" b="0" i="0" u="none" strike="noStrike" cap="none">
              <a:solidFill>
                <a:schemeClr val="dk1"/>
              </a:solidFill>
              <a:latin typeface="Helvetica Neue"/>
              <a:ea typeface="Helvetica Neue"/>
              <a:cs typeface="Helvetica Neue"/>
              <a:sym typeface="Helvetica Neue"/>
            </a:endParaRPr>
          </a:p>
          <a:p>
            <a:pPr marL="365760" marR="0" lvl="0" indent="-137159" algn="l" rtl="0">
              <a:lnSpc>
                <a:spcPct val="100000"/>
              </a:lnSpc>
              <a:spcBef>
                <a:spcPts val="600"/>
              </a:spcBef>
              <a:spcAft>
                <a:spcPts val="0"/>
              </a:spcAft>
              <a:buClr>
                <a:schemeClr val="accent1"/>
              </a:buClr>
              <a:buSzPct val="100000"/>
              <a:buFont typeface="Cabin"/>
              <a:buNone/>
            </a:pPr>
            <a:endParaRPr sz="3200" b="0" i="0" u="none" strike="noStrike" cap="none">
              <a:solidFill>
                <a:schemeClr val="dk1"/>
              </a:solidFill>
              <a:latin typeface="Helvetica Neue"/>
              <a:ea typeface="Helvetica Neue"/>
              <a:cs typeface="Helvetica Neue"/>
              <a:sym typeface="Helvetica Neue"/>
            </a:endParaRPr>
          </a:p>
          <a:p>
            <a:pPr marL="365760" marR="0" lvl="0" indent="-137159" algn="l" rtl="0">
              <a:lnSpc>
                <a:spcPct val="100000"/>
              </a:lnSpc>
              <a:spcBef>
                <a:spcPts val="600"/>
              </a:spcBef>
              <a:spcAft>
                <a:spcPts val="0"/>
              </a:spcAft>
              <a:buClr>
                <a:schemeClr val="accent1"/>
              </a:buClr>
              <a:buSzPct val="100000"/>
              <a:buFont typeface="Cabin"/>
              <a:buNone/>
            </a:pPr>
            <a:endParaRPr sz="3200" b="0" i="0" u="none" strike="noStrike" cap="none">
              <a:solidFill>
                <a:schemeClr val="dk1"/>
              </a:solidFill>
              <a:latin typeface="Helvetica Neue"/>
              <a:ea typeface="Helvetica Neue"/>
              <a:cs typeface="Helvetica Neue"/>
              <a:sym typeface="Helvetica Neue"/>
            </a:endParaRPr>
          </a:p>
          <a:p>
            <a:pPr marL="365760" marR="0" lvl="0" indent="-137159" algn="l" rtl="0">
              <a:lnSpc>
                <a:spcPct val="100000"/>
              </a:lnSpc>
              <a:spcBef>
                <a:spcPts val="600"/>
              </a:spcBef>
              <a:spcAft>
                <a:spcPts val="0"/>
              </a:spcAft>
              <a:buClr>
                <a:schemeClr val="accent1"/>
              </a:buClr>
              <a:buSzPct val="100000"/>
              <a:buFont typeface="Cabin"/>
              <a:buNone/>
            </a:pPr>
            <a:endParaRPr sz="3200" b="0" i="0" u="none" strike="noStrike" cap="none">
              <a:solidFill>
                <a:schemeClr val="dk1"/>
              </a:solidFill>
              <a:latin typeface="Helvetica Neue"/>
              <a:ea typeface="Helvetica Neue"/>
              <a:cs typeface="Helvetica Neue"/>
              <a:sym typeface="Helvetica Neue"/>
            </a:endParaRPr>
          </a:p>
          <a:p>
            <a:pPr marL="365760" marR="0" lvl="0" indent="-137159" algn="l" rtl="0">
              <a:lnSpc>
                <a:spcPct val="100000"/>
              </a:lnSpc>
              <a:spcBef>
                <a:spcPts val="600"/>
              </a:spcBef>
              <a:spcAft>
                <a:spcPts val="0"/>
              </a:spcAft>
              <a:buClr>
                <a:schemeClr val="accent1"/>
              </a:buClr>
              <a:buSzPct val="100000"/>
              <a:buFont typeface="Cabin"/>
              <a:buNone/>
            </a:pPr>
            <a:endParaRPr sz="3200" b="0" i="0" u="none" strike="noStrike" cap="none">
              <a:solidFill>
                <a:schemeClr val="dk1"/>
              </a:solidFill>
              <a:latin typeface="Helvetica Neue"/>
              <a:ea typeface="Helvetica Neue"/>
              <a:cs typeface="Helvetica Neue"/>
              <a:sym typeface="Helvetica Neue"/>
            </a:endParaRPr>
          </a:p>
          <a:p>
            <a:pPr marL="365760" marR="0" lvl="0" indent="-137159" algn="l" rtl="0">
              <a:lnSpc>
                <a:spcPct val="100000"/>
              </a:lnSpc>
              <a:spcBef>
                <a:spcPts val="600"/>
              </a:spcBef>
              <a:spcAft>
                <a:spcPts val="0"/>
              </a:spcAft>
              <a:buClr>
                <a:schemeClr val="accent1"/>
              </a:buClr>
              <a:buSzPct val="100000"/>
              <a:buFont typeface="Cabin"/>
              <a:buNone/>
            </a:pPr>
            <a:endParaRPr sz="3200" b="0" i="0" u="none" strike="noStrike" cap="none">
              <a:solidFill>
                <a:schemeClr val="dk1"/>
              </a:solidFill>
              <a:latin typeface="Helvetica Neue"/>
              <a:ea typeface="Helvetica Neue"/>
              <a:cs typeface="Helvetica Neue"/>
              <a:sym typeface="Helvetica Neue"/>
            </a:endParaRPr>
          </a:p>
          <a:p>
            <a:pPr marL="365760" marR="0" lvl="0" indent="-137159" algn="l" rtl="0">
              <a:lnSpc>
                <a:spcPct val="100000"/>
              </a:lnSpc>
              <a:spcBef>
                <a:spcPts val="600"/>
              </a:spcBef>
              <a:spcAft>
                <a:spcPts val="0"/>
              </a:spcAft>
              <a:buClr>
                <a:schemeClr val="accent1"/>
              </a:buClr>
              <a:buSzPct val="100000"/>
              <a:buFont typeface="Cabin"/>
              <a:buNone/>
            </a:pPr>
            <a:endParaRPr sz="3200" b="0" i="0" u="none" strike="noStrike" cap="none">
              <a:solidFill>
                <a:schemeClr val="dk1"/>
              </a:solidFill>
              <a:latin typeface="Helvetica Neue"/>
              <a:ea typeface="Helvetica Neue"/>
              <a:cs typeface="Helvetica Neue"/>
              <a:sym typeface="Helvetica Neue"/>
            </a:endParaRPr>
          </a:p>
        </p:txBody>
      </p: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Shape 128"/>
          <p:cNvSpPr txBox="1">
            <a:spLocks noGrp="1"/>
          </p:cNvSpPr>
          <p:nvPr>
            <p:ph type="title"/>
          </p:nvPr>
        </p:nvSpPr>
        <p:spPr>
          <a:xfrm>
            <a:off x="331176" y="234575"/>
            <a:ext cx="8602500" cy="1183200"/>
          </a:xfrm>
          <a:prstGeom prst="rect">
            <a:avLst/>
          </a:prstGeom>
          <a:noFill/>
          <a:ln>
            <a:noFill/>
          </a:ln>
        </p:spPr>
        <p:txBody>
          <a:bodyPr lIns="91425" tIns="45700" rIns="91425" bIns="45700" anchor="ctr" anchorCtr="0">
            <a:noAutofit/>
          </a:bodyPr>
          <a:lstStyle/>
          <a:p>
            <a:pPr lvl="0" rtl="0">
              <a:spcBef>
                <a:spcPts val="0"/>
              </a:spcBef>
              <a:buClr>
                <a:srgbClr val="562214"/>
              </a:buClr>
              <a:buSzPct val="25000"/>
              <a:buFont typeface="Cabin"/>
              <a:buNone/>
            </a:pPr>
            <a:r>
              <a:rPr lang="en-US">
                <a:solidFill>
                  <a:srgbClr val="000000"/>
                </a:solidFill>
                <a:latin typeface="Helvetica Neue"/>
                <a:ea typeface="Helvetica Neue"/>
                <a:cs typeface="Helvetica Neue"/>
                <a:sym typeface="Helvetica Neue"/>
              </a:rPr>
              <a:t>Style notes: apostrophes</a:t>
            </a:r>
          </a:p>
        </p:txBody>
      </p:sp>
      <p:sp>
        <p:nvSpPr>
          <p:cNvPr id="129" name="Shape 129"/>
          <p:cNvSpPr txBox="1">
            <a:spLocks noGrp="1"/>
          </p:cNvSpPr>
          <p:nvPr>
            <p:ph type="body" idx="1"/>
          </p:nvPr>
        </p:nvSpPr>
        <p:spPr>
          <a:xfrm>
            <a:off x="496750" y="1310875"/>
            <a:ext cx="8436899" cy="5318398"/>
          </a:xfrm>
          <a:prstGeom prst="rect">
            <a:avLst/>
          </a:prstGeom>
          <a:noFill/>
          <a:ln>
            <a:noFill/>
          </a:ln>
        </p:spPr>
        <p:txBody>
          <a:bodyPr lIns="91425" tIns="45700" rIns="91425" bIns="45700" anchor="t" anchorCtr="0">
            <a:noAutofit/>
          </a:bodyPr>
          <a:lstStyle/>
          <a:p>
            <a:pPr marL="365760" marR="0" lvl="0" indent="-256498" algn="l" rtl="0">
              <a:lnSpc>
                <a:spcPct val="100000"/>
              </a:lnSpc>
              <a:spcBef>
                <a:spcPts val="0"/>
              </a:spcBef>
              <a:spcAft>
                <a:spcPts val="0"/>
              </a:spcAft>
              <a:buClr>
                <a:srgbClr val="000000"/>
              </a:buClr>
              <a:buSzPct val="60000"/>
              <a:buFont typeface="Helvetica Neue"/>
              <a:buChar char="●"/>
            </a:pPr>
            <a:r>
              <a:rPr lang="en-US" sz="2950" b="0" i="0" u="none" strike="noStrike" cap="none">
                <a:solidFill>
                  <a:schemeClr val="dk1"/>
                </a:solidFill>
                <a:latin typeface="Helvetica Neue"/>
                <a:ea typeface="Helvetica Neue"/>
                <a:cs typeface="Helvetica Neue"/>
                <a:sym typeface="Helvetica Neue"/>
              </a:rPr>
              <a:t>Use an apostrophe to indicate possession.</a:t>
            </a:r>
          </a:p>
          <a:p>
            <a:pPr marL="365760" marR="0" lvl="0" indent="-256498" algn="l" rtl="0">
              <a:lnSpc>
                <a:spcPct val="100000"/>
              </a:lnSpc>
              <a:spcBef>
                <a:spcPts val="600"/>
              </a:spcBef>
              <a:spcAft>
                <a:spcPts val="0"/>
              </a:spcAft>
              <a:buClr>
                <a:srgbClr val="000000"/>
              </a:buClr>
              <a:buSzPct val="60000"/>
              <a:buFont typeface="Helvetica Neue"/>
              <a:buChar char="●"/>
            </a:pPr>
            <a:r>
              <a:rPr lang="en-US" sz="2950" b="0" i="0" u="none" strike="noStrike" cap="none">
                <a:solidFill>
                  <a:schemeClr val="dk1"/>
                </a:solidFill>
                <a:latin typeface="Helvetica Neue"/>
                <a:ea typeface="Helvetica Neue"/>
                <a:cs typeface="Helvetica Neue"/>
                <a:sym typeface="Helvetica Neue"/>
              </a:rPr>
              <a:t>NEVER use an apostrophe to indicate more than one. Plurals take no apostrophe.</a:t>
            </a:r>
          </a:p>
          <a:p>
            <a:pPr marL="365760" marR="0" lvl="0" indent="-289560" algn="l" rtl="0">
              <a:lnSpc>
                <a:spcPct val="100000"/>
              </a:lnSpc>
              <a:spcBef>
                <a:spcPts val="600"/>
              </a:spcBef>
              <a:spcAft>
                <a:spcPts val="0"/>
              </a:spcAft>
              <a:buClr>
                <a:schemeClr val="accent1"/>
              </a:buClr>
              <a:buSzPct val="25000"/>
              <a:buFont typeface="Cabin"/>
              <a:buNone/>
            </a:pPr>
            <a:r>
              <a:rPr lang="en-US" sz="2950" b="1" i="0" u="none" strike="noStrike" cap="none">
                <a:solidFill>
                  <a:schemeClr val="dk1"/>
                </a:solidFill>
                <a:latin typeface="Helvetica Neue"/>
                <a:ea typeface="Helvetica Neue"/>
                <a:cs typeface="Helvetica Neue"/>
                <a:sym typeface="Helvetica Neue"/>
              </a:rPr>
              <a:t>decades</a:t>
            </a:r>
            <a:r>
              <a:rPr lang="en-US" sz="2950" b="0" i="0" u="none" strike="noStrike" cap="none">
                <a:solidFill>
                  <a:schemeClr val="dk1"/>
                </a:solidFill>
                <a:latin typeface="Helvetica Neue"/>
                <a:ea typeface="Helvetica Neue"/>
                <a:cs typeface="Helvetica Neue"/>
                <a:sym typeface="Helvetica Neue"/>
              </a:rPr>
              <a:t> </a:t>
            </a:r>
          </a:p>
          <a:p>
            <a:pPr marL="365760" marR="0" lvl="0" indent="-289560" algn="l" rtl="0">
              <a:lnSpc>
                <a:spcPct val="100000"/>
              </a:lnSpc>
              <a:spcBef>
                <a:spcPts val="600"/>
              </a:spcBef>
              <a:spcAft>
                <a:spcPts val="0"/>
              </a:spcAft>
              <a:buClr>
                <a:schemeClr val="accent1"/>
              </a:buClr>
              <a:buSzPct val="25000"/>
              <a:buFont typeface="Cabin"/>
              <a:buNone/>
            </a:pPr>
            <a:r>
              <a:rPr lang="en-US" sz="2950" b="0" i="0" u="none" strike="noStrike" cap="none">
                <a:solidFill>
                  <a:schemeClr val="dk1"/>
                </a:solidFill>
                <a:latin typeface="Helvetica Neue"/>
                <a:ea typeface="Helvetica Neue"/>
                <a:cs typeface="Helvetica Neue"/>
                <a:sym typeface="Helvetica Neue"/>
              </a:rPr>
              <a:t>Use figures to indicate decades of history. Use an apostrophe to indicate numerals that are left out; show plural by adding the letter s: the 1890s, the </a:t>
            </a:r>
            <a:r>
              <a:rPr lang="en-US" sz="2950">
                <a:latin typeface="Helvetica Neue"/>
                <a:ea typeface="Helvetica Neue"/>
                <a:cs typeface="Helvetica Neue"/>
                <a:sym typeface="Helvetica Neue"/>
              </a:rPr>
              <a:t>’</a:t>
            </a:r>
            <a:r>
              <a:rPr lang="en-US" sz="2950" b="0" i="0" u="none" strike="noStrike" cap="none">
                <a:solidFill>
                  <a:schemeClr val="dk1"/>
                </a:solidFill>
                <a:latin typeface="Helvetica Neue"/>
                <a:ea typeface="Helvetica Neue"/>
                <a:cs typeface="Helvetica Neue"/>
                <a:sym typeface="Helvetica Neue"/>
              </a:rPr>
              <a:t>90s, the 1920s, the mid-1930s.</a:t>
            </a:r>
          </a:p>
          <a:p>
            <a:pPr marL="365760" marR="0" lvl="0" indent="-289560" algn="l" rtl="0">
              <a:lnSpc>
                <a:spcPct val="100000"/>
              </a:lnSpc>
              <a:spcBef>
                <a:spcPts val="600"/>
              </a:spcBef>
              <a:spcAft>
                <a:spcPts val="0"/>
              </a:spcAft>
              <a:buClr>
                <a:schemeClr val="accent1"/>
              </a:buClr>
              <a:buSzPct val="25000"/>
              <a:buFont typeface="Cabin"/>
              <a:buNone/>
            </a:pPr>
            <a:r>
              <a:rPr lang="en-US" sz="2950" b="0" i="0" u="none" strike="noStrike" cap="none">
                <a:solidFill>
                  <a:schemeClr val="dk1"/>
                </a:solidFill>
                <a:latin typeface="Helvetica Neue"/>
                <a:ea typeface="Helvetica Neue"/>
                <a:cs typeface="Helvetica Neue"/>
                <a:sym typeface="Helvetica Neue"/>
              </a:rPr>
              <a:t>NOT: Fifties, Seventies, Twenties </a:t>
            </a:r>
          </a:p>
          <a:p>
            <a:pPr marL="365760" marR="0" lvl="0" indent="-137159" algn="l" rtl="0">
              <a:lnSpc>
                <a:spcPct val="100000"/>
              </a:lnSpc>
              <a:spcBef>
                <a:spcPts val="600"/>
              </a:spcBef>
              <a:spcAft>
                <a:spcPts val="0"/>
              </a:spcAft>
              <a:buClr>
                <a:schemeClr val="accent1"/>
              </a:buClr>
              <a:buSzPct val="98333"/>
              <a:buFont typeface="Cabin"/>
              <a:buNone/>
            </a:pPr>
            <a:endParaRPr sz="2950" b="0" i="0" u="none" strike="noStrike" cap="none">
              <a:solidFill>
                <a:schemeClr val="dk1"/>
              </a:solidFill>
              <a:latin typeface="Helvetica Neue"/>
              <a:ea typeface="Helvetica Neue"/>
              <a:cs typeface="Helvetica Neue"/>
              <a:sym typeface="Helvetica Neue"/>
            </a:endParaRPr>
          </a:p>
          <a:p>
            <a:pPr marL="365760" marR="0" lvl="0" indent="-137159" algn="l" rtl="0">
              <a:lnSpc>
                <a:spcPct val="100000"/>
              </a:lnSpc>
              <a:spcBef>
                <a:spcPts val="600"/>
              </a:spcBef>
              <a:spcAft>
                <a:spcPts val="0"/>
              </a:spcAft>
              <a:buClr>
                <a:schemeClr val="accent1"/>
              </a:buClr>
              <a:buSzPct val="98333"/>
              <a:buFont typeface="Cabin"/>
              <a:buNone/>
            </a:pPr>
            <a:endParaRPr sz="2950" b="0" i="0" u="none" strike="noStrike" cap="none">
              <a:solidFill>
                <a:schemeClr val="dk1"/>
              </a:solidFill>
              <a:latin typeface="Helvetica Neue"/>
              <a:ea typeface="Helvetica Neue"/>
              <a:cs typeface="Helvetica Neue"/>
              <a:sym typeface="Helvetica Neue"/>
            </a:endParaRPr>
          </a:p>
        </p:txBody>
      </p:sp>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Shape 134"/>
          <p:cNvSpPr txBox="1">
            <a:spLocks noGrp="1"/>
          </p:cNvSpPr>
          <p:nvPr>
            <p:ph type="title"/>
          </p:nvPr>
        </p:nvSpPr>
        <p:spPr>
          <a:xfrm>
            <a:off x="317376" y="274651"/>
            <a:ext cx="8616300" cy="1312200"/>
          </a:xfrm>
          <a:prstGeom prst="rect">
            <a:avLst/>
          </a:prstGeom>
          <a:noFill/>
          <a:ln>
            <a:noFill/>
          </a:ln>
        </p:spPr>
        <p:txBody>
          <a:bodyPr lIns="91425" tIns="45700" rIns="91425" bIns="45700" anchor="ctr" anchorCtr="0">
            <a:noAutofit/>
          </a:bodyPr>
          <a:lstStyle/>
          <a:p>
            <a:pPr lvl="0" rtl="0">
              <a:spcBef>
                <a:spcPts val="0"/>
              </a:spcBef>
              <a:buClr>
                <a:srgbClr val="562214"/>
              </a:buClr>
              <a:buSzPct val="25000"/>
              <a:buFont typeface="Cabin"/>
              <a:buNone/>
            </a:pPr>
            <a:r>
              <a:rPr lang="en-US">
                <a:solidFill>
                  <a:srgbClr val="000000"/>
                </a:solidFill>
                <a:latin typeface="Helvetica Neue"/>
                <a:ea typeface="Helvetica Neue"/>
                <a:cs typeface="Helvetica Neue"/>
                <a:sym typeface="Helvetica Neue"/>
              </a:rPr>
              <a:t>Style notes: capitalization, </a:t>
            </a:r>
          </a:p>
        </p:txBody>
      </p:sp>
      <p:sp>
        <p:nvSpPr>
          <p:cNvPr id="135" name="Shape 135"/>
          <p:cNvSpPr txBox="1">
            <a:spLocks noGrp="1"/>
          </p:cNvSpPr>
          <p:nvPr>
            <p:ph type="body" idx="1"/>
          </p:nvPr>
        </p:nvSpPr>
        <p:spPr>
          <a:xfrm>
            <a:off x="441550" y="1447800"/>
            <a:ext cx="8492099" cy="4858200"/>
          </a:xfrm>
          <a:prstGeom prst="rect">
            <a:avLst/>
          </a:prstGeom>
          <a:noFill/>
          <a:ln>
            <a:noFill/>
          </a:ln>
        </p:spPr>
        <p:txBody>
          <a:bodyPr lIns="91425" tIns="45700" rIns="91425" bIns="45700" anchor="t" anchorCtr="0">
            <a:noAutofit/>
          </a:bodyPr>
          <a:lstStyle/>
          <a:p>
            <a:pPr marL="457200" marR="0" lvl="0" indent="-342900" algn="l" rtl="0">
              <a:lnSpc>
                <a:spcPct val="100000"/>
              </a:lnSpc>
              <a:spcBef>
                <a:spcPts val="0"/>
              </a:spcBef>
              <a:spcAft>
                <a:spcPts val="0"/>
              </a:spcAft>
              <a:buClr>
                <a:srgbClr val="000000"/>
              </a:buClr>
              <a:buSzPct val="56250"/>
              <a:buFont typeface="Helvetica Neue"/>
              <a:buChar char="●"/>
            </a:pPr>
            <a:r>
              <a:rPr lang="en-US" sz="3200" b="0" i="0" u="none" strike="noStrike" cap="none" dirty="0">
                <a:solidFill>
                  <a:schemeClr val="dk1"/>
                </a:solidFill>
                <a:latin typeface="Helvetica Neue"/>
                <a:ea typeface="Helvetica Neue"/>
                <a:cs typeface="Helvetica Neue"/>
                <a:sym typeface="Helvetica Neue"/>
              </a:rPr>
              <a:t>In general, follow the rules for common and proper nouns.</a:t>
            </a:r>
          </a:p>
          <a:p>
            <a:pPr marL="457200" marR="0" lvl="0" indent="-342900" algn="l" rtl="0">
              <a:lnSpc>
                <a:spcPct val="100000"/>
              </a:lnSpc>
              <a:spcBef>
                <a:spcPts val="600"/>
              </a:spcBef>
              <a:spcAft>
                <a:spcPts val="0"/>
              </a:spcAft>
              <a:buClr>
                <a:srgbClr val="000000"/>
              </a:buClr>
              <a:buSzPct val="56250"/>
              <a:buFont typeface="Helvetica Neue"/>
              <a:buChar char="●"/>
            </a:pPr>
            <a:r>
              <a:rPr lang="en-US" sz="3200" b="0" i="0" u="none" strike="noStrike" cap="none" dirty="0">
                <a:solidFill>
                  <a:schemeClr val="dk1"/>
                </a:solidFill>
                <a:latin typeface="Helvetica Neue"/>
                <a:ea typeface="Helvetica Neue"/>
                <a:cs typeface="Helvetica Neue"/>
                <a:sym typeface="Helvetica Neue"/>
              </a:rPr>
              <a:t>If it is a specific place or person, capitalize it. If it’s one of many, don’t capitalize</a:t>
            </a:r>
            <a:r>
              <a:rPr lang="en-US" sz="3200" b="0" i="0" u="none" strike="noStrike" cap="none" dirty="0" smtClean="0">
                <a:solidFill>
                  <a:schemeClr val="dk1"/>
                </a:solidFill>
                <a:latin typeface="Helvetica Neue"/>
                <a:ea typeface="Helvetica Neue"/>
                <a:cs typeface="Helvetica Neue"/>
                <a:sym typeface="Helvetica Neue"/>
              </a:rPr>
              <a:t>.</a:t>
            </a:r>
          </a:p>
          <a:p>
            <a:pPr marL="457200" marR="0" lvl="0" indent="-342900" algn="l" rtl="0">
              <a:lnSpc>
                <a:spcPct val="100000"/>
              </a:lnSpc>
              <a:spcBef>
                <a:spcPts val="600"/>
              </a:spcBef>
              <a:spcAft>
                <a:spcPts val="0"/>
              </a:spcAft>
              <a:buClr>
                <a:srgbClr val="000000"/>
              </a:buClr>
              <a:buSzPct val="56250"/>
              <a:buFont typeface="Helvetica Neue"/>
              <a:buChar char="●"/>
            </a:pPr>
            <a:r>
              <a:rPr lang="en-US" sz="3200" dirty="0" smtClean="0">
                <a:latin typeface="Helvetica Neue"/>
                <a:ea typeface="Helvetica Neue"/>
                <a:cs typeface="Helvetica Neue"/>
                <a:sym typeface="Helvetica Neue"/>
              </a:rPr>
              <a:t>Internet is </a:t>
            </a:r>
            <a:r>
              <a:rPr lang="en-US" sz="3200" smtClean="0">
                <a:latin typeface="Helvetica Neue"/>
                <a:ea typeface="Helvetica Neue"/>
                <a:cs typeface="Helvetica Neue"/>
                <a:sym typeface="Helvetica Neue"/>
              </a:rPr>
              <a:t>not capitalized. </a:t>
            </a:r>
            <a:r>
              <a:rPr lang="en-US" sz="3200" dirty="0" smtClean="0">
                <a:latin typeface="Helvetica Neue"/>
                <a:ea typeface="Helvetica Neue"/>
                <a:cs typeface="Helvetica Neue"/>
                <a:sym typeface="Helvetica Neue"/>
              </a:rPr>
              <a:t>(AP Style change June 1, 2016)</a:t>
            </a:r>
            <a:endParaRPr lang="en-US" sz="3200" b="0" i="0" u="none" strike="noStrike" cap="none" dirty="0">
              <a:solidFill>
                <a:schemeClr val="dk1"/>
              </a:solidFill>
              <a:latin typeface="Helvetica Neue"/>
              <a:ea typeface="Helvetica Neue"/>
              <a:cs typeface="Helvetica Neue"/>
              <a:sym typeface="Helvetica Neue"/>
            </a:endParaRPr>
          </a:p>
        </p:txBody>
      </p:sp>
    </p:spTree>
  </p:cSld>
  <p:clrMapOvr>
    <a:masterClrMapping/>
  </p:clrMapOvr>
  <p:transition spd="slow">
    <p:cut/>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Shape 140"/>
          <p:cNvSpPr txBox="1">
            <a:spLocks noGrp="1"/>
          </p:cNvSpPr>
          <p:nvPr>
            <p:ph type="title"/>
          </p:nvPr>
        </p:nvSpPr>
        <p:spPr>
          <a:xfrm>
            <a:off x="193176" y="0"/>
            <a:ext cx="8740500" cy="1173000"/>
          </a:xfrm>
          <a:prstGeom prst="rect">
            <a:avLst/>
          </a:prstGeom>
          <a:noFill/>
          <a:ln>
            <a:noFill/>
          </a:ln>
        </p:spPr>
        <p:txBody>
          <a:bodyPr lIns="91425" tIns="45700" rIns="91425" bIns="45700" anchor="ctr" anchorCtr="0">
            <a:noAutofit/>
          </a:bodyPr>
          <a:lstStyle/>
          <a:p>
            <a:pPr lvl="0" rtl="0">
              <a:spcBef>
                <a:spcPts val="0"/>
              </a:spcBef>
              <a:buClr>
                <a:srgbClr val="562214"/>
              </a:buClr>
              <a:buSzPct val="25000"/>
              <a:buFont typeface="Cabin"/>
              <a:buNone/>
            </a:pPr>
            <a:r>
              <a:rPr lang="en-US">
                <a:solidFill>
                  <a:srgbClr val="000000"/>
                </a:solidFill>
                <a:latin typeface="Helvetica Neue"/>
                <a:ea typeface="Helvetica Neue"/>
                <a:cs typeface="Helvetica Neue"/>
                <a:sym typeface="Helvetica Neue"/>
              </a:rPr>
              <a:t>Style notes: capitalization, abbreviation</a:t>
            </a:r>
          </a:p>
        </p:txBody>
      </p:sp>
      <p:sp>
        <p:nvSpPr>
          <p:cNvPr id="141" name="Shape 141"/>
          <p:cNvSpPr txBox="1">
            <a:spLocks noGrp="1"/>
          </p:cNvSpPr>
          <p:nvPr>
            <p:ph type="body" idx="1"/>
          </p:nvPr>
        </p:nvSpPr>
        <p:spPr>
          <a:xfrm>
            <a:off x="251100" y="1007300"/>
            <a:ext cx="8740500" cy="5850599"/>
          </a:xfrm>
          <a:prstGeom prst="rect">
            <a:avLst/>
          </a:prstGeom>
          <a:noFill/>
          <a:ln>
            <a:noFill/>
          </a:ln>
        </p:spPr>
        <p:txBody>
          <a:bodyPr lIns="91425" tIns="45700" rIns="91425" bIns="45700" anchor="t" anchorCtr="0">
            <a:noAutofit/>
          </a:bodyPr>
          <a:lstStyle/>
          <a:p>
            <a:pPr marL="365760" marR="0" lvl="0" indent="-289560" algn="l" rtl="0">
              <a:lnSpc>
                <a:spcPct val="80000"/>
              </a:lnSpc>
              <a:spcBef>
                <a:spcPts val="0"/>
              </a:spcBef>
              <a:spcAft>
                <a:spcPts val="0"/>
              </a:spcAft>
              <a:buClr>
                <a:schemeClr val="accent1"/>
              </a:buClr>
              <a:buSzPct val="25000"/>
              <a:buFont typeface="Cabin"/>
              <a:buNone/>
            </a:pPr>
            <a:r>
              <a:rPr lang="en-US" sz="2400" b="1">
                <a:latin typeface="Helvetica Neue"/>
                <a:ea typeface="Helvetica Neue"/>
                <a:cs typeface="Helvetica Neue"/>
                <a:sym typeface="Helvetica Neue"/>
              </a:rPr>
              <a:t>Composition titles: use quotation marks</a:t>
            </a:r>
          </a:p>
          <a:p>
            <a:pPr marL="0" marR="457200" lvl="0" indent="0" rtl="0">
              <a:spcBef>
                <a:spcPts val="0"/>
              </a:spcBef>
              <a:spcAft>
                <a:spcPts val="600"/>
              </a:spcAft>
              <a:buNone/>
            </a:pPr>
            <a:endParaRPr sz="1000">
              <a:latin typeface="Helvetica Neue"/>
              <a:ea typeface="Helvetica Neue"/>
              <a:cs typeface="Helvetica Neue"/>
              <a:sym typeface="Helvetica Neue"/>
            </a:endParaRPr>
          </a:p>
          <a:p>
            <a:pPr marL="365760" marR="0" lvl="0" indent="-264160" algn="l" rtl="0">
              <a:lnSpc>
                <a:spcPct val="80000"/>
              </a:lnSpc>
              <a:spcBef>
                <a:spcPts val="600"/>
              </a:spcBef>
              <a:spcAft>
                <a:spcPts val="0"/>
              </a:spcAft>
              <a:buClr>
                <a:srgbClr val="000000"/>
              </a:buClr>
              <a:buSzPct val="75000"/>
              <a:buFont typeface="Helvetica Neue"/>
              <a:buChar char="●"/>
            </a:pPr>
            <a:r>
              <a:rPr lang="en-US" sz="2400">
                <a:latin typeface="Helvetica Neue"/>
                <a:ea typeface="Helvetica Neue"/>
                <a:cs typeface="Helvetica Neue"/>
                <a:sym typeface="Helvetica Neue"/>
              </a:rPr>
              <a:t>Titles are in quotation marks; names are not. Newspapers and magazines have names, while movies, books and TV shows have titles.</a:t>
            </a:r>
          </a:p>
          <a:p>
            <a:pPr marL="365760" marR="0" lvl="0" indent="-264160" algn="l" rtl="0">
              <a:lnSpc>
                <a:spcPct val="80000"/>
              </a:lnSpc>
              <a:spcBef>
                <a:spcPts val="600"/>
              </a:spcBef>
              <a:spcAft>
                <a:spcPts val="0"/>
              </a:spcAft>
              <a:buClr>
                <a:srgbClr val="000000"/>
              </a:buClr>
              <a:buSzPct val="75000"/>
              <a:buFont typeface="Helvetica Neue"/>
              <a:buChar char="●"/>
            </a:pPr>
            <a:r>
              <a:rPr lang="en-US" sz="2400">
                <a:latin typeface="Helvetica Neue"/>
                <a:ea typeface="Helvetica Neue"/>
                <a:cs typeface="Helvetica Neue"/>
                <a:sym typeface="Helvetica Neue"/>
              </a:rPr>
              <a:t>Capitalize the first word of any title. Capitalize all words that are four letters or longer. Do not capitalize the articles “a,” “an” and “the.” Do not capitalize conjunctions or prepositions unless they are four letters or longer. </a:t>
            </a:r>
          </a:p>
          <a:p>
            <a:pPr marR="0" lvl="1" algn="l" rtl="0">
              <a:lnSpc>
                <a:spcPct val="80000"/>
              </a:lnSpc>
              <a:spcBef>
                <a:spcPts val="600"/>
              </a:spcBef>
              <a:spcAft>
                <a:spcPts val="0"/>
              </a:spcAft>
              <a:buSzPct val="100000"/>
              <a:buFont typeface="Helvetica Neue"/>
            </a:pPr>
            <a:r>
              <a:rPr lang="en-US" sz="2400">
                <a:latin typeface="Helvetica Neue"/>
                <a:ea typeface="Helvetica Neue"/>
                <a:cs typeface="Helvetica Neue"/>
                <a:sym typeface="Helvetica Neue"/>
              </a:rPr>
              <a:t>“Gone With the Wind” (“</a:t>
            </a:r>
            <a:r>
              <a:rPr lang="en-US">
                <a:latin typeface="Helvetica Neue"/>
                <a:ea typeface="Helvetica Neue"/>
                <a:cs typeface="Helvetica Neue"/>
                <a:sym typeface="Helvetica Neue"/>
              </a:rPr>
              <a:t>W</a:t>
            </a:r>
            <a:r>
              <a:rPr lang="en-US" sz="2400">
                <a:latin typeface="Helvetica Neue"/>
                <a:ea typeface="Helvetica Neue"/>
                <a:cs typeface="Helvetica Neue"/>
                <a:sym typeface="Helvetica Neue"/>
              </a:rPr>
              <a:t>ith” is a preposition, but it is capitalized because of the four-letter rule.)</a:t>
            </a:r>
          </a:p>
          <a:p>
            <a:pPr marL="365760" marR="0" lvl="0" indent="-137159" algn="l" rtl="0">
              <a:lnSpc>
                <a:spcPct val="100000"/>
              </a:lnSpc>
              <a:spcBef>
                <a:spcPts val="600"/>
              </a:spcBef>
              <a:spcAft>
                <a:spcPts val="0"/>
              </a:spcAft>
              <a:buClr>
                <a:schemeClr val="accent1"/>
              </a:buClr>
              <a:buSzPct val="100000"/>
              <a:buFont typeface="Cabin"/>
              <a:buNone/>
            </a:pPr>
            <a:endParaRPr sz="2400" b="1" i="1" u="none" strike="noStrike" cap="none">
              <a:solidFill>
                <a:schemeClr val="dk1"/>
              </a:solidFill>
              <a:latin typeface="Helvetica Neue"/>
              <a:ea typeface="Helvetica Neue"/>
              <a:cs typeface="Helvetica Neue"/>
              <a:sym typeface="Helvetica Neue"/>
            </a:endParaRPr>
          </a:p>
        </p:txBody>
      </p:sp>
    </p:spTree>
  </p:cSld>
  <p:clrMapOvr>
    <a:masterClrMapping/>
  </p:clrMapOvr>
  <p:transition spd="slow">
    <p:cut/>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Shape 146"/>
          <p:cNvSpPr txBox="1">
            <a:spLocks noGrp="1"/>
          </p:cNvSpPr>
          <p:nvPr>
            <p:ph type="title"/>
          </p:nvPr>
        </p:nvSpPr>
        <p:spPr>
          <a:xfrm>
            <a:off x="193176" y="0"/>
            <a:ext cx="8740500" cy="1173000"/>
          </a:xfrm>
          <a:prstGeom prst="rect">
            <a:avLst/>
          </a:prstGeom>
          <a:noFill/>
          <a:ln>
            <a:noFill/>
          </a:ln>
        </p:spPr>
        <p:txBody>
          <a:bodyPr lIns="91425" tIns="45700" rIns="91425" bIns="45700" anchor="ctr" anchorCtr="0">
            <a:noAutofit/>
          </a:bodyPr>
          <a:lstStyle/>
          <a:p>
            <a:pPr lvl="0" rtl="0">
              <a:spcBef>
                <a:spcPts val="0"/>
              </a:spcBef>
              <a:buClr>
                <a:srgbClr val="562214"/>
              </a:buClr>
              <a:buSzPct val="25000"/>
              <a:buFont typeface="Cabin"/>
              <a:buNone/>
            </a:pPr>
            <a:r>
              <a:rPr lang="en-US">
                <a:solidFill>
                  <a:srgbClr val="000000"/>
                </a:solidFill>
                <a:latin typeface="Helvetica Neue"/>
                <a:ea typeface="Helvetica Neue"/>
                <a:cs typeface="Helvetica Neue"/>
                <a:sym typeface="Helvetica Neue"/>
              </a:rPr>
              <a:t>Style notes: capitalization, abbreviation</a:t>
            </a:r>
          </a:p>
        </p:txBody>
      </p:sp>
      <p:sp>
        <p:nvSpPr>
          <p:cNvPr id="147" name="Shape 147"/>
          <p:cNvSpPr txBox="1">
            <a:spLocks noGrp="1"/>
          </p:cNvSpPr>
          <p:nvPr>
            <p:ph type="body" idx="1"/>
          </p:nvPr>
        </p:nvSpPr>
        <p:spPr>
          <a:xfrm>
            <a:off x="251100" y="1007300"/>
            <a:ext cx="8740500" cy="5850600"/>
          </a:xfrm>
          <a:prstGeom prst="rect">
            <a:avLst/>
          </a:prstGeom>
          <a:noFill/>
          <a:ln>
            <a:noFill/>
          </a:ln>
        </p:spPr>
        <p:txBody>
          <a:bodyPr lIns="91425" tIns="45700" rIns="91425" bIns="45700" anchor="t" anchorCtr="0">
            <a:noAutofit/>
          </a:bodyPr>
          <a:lstStyle/>
          <a:p>
            <a:pPr marR="0" lvl="0" indent="101600" algn="l" rtl="0">
              <a:lnSpc>
                <a:spcPct val="80000"/>
              </a:lnSpc>
              <a:spcBef>
                <a:spcPts val="600"/>
              </a:spcBef>
              <a:spcAft>
                <a:spcPts val="0"/>
              </a:spcAft>
              <a:buClr>
                <a:srgbClr val="000000"/>
              </a:buClr>
              <a:buSzPct val="75000"/>
              <a:buFont typeface="Helvetica Neue"/>
              <a:buChar char="●"/>
            </a:pPr>
            <a:r>
              <a:rPr lang="en-US" sz="2400">
                <a:latin typeface="Helvetica Neue"/>
                <a:ea typeface="Helvetica Neue"/>
                <a:cs typeface="Helvetica Neue"/>
                <a:sym typeface="Helvetica Neue"/>
              </a:rPr>
              <a:t>Newspapers and magazines: Do not italicize or use quotation marks around the names of newspapers or magazines: The New York Times, The Omaha World-Herald, Cosmopolitan, Vanity Fair, Wired, Sports Illustrated</a:t>
            </a:r>
          </a:p>
          <a:p>
            <a:pPr marR="0" lvl="0" indent="101600" algn="l" rtl="0">
              <a:lnSpc>
                <a:spcPct val="80000"/>
              </a:lnSpc>
              <a:spcBef>
                <a:spcPts val="600"/>
              </a:spcBef>
              <a:spcAft>
                <a:spcPts val="0"/>
              </a:spcAft>
              <a:buClr>
                <a:srgbClr val="000000"/>
              </a:buClr>
              <a:buSzPct val="75000"/>
              <a:buFont typeface="Helvetica Neue"/>
              <a:buChar char="●"/>
            </a:pPr>
            <a:r>
              <a:rPr lang="en-US" sz="2400">
                <a:latin typeface="Helvetica Neue"/>
                <a:ea typeface="Helvetica Neue"/>
                <a:cs typeface="Helvetica Neue"/>
                <a:sym typeface="Helvetica Neue"/>
              </a:rPr>
              <a:t>Subtitles: Article headlines and song titles are in quotation marks.</a:t>
            </a:r>
          </a:p>
          <a:p>
            <a:pPr marL="365760" marR="0" lvl="0" indent="-289560" algn="l" rtl="0">
              <a:lnSpc>
                <a:spcPct val="80000"/>
              </a:lnSpc>
              <a:spcBef>
                <a:spcPts val="600"/>
              </a:spcBef>
              <a:spcAft>
                <a:spcPts val="0"/>
              </a:spcAft>
              <a:buClr>
                <a:schemeClr val="accent1"/>
              </a:buClr>
              <a:buSzPct val="25000"/>
              <a:buFont typeface="Cabin"/>
              <a:buNone/>
            </a:pPr>
            <a:r>
              <a:rPr lang="en-US" sz="2400" b="1" i="0" u="none" strike="noStrike" cap="none">
                <a:solidFill>
                  <a:schemeClr val="dk1"/>
                </a:solidFill>
                <a:latin typeface="Helvetica Neue"/>
                <a:ea typeface="Helvetica Neue"/>
                <a:cs typeface="Helvetica Neue"/>
                <a:sym typeface="Helvetica Neue"/>
              </a:rPr>
              <a:t>Brand names</a:t>
            </a:r>
          </a:p>
          <a:p>
            <a:pPr marL="365760" marR="0" lvl="0" indent="-264160" algn="l" rtl="0">
              <a:lnSpc>
                <a:spcPct val="80000"/>
              </a:lnSpc>
              <a:spcBef>
                <a:spcPts val="600"/>
              </a:spcBef>
              <a:spcAft>
                <a:spcPts val="0"/>
              </a:spcAft>
              <a:buClr>
                <a:srgbClr val="000000"/>
              </a:buClr>
              <a:buSzPct val="75000"/>
              <a:buFont typeface="Helvetica Neue"/>
              <a:buChar char="●"/>
            </a:pPr>
            <a:r>
              <a:rPr lang="en-US" sz="2400" b="0" i="0" u="none" strike="noStrike" cap="none">
                <a:solidFill>
                  <a:schemeClr val="dk1"/>
                </a:solidFill>
                <a:latin typeface="Helvetica Neue"/>
                <a:ea typeface="Helvetica Neue"/>
                <a:cs typeface="Helvetica Neue"/>
                <a:sym typeface="Helvetica Neue"/>
              </a:rPr>
              <a:t>Capitalize brand names in all uses. Styrofoam. Bose. Xerox. Dr Pepper. Coca-Cola. Coke. Mac. Apple. </a:t>
            </a:r>
            <a:br>
              <a:rPr lang="en-US" sz="2400" b="0" i="0" u="none" strike="noStrike" cap="none">
                <a:solidFill>
                  <a:schemeClr val="dk1"/>
                </a:solidFill>
                <a:latin typeface="Helvetica Neue"/>
                <a:ea typeface="Helvetica Neue"/>
                <a:cs typeface="Helvetica Neue"/>
                <a:sym typeface="Helvetica Neue"/>
              </a:rPr>
            </a:br>
            <a:r>
              <a:rPr lang="en-US" sz="2400" b="0" i="0" u="none" strike="noStrike" cap="none">
                <a:solidFill>
                  <a:schemeClr val="dk1"/>
                </a:solidFill>
                <a:latin typeface="Helvetica Neue"/>
                <a:ea typeface="Helvetica Neue"/>
                <a:cs typeface="Helvetica Neue"/>
                <a:sym typeface="Helvetica Neue"/>
              </a:rPr>
              <a:t>Ringling Bros. and Barnum &amp; Bailey Circus.</a:t>
            </a:r>
          </a:p>
          <a:p>
            <a:pPr marL="365760" marR="0" lvl="0" indent="-289560" algn="l" rtl="0">
              <a:lnSpc>
                <a:spcPct val="80000"/>
              </a:lnSpc>
              <a:spcBef>
                <a:spcPts val="600"/>
              </a:spcBef>
              <a:spcAft>
                <a:spcPts val="0"/>
              </a:spcAft>
              <a:buClr>
                <a:schemeClr val="accent1"/>
              </a:buClr>
              <a:buSzPct val="25000"/>
              <a:buFont typeface="Cabin"/>
              <a:buNone/>
            </a:pPr>
            <a:r>
              <a:rPr lang="en-US" sz="2400" b="1" i="1" u="none" strike="noStrike" cap="none">
                <a:solidFill>
                  <a:schemeClr val="dk1"/>
                </a:solidFill>
                <a:latin typeface="Helvetica Neue"/>
                <a:ea typeface="Helvetica Neue"/>
                <a:cs typeface="Helvetica Neue"/>
                <a:sym typeface="Helvetica Neue"/>
              </a:rPr>
              <a:t>	There’s no period in Dr Pepper.</a:t>
            </a:r>
          </a:p>
          <a:p>
            <a:pPr marL="365760" marR="0" lvl="0" indent="-137159" algn="l" rtl="0">
              <a:lnSpc>
                <a:spcPct val="100000"/>
              </a:lnSpc>
              <a:spcBef>
                <a:spcPts val="600"/>
              </a:spcBef>
              <a:spcAft>
                <a:spcPts val="0"/>
              </a:spcAft>
              <a:buClr>
                <a:schemeClr val="accent1"/>
              </a:buClr>
              <a:buSzPct val="100000"/>
              <a:buFont typeface="Cabin"/>
              <a:buNone/>
            </a:pPr>
            <a:endParaRPr sz="2400" b="1" i="1" u="none" strike="noStrike" cap="none">
              <a:solidFill>
                <a:schemeClr val="dk1"/>
              </a:solidFill>
              <a:latin typeface="Helvetica Neue"/>
              <a:ea typeface="Helvetica Neue"/>
              <a:cs typeface="Helvetica Neue"/>
              <a:sym typeface="Helvetica Neue"/>
            </a:endParaRPr>
          </a:p>
          <a:p>
            <a:pPr marL="365760" marR="0" lvl="0" indent="-137159" algn="l" rtl="0">
              <a:lnSpc>
                <a:spcPct val="100000"/>
              </a:lnSpc>
              <a:spcBef>
                <a:spcPts val="600"/>
              </a:spcBef>
              <a:spcAft>
                <a:spcPts val="0"/>
              </a:spcAft>
              <a:buClr>
                <a:schemeClr val="accent1"/>
              </a:buClr>
              <a:buSzPct val="100000"/>
              <a:buFont typeface="Cabin"/>
              <a:buNone/>
            </a:pPr>
            <a:endParaRPr sz="2400" b="1" i="1" u="none" strike="noStrike" cap="none">
              <a:solidFill>
                <a:schemeClr val="dk1"/>
              </a:solidFill>
              <a:latin typeface="Helvetica Neue"/>
              <a:ea typeface="Helvetica Neue"/>
              <a:cs typeface="Helvetica Neue"/>
              <a:sym typeface="Helvetica Neue"/>
            </a:endParaRPr>
          </a:p>
          <a:p>
            <a:pPr marL="365760" marR="0" lvl="0" indent="-137159" algn="l" rtl="0">
              <a:lnSpc>
                <a:spcPct val="100000"/>
              </a:lnSpc>
              <a:spcBef>
                <a:spcPts val="600"/>
              </a:spcBef>
              <a:spcAft>
                <a:spcPts val="0"/>
              </a:spcAft>
              <a:buClr>
                <a:schemeClr val="accent1"/>
              </a:buClr>
              <a:buSzPct val="100000"/>
              <a:buFont typeface="Cabin"/>
              <a:buNone/>
            </a:pPr>
            <a:endParaRPr sz="2400" b="1" i="1" u="none" strike="noStrike" cap="none">
              <a:solidFill>
                <a:schemeClr val="dk1"/>
              </a:solidFill>
              <a:latin typeface="Helvetica Neue"/>
              <a:ea typeface="Helvetica Neue"/>
              <a:cs typeface="Helvetica Neue"/>
              <a:sym typeface="Helvetica Neue"/>
            </a:endParaRP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42"/>
        <p:cNvGrpSpPr/>
        <p:nvPr/>
      </p:nvGrpSpPr>
      <p:grpSpPr>
        <a:xfrm>
          <a:off x="0" y="0"/>
          <a:ext cx="0" cy="0"/>
          <a:chOff x="0" y="0"/>
          <a:chExt cx="0" cy="0"/>
        </a:xfrm>
      </p:grpSpPr>
      <p:sp>
        <p:nvSpPr>
          <p:cNvPr id="43" name="Shape 43"/>
          <p:cNvSpPr txBox="1">
            <a:spLocks noGrp="1"/>
          </p:cNvSpPr>
          <p:nvPr>
            <p:ph type="title"/>
          </p:nvPr>
        </p:nvSpPr>
        <p:spPr>
          <a:xfrm>
            <a:off x="331176" y="0"/>
            <a:ext cx="8602500" cy="990598"/>
          </a:xfrm>
          <a:prstGeom prst="rect">
            <a:avLst/>
          </a:prstGeom>
          <a:noFill/>
          <a:ln>
            <a:noFill/>
          </a:ln>
        </p:spPr>
        <p:txBody>
          <a:bodyPr lIns="91425" tIns="45700" rIns="91425" bIns="45700" anchor="ctr" anchorCtr="0">
            <a:noAutofit/>
          </a:bodyPr>
          <a:lstStyle/>
          <a:p>
            <a:pPr marL="0" marR="0" lvl="0" indent="0" algn="l" rtl="0">
              <a:lnSpc>
                <a:spcPct val="100000"/>
              </a:lnSpc>
              <a:spcBef>
                <a:spcPts val="0"/>
              </a:spcBef>
              <a:spcAft>
                <a:spcPts val="0"/>
              </a:spcAft>
              <a:buClr>
                <a:srgbClr val="562214"/>
              </a:buClr>
              <a:buSzPct val="25000"/>
              <a:buFont typeface="Cabin"/>
              <a:buNone/>
            </a:pPr>
            <a:r>
              <a:rPr lang="en-US">
                <a:solidFill>
                  <a:srgbClr val="000000"/>
                </a:solidFill>
                <a:latin typeface="Helvetica Neue"/>
                <a:ea typeface="Helvetica Neue"/>
                <a:cs typeface="Helvetica Neue"/>
                <a:sym typeface="Helvetica Neue"/>
              </a:rPr>
              <a:t>Style notes: spelling</a:t>
            </a:r>
          </a:p>
        </p:txBody>
      </p:sp>
      <p:sp>
        <p:nvSpPr>
          <p:cNvPr id="44" name="Shape 44"/>
          <p:cNvSpPr txBox="1">
            <a:spLocks noGrp="1"/>
          </p:cNvSpPr>
          <p:nvPr>
            <p:ph type="body" idx="1"/>
          </p:nvPr>
        </p:nvSpPr>
        <p:spPr>
          <a:xfrm>
            <a:off x="248376" y="1143000"/>
            <a:ext cx="8685300" cy="5638800"/>
          </a:xfrm>
          <a:prstGeom prst="rect">
            <a:avLst/>
          </a:prstGeom>
          <a:noFill/>
          <a:ln>
            <a:noFill/>
          </a:ln>
        </p:spPr>
        <p:txBody>
          <a:bodyPr lIns="91425" tIns="45700" rIns="91425" bIns="45700" anchor="t" anchorCtr="0">
            <a:noAutofit/>
          </a:bodyPr>
          <a:lstStyle/>
          <a:p>
            <a:pPr marL="365760" marR="0" lvl="0" indent="-241300" algn="l" rtl="0">
              <a:lnSpc>
                <a:spcPct val="100000"/>
              </a:lnSpc>
              <a:spcBef>
                <a:spcPts val="0"/>
              </a:spcBef>
              <a:spcAft>
                <a:spcPts val="0"/>
              </a:spcAft>
              <a:buClr>
                <a:srgbClr val="000000"/>
              </a:buClr>
              <a:buSzPct val="56250"/>
              <a:buFont typeface="Helvetica Neue"/>
              <a:buChar char="●"/>
            </a:pPr>
            <a:r>
              <a:rPr lang="en-US" sz="3200" b="0" i="0" u="none" strike="noStrike" cap="none">
                <a:solidFill>
                  <a:schemeClr val="dk1"/>
                </a:solidFill>
                <a:latin typeface="Helvetica Neue"/>
                <a:ea typeface="Helvetica Neue"/>
                <a:cs typeface="Helvetica Neue"/>
                <a:sym typeface="Helvetica Neue"/>
              </a:rPr>
              <a:t>It’s </a:t>
            </a:r>
            <a:r>
              <a:rPr lang="en-US" sz="3200" b="1" i="0" u="none" strike="noStrike" cap="none">
                <a:solidFill>
                  <a:schemeClr val="dk1"/>
                </a:solidFill>
                <a:latin typeface="Helvetica Neue"/>
                <a:ea typeface="Helvetica Neue"/>
                <a:cs typeface="Helvetica Neue"/>
                <a:sym typeface="Helvetica Neue"/>
              </a:rPr>
              <a:t>adviser</a:t>
            </a:r>
            <a:r>
              <a:rPr lang="en-US" sz="3200" b="0" i="0" u="none" strike="noStrike" cap="none">
                <a:solidFill>
                  <a:schemeClr val="dk1"/>
                </a:solidFill>
                <a:latin typeface="Helvetica Neue"/>
                <a:ea typeface="Helvetica Neue"/>
                <a:cs typeface="Helvetica Neue"/>
                <a:sym typeface="Helvetica Neue"/>
              </a:rPr>
              <a:t>, with an e, not advisor, according to AP Style.</a:t>
            </a:r>
          </a:p>
          <a:p>
            <a:pPr marL="0" marR="0" lvl="0" indent="0" algn="l" rtl="0">
              <a:lnSpc>
                <a:spcPct val="100000"/>
              </a:lnSpc>
              <a:spcBef>
                <a:spcPts val="0"/>
              </a:spcBef>
              <a:spcAft>
                <a:spcPts val="0"/>
              </a:spcAft>
              <a:buNone/>
            </a:pPr>
            <a:endParaRPr sz="3200">
              <a:latin typeface="Helvetica Neue"/>
              <a:ea typeface="Helvetica Neue"/>
              <a:cs typeface="Helvetica Neue"/>
              <a:sym typeface="Helvetica Neue"/>
            </a:endParaRPr>
          </a:p>
          <a:p>
            <a:pPr marL="365760" marR="0" lvl="0" indent="-241300" algn="l" rtl="0">
              <a:lnSpc>
                <a:spcPct val="100000"/>
              </a:lnSpc>
              <a:spcBef>
                <a:spcPts val="600"/>
              </a:spcBef>
              <a:spcAft>
                <a:spcPts val="0"/>
              </a:spcAft>
              <a:buClr>
                <a:srgbClr val="000000"/>
              </a:buClr>
              <a:buSzPct val="56250"/>
              <a:buFont typeface="Helvetica Neue"/>
              <a:buChar char="●"/>
            </a:pPr>
            <a:r>
              <a:rPr lang="en-US" sz="3200" b="1" i="0" u="none" strike="noStrike" cap="none">
                <a:solidFill>
                  <a:schemeClr val="dk1"/>
                </a:solidFill>
                <a:latin typeface="Helvetica Neue"/>
                <a:ea typeface="Helvetica Neue"/>
                <a:cs typeface="Helvetica Neue"/>
                <a:sym typeface="Helvetica Neue"/>
              </a:rPr>
              <a:t>Capital </a:t>
            </a:r>
            <a:r>
              <a:rPr lang="en-US" sz="3200" b="0" i="0" u="none" strike="noStrike" cap="none">
                <a:solidFill>
                  <a:schemeClr val="dk1"/>
                </a:solidFill>
                <a:latin typeface="Helvetica Neue"/>
                <a:ea typeface="Helvetica Neue"/>
                <a:cs typeface="Helvetica Neue"/>
                <a:sym typeface="Helvetica Neue"/>
              </a:rPr>
              <a:t>is the city where a state or federal government convenes. </a:t>
            </a:r>
          </a:p>
          <a:p>
            <a:pPr marL="0" marR="0" lvl="0" indent="0" algn="l" rtl="0">
              <a:lnSpc>
                <a:spcPct val="100000"/>
              </a:lnSpc>
              <a:spcBef>
                <a:spcPts val="600"/>
              </a:spcBef>
              <a:spcAft>
                <a:spcPts val="0"/>
              </a:spcAft>
              <a:buNone/>
            </a:pPr>
            <a:r>
              <a:rPr lang="en-US" sz="3200" b="1">
                <a:latin typeface="Helvetica Neue"/>
                <a:ea typeface="Helvetica Neue"/>
                <a:cs typeface="Helvetica Neue"/>
                <a:sym typeface="Helvetica Neue"/>
              </a:rPr>
              <a:t>   </a:t>
            </a:r>
            <a:r>
              <a:rPr lang="en-US" sz="3200" b="1" i="0" u="none" strike="noStrike" cap="none">
                <a:solidFill>
                  <a:schemeClr val="dk1"/>
                </a:solidFill>
                <a:latin typeface="Helvetica Neue"/>
                <a:ea typeface="Helvetica Neue"/>
                <a:cs typeface="Helvetica Neue"/>
                <a:sym typeface="Helvetica Neue"/>
              </a:rPr>
              <a:t>Capitol </a:t>
            </a:r>
            <a:r>
              <a:rPr lang="en-US" sz="3200" b="0" i="0" u="none" strike="noStrike" cap="none">
                <a:solidFill>
                  <a:schemeClr val="dk1"/>
                </a:solidFill>
                <a:latin typeface="Helvetica Neue"/>
                <a:ea typeface="Helvetica Neue"/>
                <a:cs typeface="Helvetica Neue"/>
                <a:sym typeface="Helvetica Neue"/>
              </a:rPr>
              <a:t>is the the building where th</a:t>
            </a:r>
            <a:r>
              <a:rPr lang="en-US" sz="3200">
                <a:latin typeface="Helvetica Neue"/>
                <a:ea typeface="Helvetica Neue"/>
                <a:cs typeface="Helvetica Neue"/>
                <a:sym typeface="Helvetica Neue"/>
              </a:rPr>
              <a:t>e</a:t>
            </a:r>
            <a:br>
              <a:rPr lang="en-US" sz="3200">
                <a:latin typeface="Helvetica Neue"/>
                <a:ea typeface="Helvetica Neue"/>
                <a:cs typeface="Helvetica Neue"/>
                <a:sym typeface="Helvetica Neue"/>
              </a:rPr>
            </a:br>
            <a:r>
              <a:rPr lang="en-US" sz="3200">
                <a:latin typeface="Helvetica Neue"/>
                <a:ea typeface="Helvetica Neue"/>
                <a:cs typeface="Helvetica Neue"/>
                <a:sym typeface="Helvetica Neue"/>
              </a:rPr>
              <a:t>   </a:t>
            </a:r>
            <a:r>
              <a:rPr lang="en-US" sz="3200" b="0" i="0" u="none" strike="noStrike" cap="none">
                <a:solidFill>
                  <a:schemeClr val="dk1"/>
                </a:solidFill>
                <a:latin typeface="Helvetica Neue"/>
                <a:ea typeface="Helvetica Neue"/>
                <a:cs typeface="Helvetica Neue"/>
                <a:sym typeface="Helvetica Neue"/>
              </a:rPr>
              <a:t>convening happens</a:t>
            </a:r>
            <a:r>
              <a:rPr lang="en-US" sz="3200" b="0" i="1" u="none" strike="noStrike" cap="none">
                <a:solidFill>
                  <a:schemeClr val="dk1"/>
                </a:solidFill>
                <a:latin typeface="Helvetica Neue"/>
                <a:ea typeface="Helvetica Neue"/>
                <a:cs typeface="Helvetica Neue"/>
                <a:sym typeface="Helvetica Neue"/>
              </a:rPr>
              <a:t>. </a:t>
            </a:r>
          </a:p>
          <a:p>
            <a:pPr marL="365760" marR="0" lvl="0" indent="-289560" algn="l" rtl="0">
              <a:lnSpc>
                <a:spcPct val="100000"/>
              </a:lnSpc>
              <a:spcBef>
                <a:spcPts val="600"/>
              </a:spcBef>
              <a:spcAft>
                <a:spcPts val="0"/>
              </a:spcAft>
              <a:buClr>
                <a:schemeClr val="accent1"/>
              </a:buClr>
              <a:buSzPct val="25000"/>
              <a:buFont typeface="Cabin"/>
              <a:buNone/>
            </a:pPr>
            <a:r>
              <a:rPr lang="en-US" sz="3200" b="0" i="1" u="none" strike="noStrike" cap="none">
                <a:solidFill>
                  <a:schemeClr val="dk1"/>
                </a:solidFill>
                <a:latin typeface="Helvetica Neue"/>
                <a:ea typeface="Helvetica Neue"/>
                <a:cs typeface="Helvetica Neue"/>
                <a:sym typeface="Helvetica Neue"/>
              </a:rPr>
              <a:t>	(HINT: Most capitol buildings have a dome. There’s an O in dome. There’s an O in capitol.)</a:t>
            </a:r>
          </a:p>
          <a:p>
            <a:pPr marL="365760" marR="0" lvl="0" indent="-137159" algn="l" rtl="0">
              <a:lnSpc>
                <a:spcPct val="100000"/>
              </a:lnSpc>
              <a:spcBef>
                <a:spcPts val="600"/>
              </a:spcBef>
              <a:spcAft>
                <a:spcPts val="0"/>
              </a:spcAft>
              <a:buClr>
                <a:schemeClr val="accent1"/>
              </a:buClr>
              <a:buSzPct val="100000"/>
              <a:buFont typeface="Cabin"/>
              <a:buNone/>
            </a:pPr>
            <a:endParaRPr sz="3200" b="0" i="1" u="none" strike="noStrike" cap="none">
              <a:solidFill>
                <a:schemeClr val="dk1"/>
              </a:solidFill>
              <a:latin typeface="Helvetica Neue"/>
              <a:ea typeface="Helvetica Neue"/>
              <a:cs typeface="Helvetica Neue"/>
              <a:sym typeface="Helvetica Neue"/>
            </a:endParaRPr>
          </a:p>
          <a:p>
            <a:pPr marL="365760" marR="0" lvl="0" indent="-137159" algn="l" rtl="0">
              <a:lnSpc>
                <a:spcPct val="100000"/>
              </a:lnSpc>
              <a:spcBef>
                <a:spcPts val="600"/>
              </a:spcBef>
              <a:spcAft>
                <a:spcPts val="0"/>
              </a:spcAft>
              <a:buClr>
                <a:schemeClr val="accent1"/>
              </a:buClr>
              <a:buSzPct val="100000"/>
              <a:buFont typeface="Cabin"/>
              <a:buNone/>
            </a:pPr>
            <a:endParaRPr sz="3200" b="0" i="1" u="none" strike="noStrike" cap="none">
              <a:solidFill>
                <a:schemeClr val="dk1"/>
              </a:solidFill>
              <a:latin typeface="Helvetica Neue"/>
              <a:ea typeface="Helvetica Neue"/>
              <a:cs typeface="Helvetica Neue"/>
              <a:sym typeface="Helvetica Neue"/>
            </a:endParaRPr>
          </a:p>
        </p:txBody>
      </p:sp>
    </p:spTree>
  </p:cSld>
  <p:clrMapOvr>
    <a:masterClrMapping/>
  </p:clrMapOvr>
  <p:transition spd="slow">
    <p:cut/>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2" name="Shape 152"/>
          <p:cNvSpPr txBox="1">
            <a:spLocks noGrp="1"/>
          </p:cNvSpPr>
          <p:nvPr>
            <p:ph type="title"/>
          </p:nvPr>
        </p:nvSpPr>
        <p:spPr>
          <a:xfrm>
            <a:off x="206976" y="0"/>
            <a:ext cx="8726700" cy="1143000"/>
          </a:xfrm>
          <a:prstGeom prst="rect">
            <a:avLst/>
          </a:prstGeom>
          <a:noFill/>
          <a:ln>
            <a:noFill/>
          </a:ln>
        </p:spPr>
        <p:txBody>
          <a:bodyPr lIns="91425" tIns="45700" rIns="91425" bIns="45700" anchor="ctr" anchorCtr="0">
            <a:noAutofit/>
          </a:bodyPr>
          <a:lstStyle/>
          <a:p>
            <a:pPr lvl="0" rtl="0">
              <a:spcBef>
                <a:spcPts val="0"/>
              </a:spcBef>
              <a:buClr>
                <a:srgbClr val="562214"/>
              </a:buClr>
              <a:buSzPct val="25000"/>
              <a:buFont typeface="Cabin"/>
              <a:buNone/>
            </a:pPr>
            <a:r>
              <a:rPr lang="en-US">
                <a:solidFill>
                  <a:srgbClr val="000000"/>
                </a:solidFill>
                <a:latin typeface="Helvetica Neue"/>
                <a:ea typeface="Helvetica Neue"/>
                <a:cs typeface="Helvetica Neue"/>
                <a:sym typeface="Helvetica Neue"/>
              </a:rPr>
              <a:t>Style notes: capitalization, abbreviation</a:t>
            </a:r>
          </a:p>
        </p:txBody>
      </p:sp>
      <p:sp>
        <p:nvSpPr>
          <p:cNvPr id="153" name="Shape 153"/>
          <p:cNvSpPr txBox="1">
            <a:spLocks noGrp="1"/>
          </p:cNvSpPr>
          <p:nvPr>
            <p:ph type="body" idx="1"/>
          </p:nvPr>
        </p:nvSpPr>
        <p:spPr>
          <a:xfrm>
            <a:off x="207001" y="1143000"/>
            <a:ext cx="8726700" cy="5486399"/>
          </a:xfrm>
          <a:prstGeom prst="rect">
            <a:avLst/>
          </a:prstGeom>
          <a:noFill/>
          <a:ln>
            <a:noFill/>
          </a:ln>
        </p:spPr>
        <p:txBody>
          <a:bodyPr lIns="91425" tIns="45700" rIns="91425" bIns="45700" anchor="t" anchorCtr="0">
            <a:noAutofit/>
          </a:bodyPr>
          <a:lstStyle/>
          <a:p>
            <a:pPr marL="365760" marR="0" lvl="0" indent="-289560" algn="l" rtl="0">
              <a:lnSpc>
                <a:spcPct val="100000"/>
              </a:lnSpc>
              <a:spcBef>
                <a:spcPts val="0"/>
              </a:spcBef>
              <a:spcAft>
                <a:spcPts val="0"/>
              </a:spcAft>
              <a:buClr>
                <a:schemeClr val="accent1"/>
              </a:buClr>
              <a:buSzPct val="25000"/>
              <a:buFont typeface="Cabin"/>
              <a:buNone/>
            </a:pPr>
            <a:r>
              <a:rPr lang="en-US" sz="3200" b="1" i="0" u="none" strike="noStrike" cap="none">
                <a:solidFill>
                  <a:schemeClr val="dk1"/>
                </a:solidFill>
                <a:latin typeface="Helvetica Neue"/>
                <a:ea typeface="Helvetica Neue"/>
                <a:cs typeface="Helvetica Neue"/>
                <a:sym typeface="Helvetica Neue"/>
              </a:rPr>
              <a:t>Subjects and course names</a:t>
            </a:r>
          </a:p>
          <a:p>
            <a:pPr marL="365760" marR="0" lvl="0" indent="-241300" algn="l" rtl="0">
              <a:lnSpc>
                <a:spcPct val="100000"/>
              </a:lnSpc>
              <a:spcBef>
                <a:spcPts val="600"/>
              </a:spcBef>
              <a:spcAft>
                <a:spcPts val="0"/>
              </a:spcAft>
              <a:buClr>
                <a:srgbClr val="000000"/>
              </a:buClr>
              <a:buSzPct val="56250"/>
              <a:buFont typeface="Helvetica Neue"/>
              <a:buChar char="●"/>
            </a:pPr>
            <a:r>
              <a:rPr lang="en-US" sz="3200" b="0" i="0" u="none" strike="noStrike" cap="none">
                <a:solidFill>
                  <a:schemeClr val="dk1"/>
                </a:solidFill>
                <a:latin typeface="Helvetica Neue"/>
                <a:ea typeface="Helvetica Neue"/>
                <a:cs typeface="Helvetica Neue"/>
                <a:sym typeface="Helvetica Neue"/>
              </a:rPr>
              <a:t>General subject names are not capitalized. (biology, math, science, journalism, language arts, chemistry)</a:t>
            </a:r>
          </a:p>
          <a:p>
            <a:pPr marL="365760" marR="0" lvl="0" indent="-241300" algn="l" rtl="0">
              <a:lnSpc>
                <a:spcPct val="100000"/>
              </a:lnSpc>
              <a:spcBef>
                <a:spcPts val="600"/>
              </a:spcBef>
              <a:spcAft>
                <a:spcPts val="0"/>
              </a:spcAft>
              <a:buClr>
                <a:srgbClr val="000000"/>
              </a:buClr>
              <a:buSzPct val="56250"/>
              <a:buFont typeface="Helvetica Neue"/>
              <a:buChar char="●"/>
            </a:pPr>
            <a:r>
              <a:rPr lang="en-US" sz="3200" b="0" i="0" u="none" strike="noStrike" cap="none">
                <a:solidFill>
                  <a:schemeClr val="dk1"/>
                </a:solidFill>
                <a:latin typeface="Helvetica Neue"/>
                <a:ea typeface="Helvetica Neue"/>
                <a:cs typeface="Helvetica Neue"/>
                <a:sym typeface="Helvetica Neue"/>
              </a:rPr>
              <a:t>Specific course names are capitalized. (Biology 1, Introduction to Information Technology, AP Art History)</a:t>
            </a:r>
          </a:p>
          <a:p>
            <a:pPr marL="365760" marR="0" lvl="0" indent="-241300" algn="l" rtl="0">
              <a:lnSpc>
                <a:spcPct val="100000"/>
              </a:lnSpc>
              <a:spcBef>
                <a:spcPts val="600"/>
              </a:spcBef>
              <a:spcAft>
                <a:spcPts val="0"/>
              </a:spcAft>
              <a:buClr>
                <a:srgbClr val="000000"/>
              </a:buClr>
              <a:buSzPct val="56250"/>
              <a:buFont typeface="Helvetica Neue"/>
              <a:buChar char="●"/>
            </a:pPr>
            <a:r>
              <a:rPr lang="en-US" sz="3200" b="0" i="0" u="none" strike="noStrike" cap="none">
                <a:solidFill>
                  <a:schemeClr val="dk1"/>
                </a:solidFill>
                <a:latin typeface="Helvetica Neue"/>
                <a:ea typeface="Helvetica Neue"/>
                <a:cs typeface="Helvetica Neue"/>
                <a:sym typeface="Helvetica Neue"/>
              </a:rPr>
              <a:t>Proper nouns are capitalized regardless. (American history, English, French, Spanish)</a:t>
            </a:r>
          </a:p>
        </p:txBody>
      </p:sp>
    </p:spTree>
  </p:cSld>
  <p:clrMapOvr>
    <a:masterClrMapping/>
  </p:clrMapOvr>
  <p:transition spd="slow">
    <p:cut/>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sp>
        <p:nvSpPr>
          <p:cNvPr id="158" name="Shape 158"/>
          <p:cNvSpPr txBox="1">
            <a:spLocks noGrp="1"/>
          </p:cNvSpPr>
          <p:nvPr>
            <p:ph type="title"/>
          </p:nvPr>
        </p:nvSpPr>
        <p:spPr>
          <a:xfrm>
            <a:off x="220774" y="0"/>
            <a:ext cx="8847000" cy="1176000"/>
          </a:xfrm>
          <a:prstGeom prst="rect">
            <a:avLst/>
          </a:prstGeom>
          <a:noFill/>
          <a:ln>
            <a:noFill/>
          </a:ln>
        </p:spPr>
        <p:txBody>
          <a:bodyPr lIns="91425" tIns="45700" rIns="91425" bIns="45700" anchor="ctr" anchorCtr="0">
            <a:noAutofit/>
          </a:bodyPr>
          <a:lstStyle/>
          <a:p>
            <a:pPr lvl="0" rtl="0">
              <a:spcBef>
                <a:spcPts val="0"/>
              </a:spcBef>
              <a:buClr>
                <a:srgbClr val="562214"/>
              </a:buClr>
              <a:buSzPct val="25000"/>
              <a:buFont typeface="Cabin"/>
              <a:buNone/>
            </a:pPr>
            <a:r>
              <a:rPr lang="en-US">
                <a:solidFill>
                  <a:srgbClr val="000000"/>
                </a:solidFill>
                <a:latin typeface="Helvetica Neue"/>
                <a:ea typeface="Helvetica Neue"/>
                <a:cs typeface="Helvetica Neue"/>
                <a:sym typeface="Helvetica Neue"/>
              </a:rPr>
              <a:t>Style notes: capitalization, abbreviation</a:t>
            </a:r>
          </a:p>
        </p:txBody>
      </p:sp>
      <p:sp>
        <p:nvSpPr>
          <p:cNvPr id="159" name="Shape 159"/>
          <p:cNvSpPr txBox="1">
            <a:spLocks noGrp="1"/>
          </p:cNvSpPr>
          <p:nvPr>
            <p:ph type="body" idx="1"/>
          </p:nvPr>
        </p:nvSpPr>
        <p:spPr>
          <a:xfrm>
            <a:off x="289776" y="1143000"/>
            <a:ext cx="8643899" cy="5486399"/>
          </a:xfrm>
          <a:prstGeom prst="rect">
            <a:avLst/>
          </a:prstGeom>
          <a:noFill/>
          <a:ln>
            <a:noFill/>
          </a:ln>
        </p:spPr>
        <p:txBody>
          <a:bodyPr lIns="91425" tIns="45700" rIns="91425" bIns="45700" anchor="t" anchorCtr="0">
            <a:noAutofit/>
          </a:bodyPr>
          <a:lstStyle/>
          <a:p>
            <a:pPr marL="365760" marR="0" lvl="0" indent="-289560" algn="l" rtl="0">
              <a:lnSpc>
                <a:spcPct val="100000"/>
              </a:lnSpc>
              <a:spcBef>
                <a:spcPts val="0"/>
              </a:spcBef>
              <a:spcAft>
                <a:spcPts val="0"/>
              </a:spcAft>
              <a:buClr>
                <a:schemeClr val="accent1"/>
              </a:buClr>
              <a:buSzPct val="25000"/>
              <a:buFont typeface="Cabin"/>
              <a:buNone/>
            </a:pPr>
            <a:r>
              <a:rPr lang="en-US" sz="3200" b="1" i="0" u="none" strike="noStrike" cap="none">
                <a:solidFill>
                  <a:schemeClr val="dk1"/>
                </a:solidFill>
                <a:latin typeface="Helvetica Neue"/>
                <a:ea typeface="Helvetica Neue"/>
                <a:cs typeface="Helvetica Neue"/>
                <a:sym typeface="Helvetica Neue"/>
              </a:rPr>
              <a:t>Places in the school</a:t>
            </a:r>
          </a:p>
          <a:p>
            <a:pPr marL="365760" marR="0" lvl="0" indent="-241300" algn="l" rtl="0">
              <a:lnSpc>
                <a:spcPct val="100000"/>
              </a:lnSpc>
              <a:spcBef>
                <a:spcPts val="600"/>
              </a:spcBef>
              <a:spcAft>
                <a:spcPts val="0"/>
              </a:spcAft>
              <a:buClr>
                <a:srgbClr val="000000"/>
              </a:buClr>
              <a:buSzPct val="56250"/>
              <a:buFont typeface="Helvetica Neue"/>
              <a:buChar char="●"/>
            </a:pPr>
            <a:r>
              <a:rPr lang="en-US" sz="3200" b="0" i="0" u="none" strike="noStrike" cap="none">
                <a:solidFill>
                  <a:schemeClr val="dk1"/>
                </a:solidFill>
                <a:latin typeface="Helvetica Neue"/>
                <a:ea typeface="Helvetica Neue"/>
                <a:cs typeface="Helvetica Neue"/>
                <a:sym typeface="Helvetica Neue"/>
              </a:rPr>
              <a:t>Capitalize the names of specific places, such as Room 311, the Shark Shack, the Shark Tank and the North Miami Stadium.</a:t>
            </a:r>
          </a:p>
          <a:p>
            <a:pPr marL="365760" marR="0" lvl="0" indent="-241300" algn="l" rtl="0">
              <a:lnSpc>
                <a:spcPct val="100000"/>
              </a:lnSpc>
              <a:spcBef>
                <a:spcPts val="600"/>
              </a:spcBef>
              <a:spcAft>
                <a:spcPts val="0"/>
              </a:spcAft>
              <a:buClr>
                <a:srgbClr val="000000"/>
              </a:buClr>
              <a:buSzPct val="56250"/>
              <a:buFont typeface="Helvetica Neue"/>
              <a:buChar char="●"/>
            </a:pPr>
            <a:r>
              <a:rPr lang="en-US" sz="3200" b="0" i="0" u="none" strike="noStrike" cap="none">
                <a:solidFill>
                  <a:schemeClr val="dk1"/>
                </a:solidFill>
                <a:latin typeface="Helvetica Neue"/>
                <a:ea typeface="Helvetica Neue"/>
                <a:cs typeface="Helvetica Neue"/>
                <a:sym typeface="Helvetica Neue"/>
              </a:rPr>
              <a:t>Places with general names are lowercase: the gym, the cafeteria, main office, the computer lab, the media center or library.</a:t>
            </a:r>
          </a:p>
        </p:txBody>
      </p:sp>
    </p:spTree>
  </p:cSld>
  <p:clrMapOvr>
    <a:masterClrMapping/>
  </p:clrMapOvr>
  <p:transition spd="slow">
    <p:cut/>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sp>
        <p:nvSpPr>
          <p:cNvPr id="164" name="Shape 164"/>
          <p:cNvSpPr txBox="1">
            <a:spLocks noGrp="1"/>
          </p:cNvSpPr>
          <p:nvPr>
            <p:ph type="title"/>
          </p:nvPr>
        </p:nvSpPr>
        <p:spPr>
          <a:xfrm>
            <a:off x="195075" y="0"/>
            <a:ext cx="8751000" cy="1143000"/>
          </a:xfrm>
          <a:prstGeom prst="rect">
            <a:avLst/>
          </a:prstGeom>
          <a:noFill/>
          <a:ln>
            <a:noFill/>
          </a:ln>
        </p:spPr>
        <p:txBody>
          <a:bodyPr lIns="91425" tIns="45700" rIns="91425" bIns="45700" anchor="ctr" anchorCtr="0">
            <a:noAutofit/>
          </a:bodyPr>
          <a:lstStyle/>
          <a:p>
            <a:pPr lvl="0" rtl="0">
              <a:spcBef>
                <a:spcPts val="0"/>
              </a:spcBef>
              <a:buClr>
                <a:srgbClr val="562214"/>
              </a:buClr>
              <a:buSzPct val="25000"/>
              <a:buFont typeface="Cabin"/>
              <a:buNone/>
            </a:pPr>
            <a:r>
              <a:rPr lang="en-US">
                <a:solidFill>
                  <a:srgbClr val="000000"/>
                </a:solidFill>
                <a:latin typeface="Helvetica Neue"/>
                <a:ea typeface="Helvetica Neue"/>
                <a:cs typeface="Helvetica Neue"/>
                <a:sym typeface="Helvetica Neue"/>
              </a:rPr>
              <a:t>Style notes: capitalization, abbreviation</a:t>
            </a:r>
          </a:p>
        </p:txBody>
      </p:sp>
      <p:sp>
        <p:nvSpPr>
          <p:cNvPr id="165" name="Shape 165"/>
          <p:cNvSpPr txBox="1">
            <a:spLocks noGrp="1"/>
          </p:cNvSpPr>
          <p:nvPr>
            <p:ph type="body" idx="1"/>
          </p:nvPr>
        </p:nvSpPr>
        <p:spPr>
          <a:xfrm>
            <a:off x="317375" y="1066800"/>
            <a:ext cx="8319298" cy="5562600"/>
          </a:xfrm>
          <a:prstGeom prst="rect">
            <a:avLst/>
          </a:prstGeom>
          <a:noFill/>
          <a:ln>
            <a:noFill/>
          </a:ln>
        </p:spPr>
        <p:txBody>
          <a:bodyPr lIns="91425" tIns="45700" rIns="91425" bIns="45700" anchor="t" anchorCtr="0">
            <a:noAutofit/>
          </a:bodyPr>
          <a:lstStyle/>
          <a:p>
            <a:pPr marL="365760" marR="0" lvl="0" indent="-289560" algn="l" rtl="0">
              <a:lnSpc>
                <a:spcPct val="90000"/>
              </a:lnSpc>
              <a:spcBef>
                <a:spcPts val="0"/>
              </a:spcBef>
              <a:spcAft>
                <a:spcPts val="0"/>
              </a:spcAft>
              <a:buClr>
                <a:schemeClr val="accent1"/>
              </a:buClr>
              <a:buSzPct val="25000"/>
              <a:buFont typeface="Cabin"/>
              <a:buNone/>
            </a:pPr>
            <a:r>
              <a:rPr lang="en-US" sz="2950" b="1" i="0" u="none" strike="noStrike" cap="none">
                <a:solidFill>
                  <a:schemeClr val="dk1"/>
                </a:solidFill>
                <a:latin typeface="Helvetica Neue"/>
                <a:ea typeface="Helvetica Neue"/>
                <a:cs typeface="Helvetica Neue"/>
                <a:sym typeface="Helvetica Neue"/>
              </a:rPr>
              <a:t>Teams and clubs</a:t>
            </a:r>
          </a:p>
          <a:p>
            <a:pPr marL="365760" marR="0" lvl="0" indent="-256498" algn="l" rtl="0">
              <a:lnSpc>
                <a:spcPct val="90000"/>
              </a:lnSpc>
              <a:spcBef>
                <a:spcPts val="600"/>
              </a:spcBef>
              <a:spcAft>
                <a:spcPts val="0"/>
              </a:spcAft>
              <a:buClr>
                <a:srgbClr val="000000"/>
              </a:buClr>
              <a:buSzPct val="60000"/>
              <a:buFont typeface="Helvetica Neue"/>
              <a:buChar char="●"/>
            </a:pPr>
            <a:r>
              <a:rPr lang="en-US" sz="2950" b="0" i="0" u="none" strike="noStrike" cap="none">
                <a:solidFill>
                  <a:schemeClr val="dk1"/>
                </a:solidFill>
                <a:latin typeface="Helvetica Neue"/>
                <a:ea typeface="Helvetica Neue"/>
                <a:cs typeface="Helvetica Neue"/>
                <a:sym typeface="Helvetica Neue"/>
              </a:rPr>
              <a:t>Capitalize the name of a mascot: Sharks, Lightning, Marlins, Knights, Chargers</a:t>
            </a:r>
          </a:p>
          <a:p>
            <a:pPr marL="365760" marR="0" lvl="0" indent="-256498" algn="l" rtl="0">
              <a:lnSpc>
                <a:spcPct val="90000"/>
              </a:lnSpc>
              <a:spcBef>
                <a:spcPts val="600"/>
              </a:spcBef>
              <a:spcAft>
                <a:spcPts val="0"/>
              </a:spcAft>
              <a:buClr>
                <a:srgbClr val="000000"/>
              </a:buClr>
              <a:buSzPct val="60000"/>
              <a:buFont typeface="Helvetica Neue"/>
              <a:buChar char="●"/>
            </a:pPr>
            <a:r>
              <a:rPr lang="en-US" sz="2950" b="0" i="0" u="none" strike="noStrike" cap="none">
                <a:solidFill>
                  <a:schemeClr val="dk1"/>
                </a:solidFill>
                <a:latin typeface="Helvetica Neue"/>
                <a:ea typeface="Helvetica Neue"/>
                <a:cs typeface="Helvetica Neue"/>
                <a:sym typeface="Helvetica Neue"/>
              </a:rPr>
              <a:t>Lowercase the general names of teams: boys varsity basketball, the wrestling team</a:t>
            </a:r>
          </a:p>
          <a:p>
            <a:pPr marL="365760" marR="0" lvl="0" indent="-256498" algn="l" rtl="0">
              <a:lnSpc>
                <a:spcPct val="90000"/>
              </a:lnSpc>
              <a:spcBef>
                <a:spcPts val="600"/>
              </a:spcBef>
              <a:spcAft>
                <a:spcPts val="0"/>
              </a:spcAft>
              <a:buClr>
                <a:srgbClr val="000000"/>
              </a:buClr>
              <a:buSzPct val="60000"/>
              <a:buFont typeface="Helvetica Neue"/>
              <a:buChar char="●"/>
            </a:pPr>
            <a:r>
              <a:rPr lang="en-US" sz="2950" b="0" i="0" u="none" strike="noStrike" cap="none">
                <a:solidFill>
                  <a:schemeClr val="dk1"/>
                </a:solidFill>
                <a:latin typeface="Helvetica Neue"/>
                <a:ea typeface="Helvetica Neue"/>
                <a:cs typeface="Helvetica Neue"/>
                <a:sym typeface="Helvetica Neue"/>
              </a:rPr>
              <a:t>Capitalize when it’s a specialized team name: Lady Sharks, Diamond Dancers</a:t>
            </a:r>
          </a:p>
          <a:p>
            <a:pPr marL="365760" marR="0" lvl="0" indent="-256498" algn="l" rtl="0">
              <a:lnSpc>
                <a:spcPct val="90000"/>
              </a:lnSpc>
              <a:spcBef>
                <a:spcPts val="600"/>
              </a:spcBef>
              <a:spcAft>
                <a:spcPts val="0"/>
              </a:spcAft>
              <a:buClr>
                <a:srgbClr val="000000"/>
              </a:buClr>
              <a:buSzPct val="60000"/>
              <a:buFont typeface="Helvetica Neue"/>
              <a:buChar char="●"/>
            </a:pPr>
            <a:r>
              <a:rPr lang="en-US" sz="2950" b="0" i="0" u="none" strike="noStrike" cap="none">
                <a:solidFill>
                  <a:schemeClr val="dk1"/>
                </a:solidFill>
                <a:latin typeface="Helvetica Neue"/>
                <a:ea typeface="Helvetica Neue"/>
                <a:cs typeface="Helvetica Neue"/>
                <a:sym typeface="Helvetica Neue"/>
              </a:rPr>
              <a:t>Use the specific name of the club and capitalize it: Key Club, Interact Club, Tiburon Book Club, Class of 20</a:t>
            </a:r>
            <a:r>
              <a:rPr lang="en-US" sz="2950">
                <a:latin typeface="Helvetica Neue"/>
                <a:ea typeface="Helvetica Neue"/>
                <a:cs typeface="Helvetica Neue"/>
                <a:sym typeface="Helvetica Neue"/>
              </a:rPr>
              <a:t>21</a:t>
            </a:r>
            <a:r>
              <a:rPr lang="en-US" sz="2950" b="0" i="0" u="none" strike="noStrike" cap="none">
                <a:solidFill>
                  <a:schemeClr val="dk1"/>
                </a:solidFill>
                <a:latin typeface="Helvetica Neue"/>
                <a:ea typeface="Helvetica Neue"/>
                <a:cs typeface="Helvetica Neue"/>
                <a:sym typeface="Helvetica Neue"/>
              </a:rPr>
              <a:t>, National Honor Society </a:t>
            </a:r>
            <a:r>
              <a:rPr lang="en-US" sz="2950" b="0" i="1" u="none" strike="noStrike" cap="none">
                <a:solidFill>
                  <a:schemeClr val="dk1"/>
                </a:solidFill>
                <a:latin typeface="Helvetica Neue"/>
                <a:ea typeface="Helvetica Neue"/>
                <a:cs typeface="Helvetica Neue"/>
                <a:sym typeface="Helvetica Neue"/>
              </a:rPr>
              <a:t>(No </a:t>
            </a:r>
            <a:r>
              <a:rPr lang="en-US" sz="2950" i="1">
                <a:latin typeface="Helvetica Neue"/>
                <a:ea typeface="Helvetica Neue"/>
                <a:cs typeface="Helvetica Neue"/>
                <a:sym typeface="Helvetica Neue"/>
              </a:rPr>
              <a:t>“s”</a:t>
            </a:r>
            <a:r>
              <a:rPr lang="en-US" sz="2950" b="0" i="1" u="none" strike="noStrike" cap="none">
                <a:solidFill>
                  <a:schemeClr val="dk1"/>
                </a:solidFill>
                <a:latin typeface="Helvetica Neue"/>
                <a:ea typeface="Helvetica Neue"/>
                <a:cs typeface="Helvetica Neue"/>
                <a:sym typeface="Helvetica Neue"/>
              </a:rPr>
              <a:t> on “honor” in honor societies.)</a:t>
            </a:r>
          </a:p>
          <a:p>
            <a:pPr marL="365760" marR="0" lvl="0" indent="-137159" algn="l" rtl="0">
              <a:lnSpc>
                <a:spcPct val="100000"/>
              </a:lnSpc>
              <a:spcBef>
                <a:spcPts val="600"/>
              </a:spcBef>
              <a:spcAft>
                <a:spcPts val="0"/>
              </a:spcAft>
              <a:buClr>
                <a:schemeClr val="accent1"/>
              </a:buClr>
              <a:buSzPct val="98333"/>
              <a:buFont typeface="Cabin"/>
              <a:buNone/>
            </a:pPr>
            <a:endParaRPr sz="2950" b="0" i="1" u="none" strike="noStrike" cap="none">
              <a:solidFill>
                <a:schemeClr val="dk1"/>
              </a:solidFill>
              <a:latin typeface="Helvetica Neue"/>
              <a:ea typeface="Helvetica Neue"/>
              <a:cs typeface="Helvetica Neue"/>
              <a:sym typeface="Helvetica Neue"/>
            </a:endParaRPr>
          </a:p>
          <a:p>
            <a:pPr marL="365760" marR="0" lvl="0" indent="-137159" algn="l" rtl="0">
              <a:lnSpc>
                <a:spcPct val="100000"/>
              </a:lnSpc>
              <a:spcBef>
                <a:spcPts val="600"/>
              </a:spcBef>
              <a:spcAft>
                <a:spcPts val="0"/>
              </a:spcAft>
              <a:buClr>
                <a:schemeClr val="accent1"/>
              </a:buClr>
              <a:buSzPct val="98333"/>
              <a:buFont typeface="Cabin"/>
              <a:buNone/>
            </a:pPr>
            <a:endParaRPr sz="2950" b="0" i="1" u="none" strike="noStrike" cap="none">
              <a:solidFill>
                <a:schemeClr val="dk1"/>
              </a:solidFill>
              <a:latin typeface="Helvetica Neue"/>
              <a:ea typeface="Helvetica Neue"/>
              <a:cs typeface="Helvetica Neue"/>
              <a:sym typeface="Helvetica Neue"/>
            </a:endParaRPr>
          </a:p>
        </p:txBody>
      </p:sp>
    </p:spTree>
  </p:cSld>
  <p:clrMapOvr>
    <a:masterClrMapping/>
  </p:clrMapOvr>
  <p:transition spd="slow">
    <p:cut/>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Shape 170"/>
          <p:cNvSpPr txBox="1">
            <a:spLocks noGrp="1"/>
          </p:cNvSpPr>
          <p:nvPr>
            <p:ph type="title"/>
          </p:nvPr>
        </p:nvSpPr>
        <p:spPr>
          <a:xfrm>
            <a:off x="358775" y="274650"/>
            <a:ext cx="8724600" cy="1173300"/>
          </a:xfrm>
          <a:prstGeom prst="rect">
            <a:avLst/>
          </a:prstGeom>
          <a:noFill/>
          <a:ln>
            <a:noFill/>
          </a:ln>
        </p:spPr>
        <p:txBody>
          <a:bodyPr lIns="91425" tIns="45700" rIns="91425" bIns="45700" anchor="ctr" anchorCtr="0">
            <a:noAutofit/>
          </a:bodyPr>
          <a:lstStyle/>
          <a:p>
            <a:pPr lvl="0" rtl="0">
              <a:spcBef>
                <a:spcPts val="0"/>
              </a:spcBef>
              <a:buClr>
                <a:srgbClr val="562214"/>
              </a:buClr>
              <a:buSzPct val="25000"/>
              <a:buFont typeface="Cabin"/>
              <a:buNone/>
            </a:pPr>
            <a:r>
              <a:rPr lang="en-US">
                <a:solidFill>
                  <a:srgbClr val="000000"/>
                </a:solidFill>
                <a:latin typeface="Helvetica Neue"/>
                <a:ea typeface="Helvetica Neue"/>
                <a:cs typeface="Helvetica Neue"/>
                <a:sym typeface="Helvetica Neue"/>
              </a:rPr>
              <a:t>Style notes: capitalization, abbreviation</a:t>
            </a:r>
          </a:p>
        </p:txBody>
      </p:sp>
      <p:sp>
        <p:nvSpPr>
          <p:cNvPr id="171" name="Shape 171"/>
          <p:cNvSpPr txBox="1">
            <a:spLocks noGrp="1"/>
          </p:cNvSpPr>
          <p:nvPr>
            <p:ph type="body" idx="1"/>
          </p:nvPr>
        </p:nvSpPr>
        <p:spPr>
          <a:xfrm>
            <a:off x="358801" y="1447800"/>
            <a:ext cx="8574899" cy="4800600"/>
          </a:xfrm>
          <a:prstGeom prst="rect">
            <a:avLst/>
          </a:prstGeom>
          <a:noFill/>
          <a:ln>
            <a:noFill/>
          </a:ln>
        </p:spPr>
        <p:txBody>
          <a:bodyPr lIns="91425" tIns="45700" rIns="91425" bIns="45700" anchor="t" anchorCtr="0">
            <a:noAutofit/>
          </a:bodyPr>
          <a:lstStyle/>
          <a:p>
            <a:pPr marL="365760" marR="0" lvl="0" indent="-289560" algn="l" rtl="0">
              <a:lnSpc>
                <a:spcPct val="100000"/>
              </a:lnSpc>
              <a:spcBef>
                <a:spcPts val="0"/>
              </a:spcBef>
              <a:spcAft>
                <a:spcPts val="0"/>
              </a:spcAft>
              <a:buClr>
                <a:schemeClr val="accent1"/>
              </a:buClr>
              <a:buSzPct val="25000"/>
              <a:buFont typeface="Cabin"/>
              <a:buNone/>
            </a:pPr>
            <a:r>
              <a:rPr lang="en-US" sz="3200" b="1" i="0" u="none" strike="noStrike" cap="none">
                <a:solidFill>
                  <a:schemeClr val="dk1"/>
                </a:solidFill>
                <a:latin typeface="Helvetica Neue"/>
                <a:ea typeface="Helvetica Neue"/>
                <a:cs typeface="Helvetica Neue"/>
                <a:sym typeface="Helvetica Neue"/>
              </a:rPr>
              <a:t>days of the week</a:t>
            </a:r>
            <a:r>
              <a:rPr lang="en-US" sz="3200" b="0" i="0" u="none" strike="noStrike" cap="none">
                <a:solidFill>
                  <a:schemeClr val="dk1"/>
                </a:solidFill>
                <a:latin typeface="Helvetica Neue"/>
                <a:ea typeface="Helvetica Neue"/>
                <a:cs typeface="Helvetica Neue"/>
                <a:sym typeface="Helvetica Neue"/>
              </a:rPr>
              <a:t> </a:t>
            </a:r>
          </a:p>
          <a:p>
            <a:pPr marL="365760" marR="0" lvl="0" indent="-241300" algn="l" rtl="0">
              <a:lnSpc>
                <a:spcPct val="100000"/>
              </a:lnSpc>
              <a:spcBef>
                <a:spcPts val="600"/>
              </a:spcBef>
              <a:spcAft>
                <a:spcPts val="0"/>
              </a:spcAft>
              <a:buClr>
                <a:srgbClr val="000000"/>
              </a:buClr>
              <a:buSzPct val="56250"/>
              <a:buFont typeface="Helvetica Neue"/>
              <a:buChar char="●"/>
            </a:pPr>
            <a:r>
              <a:rPr lang="en-US" sz="3200" b="0" i="0" u="none" strike="noStrike" cap="none">
                <a:solidFill>
                  <a:schemeClr val="dk1"/>
                </a:solidFill>
                <a:latin typeface="Helvetica Neue"/>
                <a:ea typeface="Helvetica Neue"/>
                <a:cs typeface="Helvetica Neue"/>
                <a:sym typeface="Helvetica Neue"/>
              </a:rPr>
              <a:t>Capitalize them. Do not abbreviate.</a:t>
            </a:r>
          </a:p>
          <a:p>
            <a:pPr marL="365760" marR="0" lvl="0" indent="-137159" algn="l" rtl="0">
              <a:lnSpc>
                <a:spcPct val="100000"/>
              </a:lnSpc>
              <a:spcBef>
                <a:spcPts val="600"/>
              </a:spcBef>
              <a:spcAft>
                <a:spcPts val="0"/>
              </a:spcAft>
              <a:buClr>
                <a:schemeClr val="accent1"/>
              </a:buClr>
              <a:buSzPct val="100000"/>
              <a:buFont typeface="Cabin"/>
              <a:buNone/>
            </a:pPr>
            <a:endParaRPr sz="3200" b="0" i="0" u="none" strike="noStrike" cap="none">
              <a:solidFill>
                <a:schemeClr val="dk1"/>
              </a:solidFill>
              <a:latin typeface="Helvetica Neue"/>
              <a:ea typeface="Helvetica Neue"/>
              <a:cs typeface="Helvetica Neue"/>
              <a:sym typeface="Helvetica Neue"/>
            </a:endParaRPr>
          </a:p>
          <a:p>
            <a:pPr marL="365760" marR="0" lvl="0" indent="-289560" algn="l" rtl="0">
              <a:lnSpc>
                <a:spcPct val="100000"/>
              </a:lnSpc>
              <a:spcBef>
                <a:spcPts val="600"/>
              </a:spcBef>
              <a:spcAft>
                <a:spcPts val="0"/>
              </a:spcAft>
              <a:buClr>
                <a:schemeClr val="accent1"/>
              </a:buClr>
              <a:buSzPct val="25000"/>
              <a:buFont typeface="Cabin"/>
              <a:buNone/>
            </a:pPr>
            <a:r>
              <a:rPr lang="en-US" sz="3200" b="1" i="0" u="none" strike="noStrike" cap="none">
                <a:solidFill>
                  <a:schemeClr val="dk1"/>
                </a:solidFill>
                <a:latin typeface="Helvetica Neue"/>
                <a:ea typeface="Helvetica Neue"/>
                <a:cs typeface="Helvetica Neue"/>
                <a:sym typeface="Helvetica Neue"/>
              </a:rPr>
              <a:t>seasons of the year</a:t>
            </a:r>
          </a:p>
          <a:p>
            <a:pPr marL="365760" marR="0" lvl="0" indent="-241300" algn="l" rtl="0">
              <a:lnSpc>
                <a:spcPct val="100000"/>
              </a:lnSpc>
              <a:spcBef>
                <a:spcPts val="600"/>
              </a:spcBef>
              <a:spcAft>
                <a:spcPts val="0"/>
              </a:spcAft>
              <a:buClr>
                <a:srgbClr val="000000"/>
              </a:buClr>
              <a:buSzPct val="56250"/>
              <a:buFont typeface="Helvetica Neue"/>
              <a:buChar char="●"/>
            </a:pPr>
            <a:r>
              <a:rPr lang="en-US" sz="3200" b="0" i="0" u="none" strike="noStrike" cap="none">
                <a:solidFill>
                  <a:schemeClr val="dk1"/>
                </a:solidFill>
                <a:latin typeface="Helvetica Neue"/>
                <a:ea typeface="Helvetica Neue"/>
                <a:cs typeface="Helvetica Neue"/>
                <a:sym typeface="Helvetica Neue"/>
              </a:rPr>
              <a:t>Lowercase </a:t>
            </a:r>
            <a:r>
              <a:rPr lang="en-US" sz="3200" b="1" i="0" u="none" strike="noStrike" cap="none">
                <a:solidFill>
                  <a:schemeClr val="dk1"/>
                </a:solidFill>
                <a:latin typeface="Helvetica Neue"/>
                <a:ea typeface="Helvetica Neue"/>
                <a:cs typeface="Helvetica Neue"/>
                <a:sym typeface="Helvetica Neue"/>
              </a:rPr>
              <a:t>seasons of the year</a:t>
            </a:r>
            <a:r>
              <a:rPr lang="en-US" sz="3200" b="0" i="0" u="none" strike="noStrike" cap="none">
                <a:solidFill>
                  <a:schemeClr val="dk1"/>
                </a:solidFill>
                <a:latin typeface="Helvetica Neue"/>
                <a:ea typeface="Helvetica Neue"/>
                <a:cs typeface="Helvetica Neue"/>
                <a:sym typeface="Helvetica Neue"/>
              </a:rPr>
              <a:t>: spring, summer, autumn, fall, winter</a:t>
            </a:r>
          </a:p>
          <a:p>
            <a:pPr marL="365760" marR="0" lvl="0" indent="-137159" algn="l" rtl="0">
              <a:lnSpc>
                <a:spcPct val="100000"/>
              </a:lnSpc>
              <a:spcBef>
                <a:spcPts val="600"/>
              </a:spcBef>
              <a:spcAft>
                <a:spcPts val="0"/>
              </a:spcAft>
              <a:buClr>
                <a:schemeClr val="accent1"/>
              </a:buClr>
              <a:buSzPct val="100000"/>
              <a:buFont typeface="Cabin"/>
              <a:buNone/>
            </a:pPr>
            <a:endParaRPr sz="3200" b="0" i="0" u="none" strike="noStrike" cap="none">
              <a:solidFill>
                <a:schemeClr val="dk1"/>
              </a:solidFill>
              <a:latin typeface="Helvetica Neue"/>
              <a:ea typeface="Helvetica Neue"/>
              <a:cs typeface="Helvetica Neue"/>
              <a:sym typeface="Helvetica Neue"/>
            </a:endParaRPr>
          </a:p>
        </p:txBody>
      </p:sp>
    </p:spTree>
  </p:cSld>
  <p:clrMapOvr>
    <a:masterClrMapping/>
  </p:clrMapOvr>
  <p:transition spd="slow">
    <p:cut/>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175"/>
        <p:cNvGrpSpPr/>
        <p:nvPr/>
      </p:nvGrpSpPr>
      <p:grpSpPr>
        <a:xfrm>
          <a:off x="0" y="0"/>
          <a:ext cx="0" cy="0"/>
          <a:chOff x="0" y="0"/>
          <a:chExt cx="0" cy="0"/>
        </a:xfrm>
      </p:grpSpPr>
      <p:sp>
        <p:nvSpPr>
          <p:cNvPr id="176" name="Shape 176"/>
          <p:cNvSpPr txBox="1">
            <a:spLocks noGrp="1"/>
          </p:cNvSpPr>
          <p:nvPr>
            <p:ph type="title"/>
          </p:nvPr>
        </p:nvSpPr>
        <p:spPr>
          <a:xfrm>
            <a:off x="262175" y="0"/>
            <a:ext cx="8881798" cy="990598"/>
          </a:xfrm>
          <a:prstGeom prst="rect">
            <a:avLst/>
          </a:prstGeom>
          <a:noFill/>
          <a:ln>
            <a:noFill/>
          </a:ln>
        </p:spPr>
        <p:txBody>
          <a:bodyPr lIns="91425" tIns="45700" rIns="91425" bIns="45700" anchor="ctr" anchorCtr="0">
            <a:noAutofit/>
          </a:bodyPr>
          <a:lstStyle/>
          <a:p>
            <a:pPr lvl="0" rtl="0">
              <a:spcBef>
                <a:spcPts val="0"/>
              </a:spcBef>
              <a:buClr>
                <a:srgbClr val="562214"/>
              </a:buClr>
              <a:buSzPct val="25000"/>
              <a:buFont typeface="Cabin"/>
              <a:buNone/>
            </a:pPr>
            <a:r>
              <a:rPr lang="en-US">
                <a:solidFill>
                  <a:srgbClr val="000000"/>
                </a:solidFill>
                <a:latin typeface="Helvetica Neue"/>
                <a:ea typeface="Helvetica Neue"/>
                <a:cs typeface="Helvetica Neue"/>
                <a:sym typeface="Helvetica Neue"/>
              </a:rPr>
              <a:t>Style notes: capitalization, abbreviation</a:t>
            </a:r>
          </a:p>
        </p:txBody>
      </p:sp>
      <p:sp>
        <p:nvSpPr>
          <p:cNvPr id="177" name="Shape 177"/>
          <p:cNvSpPr txBox="1">
            <a:spLocks noGrp="1"/>
          </p:cNvSpPr>
          <p:nvPr>
            <p:ph type="body" idx="1"/>
          </p:nvPr>
        </p:nvSpPr>
        <p:spPr>
          <a:xfrm>
            <a:off x="262176" y="990600"/>
            <a:ext cx="8671500" cy="5867400"/>
          </a:xfrm>
          <a:prstGeom prst="rect">
            <a:avLst/>
          </a:prstGeom>
          <a:noFill/>
          <a:ln>
            <a:noFill/>
          </a:ln>
        </p:spPr>
        <p:txBody>
          <a:bodyPr lIns="91425" tIns="45700" rIns="91425" bIns="45700" anchor="t" anchorCtr="0">
            <a:noAutofit/>
          </a:bodyPr>
          <a:lstStyle/>
          <a:p>
            <a:pPr marL="365760" marR="0" lvl="0" indent="-251459" algn="l" rtl="0">
              <a:lnSpc>
                <a:spcPct val="90000"/>
              </a:lnSpc>
              <a:spcBef>
                <a:spcPts val="0"/>
              </a:spcBef>
              <a:spcAft>
                <a:spcPts val="0"/>
              </a:spcAft>
              <a:buClr>
                <a:srgbClr val="000000"/>
              </a:buClr>
              <a:buSzPct val="60000"/>
              <a:buFont typeface="Helvetica Neue"/>
              <a:buChar char="●"/>
            </a:pPr>
            <a:r>
              <a:rPr lang="en-US" sz="3000" b="1" i="0" u="none" strike="noStrike" cap="none">
                <a:solidFill>
                  <a:schemeClr val="dk1"/>
                </a:solidFill>
                <a:latin typeface="Helvetica Neue"/>
                <a:ea typeface="Helvetica Neue"/>
                <a:cs typeface="Helvetica Neue"/>
                <a:sym typeface="Helvetica Neue"/>
              </a:rPr>
              <a:t>P.E. </a:t>
            </a:r>
            <a:r>
              <a:rPr lang="en-US" sz="3000" b="0" i="0" u="none" strike="noStrike" cap="none">
                <a:solidFill>
                  <a:schemeClr val="dk1"/>
                </a:solidFill>
                <a:latin typeface="Helvetica Neue"/>
                <a:ea typeface="Helvetica Neue"/>
                <a:cs typeface="Helvetica Neue"/>
                <a:sym typeface="Helvetica Neue"/>
              </a:rPr>
              <a:t>as an abbreviation for physical education is acceptable. Capitalize it and use periods after both letters.</a:t>
            </a:r>
          </a:p>
          <a:p>
            <a:pPr marL="365760" marR="0" lvl="0" indent="-137159" algn="l" rtl="0">
              <a:lnSpc>
                <a:spcPct val="100000"/>
              </a:lnSpc>
              <a:spcBef>
                <a:spcPts val="600"/>
              </a:spcBef>
              <a:spcAft>
                <a:spcPts val="0"/>
              </a:spcAft>
              <a:buClr>
                <a:schemeClr val="accent1"/>
              </a:buClr>
              <a:buSzPct val="100000"/>
              <a:buFont typeface="Cabin"/>
              <a:buNone/>
            </a:pPr>
            <a:endParaRPr sz="3000" b="0" i="0" u="none" strike="noStrike" cap="none">
              <a:solidFill>
                <a:schemeClr val="dk1"/>
              </a:solidFill>
              <a:latin typeface="Helvetica Neue"/>
              <a:ea typeface="Helvetica Neue"/>
              <a:cs typeface="Helvetica Neue"/>
              <a:sym typeface="Helvetica Neue"/>
            </a:endParaRPr>
          </a:p>
          <a:p>
            <a:pPr marL="365760" marR="0" lvl="0" indent="-251459" algn="l" rtl="0">
              <a:lnSpc>
                <a:spcPct val="90000"/>
              </a:lnSpc>
              <a:spcBef>
                <a:spcPts val="600"/>
              </a:spcBef>
              <a:spcAft>
                <a:spcPts val="0"/>
              </a:spcAft>
              <a:buClr>
                <a:srgbClr val="000000"/>
              </a:buClr>
              <a:buSzPct val="60000"/>
              <a:buFont typeface="Helvetica Neue"/>
              <a:buChar char="●"/>
            </a:pPr>
            <a:r>
              <a:rPr lang="en-US" sz="3000" b="0" i="0" u="none" strike="noStrike" cap="none">
                <a:solidFill>
                  <a:schemeClr val="dk1"/>
                </a:solidFill>
                <a:latin typeface="Helvetica Neue"/>
                <a:ea typeface="Helvetica Neue"/>
                <a:cs typeface="Helvetica Neue"/>
                <a:sym typeface="Helvetica Neue"/>
              </a:rPr>
              <a:t>Spell out </a:t>
            </a:r>
            <a:r>
              <a:rPr lang="en-US" sz="3000" b="1" i="0" u="none" strike="noStrike" cap="none">
                <a:solidFill>
                  <a:schemeClr val="dk1"/>
                </a:solidFill>
                <a:latin typeface="Helvetica Neue"/>
                <a:ea typeface="Helvetica Neue"/>
                <a:cs typeface="Helvetica Neue"/>
                <a:sym typeface="Helvetica Neue"/>
              </a:rPr>
              <a:t>United Nations </a:t>
            </a:r>
            <a:r>
              <a:rPr lang="en-US" sz="3000" b="0" i="0" u="none" strike="noStrike" cap="none">
                <a:solidFill>
                  <a:schemeClr val="dk1"/>
                </a:solidFill>
                <a:latin typeface="Helvetica Neue"/>
                <a:ea typeface="Helvetica Neue"/>
                <a:cs typeface="Helvetica Neue"/>
                <a:sym typeface="Helvetica Neue"/>
              </a:rPr>
              <a:t>on first reference. U.N. (capitalized and with periods) is acceptable on second reference.</a:t>
            </a:r>
          </a:p>
          <a:p>
            <a:pPr marL="365760" marR="0" lvl="0" indent="-137159" algn="l" rtl="0">
              <a:lnSpc>
                <a:spcPct val="100000"/>
              </a:lnSpc>
              <a:spcBef>
                <a:spcPts val="600"/>
              </a:spcBef>
              <a:spcAft>
                <a:spcPts val="0"/>
              </a:spcAft>
              <a:buClr>
                <a:schemeClr val="accent1"/>
              </a:buClr>
              <a:buSzPct val="100000"/>
              <a:buFont typeface="Cabin"/>
              <a:buNone/>
            </a:pPr>
            <a:endParaRPr sz="3000" b="0" i="0" u="none" strike="noStrike" cap="none">
              <a:solidFill>
                <a:schemeClr val="dk1"/>
              </a:solidFill>
              <a:latin typeface="Helvetica Neue"/>
              <a:ea typeface="Helvetica Neue"/>
              <a:cs typeface="Helvetica Neue"/>
              <a:sym typeface="Helvetica Neue"/>
            </a:endParaRPr>
          </a:p>
          <a:p>
            <a:pPr marL="365760" marR="0" lvl="0" indent="-251459" algn="l" rtl="0">
              <a:lnSpc>
                <a:spcPct val="90000"/>
              </a:lnSpc>
              <a:spcBef>
                <a:spcPts val="600"/>
              </a:spcBef>
              <a:spcAft>
                <a:spcPts val="0"/>
              </a:spcAft>
              <a:buClr>
                <a:srgbClr val="000000"/>
              </a:buClr>
              <a:buSzPct val="60000"/>
              <a:buFont typeface="Helvetica Neue"/>
              <a:buChar char="●"/>
            </a:pPr>
            <a:r>
              <a:rPr lang="en-US" sz="3000" b="1" i="0" u="none" strike="noStrike" cap="none">
                <a:solidFill>
                  <a:schemeClr val="dk1"/>
                </a:solidFill>
                <a:latin typeface="Helvetica Neue"/>
                <a:ea typeface="Helvetica Neue"/>
                <a:cs typeface="Helvetica Neue"/>
                <a:sym typeface="Helvetica Neue"/>
              </a:rPr>
              <a:t>U.S. </a:t>
            </a:r>
          </a:p>
          <a:p>
            <a:pPr marL="640080" marR="0" lvl="1" indent="-259080" algn="l" rtl="0">
              <a:lnSpc>
                <a:spcPct val="90000"/>
              </a:lnSpc>
              <a:spcBef>
                <a:spcPts val="550"/>
              </a:spcBef>
              <a:spcAft>
                <a:spcPts val="0"/>
              </a:spcAft>
              <a:buClr>
                <a:schemeClr val="accent1"/>
              </a:buClr>
              <a:buSzPct val="100000"/>
              <a:buFont typeface="Helvetica Neue"/>
              <a:buChar char="◦"/>
            </a:pPr>
            <a:r>
              <a:rPr lang="en-US" sz="3000" b="0" i="0" u="none" strike="noStrike" cap="none">
                <a:solidFill>
                  <a:schemeClr val="dk1"/>
                </a:solidFill>
                <a:latin typeface="Helvetica Neue"/>
                <a:ea typeface="Helvetica Neue"/>
                <a:cs typeface="Helvetica Neue"/>
                <a:sym typeface="Helvetica Neue"/>
              </a:rPr>
              <a:t>Use periods in the abbreviation U.S. within texts. In headlines, it</a:t>
            </a:r>
            <a:r>
              <a:rPr lang="en-US" sz="3000">
                <a:latin typeface="Helvetica Neue"/>
                <a:ea typeface="Helvetica Neue"/>
                <a:cs typeface="Helvetica Neue"/>
                <a:sym typeface="Helvetica Neue"/>
              </a:rPr>
              <a:t>’</a:t>
            </a:r>
            <a:r>
              <a:rPr lang="en-US" sz="3000" b="0" i="0" u="none" strike="noStrike" cap="none">
                <a:solidFill>
                  <a:schemeClr val="dk1"/>
                </a:solidFill>
                <a:latin typeface="Helvetica Neue"/>
                <a:ea typeface="Helvetica Neue"/>
                <a:cs typeface="Helvetica Neue"/>
                <a:sym typeface="Helvetica Neue"/>
              </a:rPr>
              <a:t>s US (no periods). </a:t>
            </a:r>
          </a:p>
          <a:p>
            <a:pPr marL="365760" marR="0" lvl="0" indent="-137159" algn="l" rtl="0">
              <a:lnSpc>
                <a:spcPct val="100000"/>
              </a:lnSpc>
              <a:spcBef>
                <a:spcPts val="600"/>
              </a:spcBef>
              <a:spcAft>
                <a:spcPts val="0"/>
              </a:spcAft>
              <a:buClr>
                <a:schemeClr val="accent1"/>
              </a:buClr>
              <a:buSzPct val="100000"/>
              <a:buFont typeface="Cabin"/>
              <a:buNone/>
            </a:pPr>
            <a:endParaRPr sz="3000" b="0" i="0" u="none" strike="noStrike" cap="none">
              <a:solidFill>
                <a:schemeClr val="dk1"/>
              </a:solidFill>
              <a:latin typeface="Helvetica Neue"/>
              <a:ea typeface="Helvetica Neue"/>
              <a:cs typeface="Helvetica Neue"/>
              <a:sym typeface="Helvetica Neue"/>
            </a:endParaRPr>
          </a:p>
          <a:p>
            <a:pPr marL="365760" marR="0" lvl="0" indent="-137159" algn="l" rtl="0">
              <a:lnSpc>
                <a:spcPct val="100000"/>
              </a:lnSpc>
              <a:spcBef>
                <a:spcPts val="600"/>
              </a:spcBef>
              <a:spcAft>
                <a:spcPts val="0"/>
              </a:spcAft>
              <a:buClr>
                <a:schemeClr val="accent1"/>
              </a:buClr>
              <a:buSzPct val="100000"/>
              <a:buFont typeface="Cabin"/>
              <a:buNone/>
            </a:pPr>
            <a:endParaRPr sz="3000" b="0" i="0" u="none" strike="noStrike" cap="none">
              <a:solidFill>
                <a:schemeClr val="dk1"/>
              </a:solidFill>
              <a:latin typeface="Helvetica Neue"/>
              <a:ea typeface="Helvetica Neue"/>
              <a:cs typeface="Helvetica Neue"/>
              <a:sym typeface="Helvetica Neue"/>
            </a:endParaRPr>
          </a:p>
          <a:p>
            <a:pPr marL="365760" marR="0" lvl="0" indent="-137159" algn="l" rtl="0">
              <a:lnSpc>
                <a:spcPct val="100000"/>
              </a:lnSpc>
              <a:spcBef>
                <a:spcPts val="600"/>
              </a:spcBef>
              <a:spcAft>
                <a:spcPts val="0"/>
              </a:spcAft>
              <a:buClr>
                <a:schemeClr val="accent1"/>
              </a:buClr>
              <a:buSzPct val="100000"/>
              <a:buFont typeface="Cabin"/>
              <a:buNone/>
            </a:pPr>
            <a:endParaRPr sz="3000" b="0" i="0" u="none" strike="noStrike" cap="none">
              <a:solidFill>
                <a:schemeClr val="dk1"/>
              </a:solidFill>
              <a:latin typeface="Helvetica Neue"/>
              <a:ea typeface="Helvetica Neue"/>
              <a:cs typeface="Helvetica Neue"/>
              <a:sym typeface="Helvetica Neue"/>
            </a:endParaRPr>
          </a:p>
        </p:txBody>
      </p:sp>
    </p:spTree>
  </p:cSld>
  <p:clrMapOvr>
    <a:masterClrMapping/>
  </p:clrMapOvr>
  <p:transition spd="slow">
    <p:cut/>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181"/>
        <p:cNvGrpSpPr/>
        <p:nvPr/>
      </p:nvGrpSpPr>
      <p:grpSpPr>
        <a:xfrm>
          <a:off x="0" y="0"/>
          <a:ext cx="0" cy="0"/>
          <a:chOff x="0" y="0"/>
          <a:chExt cx="0" cy="0"/>
        </a:xfrm>
      </p:grpSpPr>
      <p:sp>
        <p:nvSpPr>
          <p:cNvPr id="182" name="Shape 182"/>
          <p:cNvSpPr txBox="1">
            <a:spLocks noGrp="1"/>
          </p:cNvSpPr>
          <p:nvPr>
            <p:ph type="title"/>
          </p:nvPr>
        </p:nvSpPr>
        <p:spPr>
          <a:xfrm>
            <a:off x="275974" y="274650"/>
            <a:ext cx="8783700" cy="1143000"/>
          </a:xfrm>
          <a:prstGeom prst="rect">
            <a:avLst/>
          </a:prstGeom>
          <a:noFill/>
          <a:ln>
            <a:noFill/>
          </a:ln>
        </p:spPr>
        <p:txBody>
          <a:bodyPr lIns="91425" tIns="45700" rIns="91425" bIns="45700" anchor="ctr" anchorCtr="0">
            <a:noAutofit/>
          </a:bodyPr>
          <a:lstStyle/>
          <a:p>
            <a:pPr lvl="0" rtl="0">
              <a:spcBef>
                <a:spcPts val="0"/>
              </a:spcBef>
              <a:buClr>
                <a:srgbClr val="562214"/>
              </a:buClr>
              <a:buSzPct val="25000"/>
              <a:buFont typeface="Cabin"/>
              <a:buNone/>
            </a:pPr>
            <a:r>
              <a:rPr lang="en-US">
                <a:solidFill>
                  <a:srgbClr val="000000"/>
                </a:solidFill>
                <a:latin typeface="Helvetica Neue"/>
                <a:ea typeface="Helvetica Neue"/>
                <a:cs typeface="Helvetica Neue"/>
                <a:sym typeface="Helvetica Neue"/>
              </a:rPr>
              <a:t>Style notes: capitalization, abbreviation</a:t>
            </a:r>
          </a:p>
        </p:txBody>
      </p:sp>
      <p:sp>
        <p:nvSpPr>
          <p:cNvPr id="183" name="Shape 183"/>
          <p:cNvSpPr txBox="1">
            <a:spLocks noGrp="1"/>
          </p:cNvSpPr>
          <p:nvPr>
            <p:ph type="body" idx="1"/>
          </p:nvPr>
        </p:nvSpPr>
        <p:spPr>
          <a:xfrm>
            <a:off x="276001" y="1447800"/>
            <a:ext cx="8657700" cy="5181600"/>
          </a:xfrm>
          <a:prstGeom prst="rect">
            <a:avLst/>
          </a:prstGeom>
          <a:noFill/>
          <a:ln>
            <a:noFill/>
          </a:ln>
        </p:spPr>
        <p:txBody>
          <a:bodyPr lIns="91425" tIns="45700" rIns="91425" bIns="45700" anchor="t" anchorCtr="0">
            <a:noAutofit/>
          </a:bodyPr>
          <a:lstStyle/>
          <a:p>
            <a:pPr marL="365760" marR="0" lvl="0" indent="-241300" algn="l" rtl="0">
              <a:lnSpc>
                <a:spcPct val="100000"/>
              </a:lnSpc>
              <a:spcBef>
                <a:spcPts val="0"/>
              </a:spcBef>
              <a:spcAft>
                <a:spcPts val="0"/>
              </a:spcAft>
              <a:buClr>
                <a:srgbClr val="000000"/>
              </a:buClr>
              <a:buSzPct val="56250"/>
              <a:buFont typeface="Helvetica Neue"/>
              <a:buChar char="●"/>
            </a:pPr>
            <a:r>
              <a:rPr lang="en-US" sz="3200" b="1" i="0" u="none" strike="noStrike" cap="none">
                <a:solidFill>
                  <a:schemeClr val="dk1"/>
                </a:solidFill>
                <a:latin typeface="Helvetica Neue"/>
                <a:ea typeface="Helvetica Neue"/>
                <a:cs typeface="Helvetica Neue"/>
                <a:sym typeface="Helvetica Neue"/>
              </a:rPr>
              <a:t>baby boomer </a:t>
            </a:r>
            <a:r>
              <a:rPr lang="en-US" sz="3200" b="0" i="0" u="none" strike="noStrike" cap="none">
                <a:solidFill>
                  <a:schemeClr val="dk1"/>
                </a:solidFill>
                <a:latin typeface="Helvetica Neue"/>
                <a:ea typeface="Helvetica Neue"/>
                <a:cs typeface="Helvetica Neue"/>
                <a:sym typeface="Helvetica Neue"/>
              </a:rPr>
              <a:t>- Lowercase, no hyphen</a:t>
            </a:r>
          </a:p>
          <a:p>
            <a:pPr marL="365760" marR="0" lvl="0" indent="-137159" algn="l" rtl="0">
              <a:lnSpc>
                <a:spcPct val="100000"/>
              </a:lnSpc>
              <a:spcBef>
                <a:spcPts val="600"/>
              </a:spcBef>
              <a:spcAft>
                <a:spcPts val="0"/>
              </a:spcAft>
              <a:buClr>
                <a:schemeClr val="accent1"/>
              </a:buClr>
              <a:buSzPct val="100000"/>
              <a:buFont typeface="Cabin"/>
              <a:buNone/>
            </a:pPr>
            <a:endParaRPr sz="3200" b="0" i="0" u="none" strike="noStrike" cap="none">
              <a:solidFill>
                <a:schemeClr val="dk1"/>
              </a:solidFill>
              <a:latin typeface="Helvetica Neue"/>
              <a:ea typeface="Helvetica Neue"/>
              <a:cs typeface="Helvetica Neue"/>
              <a:sym typeface="Helvetica Neue"/>
            </a:endParaRPr>
          </a:p>
          <a:p>
            <a:pPr marL="365760" marR="0" lvl="0" indent="-241300" algn="l" rtl="0">
              <a:lnSpc>
                <a:spcPct val="100000"/>
              </a:lnSpc>
              <a:spcBef>
                <a:spcPts val="600"/>
              </a:spcBef>
              <a:spcAft>
                <a:spcPts val="0"/>
              </a:spcAft>
              <a:buClr>
                <a:srgbClr val="000000"/>
              </a:buClr>
              <a:buSzPct val="56250"/>
              <a:buFont typeface="Helvetica Neue"/>
              <a:buChar char="●"/>
            </a:pPr>
            <a:r>
              <a:rPr lang="en-US" sz="3200" b="1" i="0" u="none" strike="noStrike" cap="none">
                <a:solidFill>
                  <a:schemeClr val="dk1"/>
                </a:solidFill>
                <a:latin typeface="Helvetica Neue"/>
                <a:ea typeface="Helvetica Neue"/>
                <a:cs typeface="Helvetica Neue"/>
                <a:sym typeface="Helvetica Neue"/>
              </a:rPr>
              <a:t>School Board </a:t>
            </a:r>
            <a:r>
              <a:rPr lang="en-US" sz="3200" b="0" i="0" u="none" strike="noStrike" cap="none">
                <a:solidFill>
                  <a:schemeClr val="dk1"/>
                </a:solidFill>
                <a:latin typeface="Helvetica Neue"/>
                <a:ea typeface="Helvetica Neue"/>
                <a:cs typeface="Helvetica Neue"/>
                <a:sym typeface="Helvetica Neue"/>
              </a:rPr>
              <a:t>is capitalized.</a:t>
            </a:r>
          </a:p>
          <a:p>
            <a:pPr marL="365760" marR="0" lvl="0" indent="-137159" algn="l" rtl="0">
              <a:lnSpc>
                <a:spcPct val="100000"/>
              </a:lnSpc>
              <a:spcBef>
                <a:spcPts val="600"/>
              </a:spcBef>
              <a:spcAft>
                <a:spcPts val="0"/>
              </a:spcAft>
              <a:buClr>
                <a:schemeClr val="accent1"/>
              </a:buClr>
              <a:buSzPct val="100000"/>
              <a:buFont typeface="Cabin"/>
              <a:buNone/>
            </a:pPr>
            <a:endParaRPr sz="3200" b="0" i="0" u="none" strike="noStrike" cap="none">
              <a:solidFill>
                <a:schemeClr val="dk1"/>
              </a:solidFill>
              <a:latin typeface="Helvetica Neue"/>
              <a:ea typeface="Helvetica Neue"/>
              <a:cs typeface="Helvetica Neue"/>
              <a:sym typeface="Helvetica Neue"/>
            </a:endParaRPr>
          </a:p>
          <a:p>
            <a:pPr marL="365760" marR="0" lvl="0" indent="-241300" algn="l" rtl="0">
              <a:lnSpc>
                <a:spcPct val="100000"/>
              </a:lnSpc>
              <a:spcBef>
                <a:spcPts val="600"/>
              </a:spcBef>
              <a:spcAft>
                <a:spcPts val="0"/>
              </a:spcAft>
              <a:buClr>
                <a:srgbClr val="000000"/>
              </a:buClr>
              <a:buSzPct val="56250"/>
              <a:buFont typeface="Helvetica Neue"/>
              <a:buChar char="●"/>
            </a:pPr>
            <a:r>
              <a:rPr lang="en-US" sz="3200" b="1" i="0" u="none" strike="noStrike" cap="none">
                <a:solidFill>
                  <a:schemeClr val="dk1"/>
                </a:solidFill>
                <a:latin typeface="Helvetica Neue"/>
                <a:ea typeface="Helvetica Neue"/>
                <a:cs typeface="Helvetica Neue"/>
                <a:sym typeface="Helvetica Neue"/>
              </a:rPr>
              <a:t>ZIP codes</a:t>
            </a:r>
          </a:p>
          <a:p>
            <a:pPr marL="640080" marR="0" lvl="1" indent="-246380" algn="l" rtl="0">
              <a:lnSpc>
                <a:spcPct val="100000"/>
              </a:lnSpc>
              <a:spcBef>
                <a:spcPts val="550"/>
              </a:spcBef>
              <a:spcAft>
                <a:spcPts val="0"/>
              </a:spcAft>
              <a:buClr>
                <a:schemeClr val="accent1"/>
              </a:buClr>
              <a:buSzPct val="25000"/>
              <a:buFont typeface="Cabin"/>
              <a:buNone/>
            </a:pPr>
            <a:r>
              <a:rPr lang="en-US" sz="2800" b="0" i="0" u="none" strike="noStrike" cap="none">
                <a:solidFill>
                  <a:schemeClr val="dk1"/>
                </a:solidFill>
                <a:latin typeface="Helvetica Neue"/>
                <a:ea typeface="Helvetica Neue"/>
                <a:cs typeface="Helvetica Neue"/>
                <a:sym typeface="Helvetica Neue"/>
              </a:rPr>
              <a:t>Believe it or not, ZIP is an acronym, so it is capitalized, all three letters. No periods.</a:t>
            </a:r>
          </a:p>
          <a:p>
            <a:pPr marL="365760" marR="0" lvl="0" indent="-137159" algn="l" rtl="0">
              <a:lnSpc>
                <a:spcPct val="100000"/>
              </a:lnSpc>
              <a:spcBef>
                <a:spcPts val="600"/>
              </a:spcBef>
              <a:spcAft>
                <a:spcPts val="0"/>
              </a:spcAft>
              <a:buClr>
                <a:schemeClr val="accent1"/>
              </a:buClr>
              <a:buSzPct val="100000"/>
              <a:buFont typeface="Cabin"/>
              <a:buNone/>
            </a:pPr>
            <a:endParaRPr sz="2800" b="0" i="0" u="none" strike="noStrike" cap="none">
              <a:solidFill>
                <a:schemeClr val="dk1"/>
              </a:solidFill>
              <a:latin typeface="Helvetica Neue"/>
              <a:ea typeface="Helvetica Neue"/>
              <a:cs typeface="Helvetica Neue"/>
              <a:sym typeface="Helvetica Neue"/>
            </a:endParaRPr>
          </a:p>
          <a:p>
            <a:pPr marL="365760" marR="0" lvl="0" indent="-137159" algn="l" rtl="0">
              <a:lnSpc>
                <a:spcPct val="100000"/>
              </a:lnSpc>
              <a:spcBef>
                <a:spcPts val="600"/>
              </a:spcBef>
              <a:spcAft>
                <a:spcPts val="0"/>
              </a:spcAft>
              <a:buClr>
                <a:schemeClr val="accent1"/>
              </a:buClr>
              <a:buSzPct val="100000"/>
              <a:buFont typeface="Cabin"/>
              <a:buNone/>
            </a:pPr>
            <a:endParaRPr sz="2800" b="0" i="0" u="none" strike="noStrike" cap="none">
              <a:solidFill>
                <a:schemeClr val="dk1"/>
              </a:solidFill>
              <a:latin typeface="Helvetica Neue"/>
              <a:ea typeface="Helvetica Neue"/>
              <a:cs typeface="Helvetica Neue"/>
              <a:sym typeface="Helvetica Neue"/>
            </a:endParaRPr>
          </a:p>
        </p:txBody>
      </p:sp>
    </p:spTree>
  </p:cSld>
  <p:clrMapOvr>
    <a:masterClrMapping/>
  </p:clrMapOvr>
  <p:transition spd="slow">
    <p:cut/>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187"/>
        <p:cNvGrpSpPr/>
        <p:nvPr/>
      </p:nvGrpSpPr>
      <p:grpSpPr>
        <a:xfrm>
          <a:off x="0" y="0"/>
          <a:ext cx="0" cy="0"/>
          <a:chOff x="0" y="0"/>
          <a:chExt cx="0" cy="0"/>
        </a:xfrm>
      </p:grpSpPr>
      <p:sp>
        <p:nvSpPr>
          <p:cNvPr id="188" name="Shape 188"/>
          <p:cNvSpPr txBox="1">
            <a:spLocks noGrp="1"/>
          </p:cNvSpPr>
          <p:nvPr>
            <p:ph type="title"/>
          </p:nvPr>
        </p:nvSpPr>
        <p:spPr>
          <a:xfrm>
            <a:off x="262176" y="0"/>
            <a:ext cx="8671500" cy="1076398"/>
          </a:xfrm>
          <a:prstGeom prst="rect">
            <a:avLst/>
          </a:prstGeom>
          <a:noFill/>
          <a:ln>
            <a:noFill/>
          </a:ln>
        </p:spPr>
        <p:txBody>
          <a:bodyPr lIns="91425" tIns="45700" rIns="91425" bIns="45700" anchor="ctr" anchorCtr="0">
            <a:noAutofit/>
          </a:bodyPr>
          <a:lstStyle/>
          <a:p>
            <a:pPr lvl="0" rtl="0">
              <a:spcBef>
                <a:spcPts val="0"/>
              </a:spcBef>
              <a:buClr>
                <a:srgbClr val="562214"/>
              </a:buClr>
              <a:buSzPct val="25000"/>
              <a:buFont typeface="Cabin"/>
              <a:buNone/>
            </a:pPr>
            <a:r>
              <a:rPr lang="en-US">
                <a:solidFill>
                  <a:srgbClr val="000000"/>
                </a:solidFill>
                <a:latin typeface="Helvetica Neue"/>
                <a:ea typeface="Helvetica Neue"/>
                <a:cs typeface="Helvetica Neue"/>
                <a:sym typeface="Helvetica Neue"/>
              </a:rPr>
              <a:t>Style notes: formal titles</a:t>
            </a:r>
          </a:p>
        </p:txBody>
      </p:sp>
      <p:sp>
        <p:nvSpPr>
          <p:cNvPr id="189" name="Shape 189"/>
          <p:cNvSpPr txBox="1">
            <a:spLocks noGrp="1"/>
          </p:cNvSpPr>
          <p:nvPr>
            <p:ph type="body" idx="1"/>
          </p:nvPr>
        </p:nvSpPr>
        <p:spPr>
          <a:xfrm>
            <a:off x="262201" y="1143000"/>
            <a:ext cx="8671500" cy="5486399"/>
          </a:xfrm>
          <a:prstGeom prst="rect">
            <a:avLst/>
          </a:prstGeom>
          <a:noFill/>
          <a:ln>
            <a:noFill/>
          </a:ln>
        </p:spPr>
        <p:txBody>
          <a:bodyPr lIns="91425" tIns="45700" rIns="91425" bIns="45700" anchor="t" anchorCtr="0">
            <a:noAutofit/>
          </a:bodyPr>
          <a:lstStyle/>
          <a:p>
            <a:pPr marL="365760" marR="0" lvl="0" indent="-241300" algn="l" rtl="0">
              <a:lnSpc>
                <a:spcPct val="90000"/>
              </a:lnSpc>
              <a:spcBef>
                <a:spcPts val="0"/>
              </a:spcBef>
              <a:spcAft>
                <a:spcPts val="0"/>
              </a:spcAft>
              <a:buClr>
                <a:srgbClr val="000000"/>
              </a:buClr>
              <a:buSzPct val="60000"/>
              <a:buFont typeface="Helvetica Neue"/>
              <a:buChar char="●"/>
            </a:pPr>
            <a:r>
              <a:rPr lang="en-US" b="0" i="0" u="none" strike="noStrike" cap="none">
                <a:solidFill>
                  <a:schemeClr val="dk1"/>
                </a:solidFill>
                <a:latin typeface="Helvetica Neue"/>
                <a:ea typeface="Helvetica Neue"/>
                <a:cs typeface="Helvetica Neue"/>
                <a:sym typeface="Helvetica Neue"/>
              </a:rPr>
              <a:t>A formal title generally denotes authority or accomplishment. </a:t>
            </a:r>
            <a:r>
              <a:rPr lang="en-US" b="1" i="0" u="none" strike="noStrike" cap="none">
                <a:solidFill>
                  <a:schemeClr val="dk1"/>
                </a:solidFill>
                <a:latin typeface="Helvetica Neue"/>
                <a:ea typeface="Helvetica Neue"/>
                <a:cs typeface="Helvetica Neue"/>
                <a:sym typeface="Helvetica Neue"/>
              </a:rPr>
              <a:t>Capitalize formal titles </a:t>
            </a:r>
            <a:r>
              <a:rPr lang="en-US" b="1" i="1" u="none" strike="noStrike" cap="none">
                <a:solidFill>
                  <a:schemeClr val="dk1"/>
                </a:solidFill>
                <a:latin typeface="Helvetica Neue"/>
                <a:ea typeface="Helvetica Neue"/>
                <a:cs typeface="Helvetica Neue"/>
                <a:sym typeface="Helvetica Neue"/>
              </a:rPr>
              <a:t>when they are used before a name:</a:t>
            </a:r>
            <a:r>
              <a:rPr lang="en-US" b="1" i="0" u="none" strike="noStrike" cap="none">
                <a:solidFill>
                  <a:schemeClr val="dk1"/>
                </a:solidFill>
                <a:latin typeface="Helvetica Neue"/>
                <a:ea typeface="Helvetica Neue"/>
                <a:cs typeface="Helvetica Neue"/>
                <a:sym typeface="Helvetica Neue"/>
              </a:rPr>
              <a:t> </a:t>
            </a:r>
          </a:p>
          <a:p>
            <a:pPr marL="365760" marR="0" lvl="0" indent="-289560" algn="l" rtl="0">
              <a:lnSpc>
                <a:spcPct val="90000"/>
              </a:lnSpc>
              <a:spcBef>
                <a:spcPts val="600"/>
              </a:spcBef>
              <a:spcAft>
                <a:spcPts val="0"/>
              </a:spcAft>
              <a:buClr>
                <a:schemeClr val="accent1"/>
              </a:buClr>
              <a:buSzPct val="25000"/>
              <a:buFont typeface="Cabin"/>
              <a:buNone/>
            </a:pPr>
            <a:r>
              <a:rPr lang="en-US" b="0" i="0" u="none" strike="noStrike" cap="none">
                <a:solidFill>
                  <a:schemeClr val="dk1"/>
                </a:solidFill>
                <a:latin typeface="Helvetica Neue"/>
                <a:ea typeface="Helvetica Neue"/>
                <a:cs typeface="Helvetica Neue"/>
                <a:sym typeface="Helvetica Neue"/>
              </a:rPr>
              <a:t>	Pope Benedict XVI, President Barack Obama, Coach Richard Pugh. Sen. Dianne Feinstein, Dr. Benjamin Spock, retired Gen. Colin Powell</a:t>
            </a:r>
          </a:p>
          <a:p>
            <a:pPr marL="365760" marR="0" lvl="0" indent="-289560" algn="l" rtl="0">
              <a:lnSpc>
                <a:spcPct val="90000"/>
              </a:lnSpc>
              <a:spcBef>
                <a:spcPts val="600"/>
              </a:spcBef>
              <a:spcAft>
                <a:spcPts val="0"/>
              </a:spcAft>
              <a:buClr>
                <a:schemeClr val="accent1"/>
              </a:buClr>
              <a:buSzPct val="25000"/>
              <a:buFont typeface="Cabin"/>
              <a:buNone/>
            </a:pPr>
            <a:r>
              <a:rPr lang="en-US" b="0" i="0" u="none" strike="noStrike" cap="none">
                <a:solidFill>
                  <a:schemeClr val="dk1"/>
                </a:solidFill>
                <a:latin typeface="Helvetica Neue"/>
                <a:ea typeface="Helvetica Neue"/>
                <a:cs typeface="Helvetica Neue"/>
                <a:sym typeface="Helvetica Neue"/>
              </a:rPr>
              <a:t>	Other titles are more </a:t>
            </a:r>
            <a:r>
              <a:rPr lang="en-US" b="1" i="0" u="none" strike="noStrike" cap="none">
                <a:solidFill>
                  <a:schemeClr val="dk1"/>
                </a:solidFill>
                <a:latin typeface="Helvetica Neue"/>
                <a:ea typeface="Helvetica Neue"/>
                <a:cs typeface="Helvetica Neue"/>
                <a:sym typeface="Helvetica Neue"/>
              </a:rPr>
              <a:t>occupational descriptions </a:t>
            </a:r>
            <a:r>
              <a:rPr lang="en-US" b="0" i="0" u="none" strike="noStrike" cap="none">
                <a:solidFill>
                  <a:schemeClr val="dk1"/>
                </a:solidFill>
                <a:latin typeface="Helvetica Neue"/>
                <a:ea typeface="Helvetica Neue"/>
                <a:cs typeface="Helvetica Neue"/>
                <a:sym typeface="Helvetica Neue"/>
              </a:rPr>
              <a:t>and </a:t>
            </a:r>
            <a:r>
              <a:rPr lang="en-US" b="1" i="0" u="none" strike="noStrike" cap="none">
                <a:solidFill>
                  <a:schemeClr val="dk1"/>
                </a:solidFill>
                <a:latin typeface="Helvetica Neue"/>
                <a:ea typeface="Helvetica Neue"/>
                <a:cs typeface="Helvetica Neue"/>
                <a:sym typeface="Helvetica Neue"/>
              </a:rPr>
              <a:t>are not capitalized</a:t>
            </a:r>
            <a:r>
              <a:rPr lang="en-US" b="0" i="0" u="none" strike="noStrike" cap="none">
                <a:solidFill>
                  <a:schemeClr val="dk1"/>
                </a:solidFill>
                <a:latin typeface="Helvetica Neue"/>
                <a:ea typeface="Helvetica Neue"/>
                <a:cs typeface="Helvetica Neue"/>
                <a:sym typeface="Helvetica Neue"/>
              </a:rPr>
              <a:t>: astronaut John Glenn, movie star John Wayne, peanut farmer Jimmy Carter.</a:t>
            </a:r>
          </a:p>
          <a:p>
            <a:pPr marL="365760" marR="0" lvl="0" indent="-137159" algn="l" rtl="0">
              <a:lnSpc>
                <a:spcPct val="100000"/>
              </a:lnSpc>
              <a:spcBef>
                <a:spcPts val="600"/>
              </a:spcBef>
              <a:spcAft>
                <a:spcPts val="0"/>
              </a:spcAft>
              <a:buClr>
                <a:schemeClr val="accent1"/>
              </a:buClr>
              <a:buSzPct val="106666"/>
              <a:buFont typeface="Cabin"/>
              <a:buNone/>
            </a:pPr>
            <a:endParaRPr b="0" i="0" u="none" strike="noStrike" cap="none">
              <a:solidFill>
                <a:schemeClr val="dk1"/>
              </a:solidFill>
              <a:latin typeface="Helvetica Neue"/>
              <a:ea typeface="Helvetica Neue"/>
              <a:cs typeface="Helvetica Neue"/>
              <a:sym typeface="Helvetica Neue"/>
            </a:endParaRPr>
          </a:p>
        </p:txBody>
      </p:sp>
    </p:spTree>
  </p:cSld>
  <p:clrMapOvr>
    <a:masterClrMapping/>
  </p:clrMapOvr>
  <p:transition spd="slow">
    <p:cut/>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193"/>
        <p:cNvGrpSpPr/>
        <p:nvPr/>
      </p:nvGrpSpPr>
      <p:grpSpPr>
        <a:xfrm>
          <a:off x="0" y="0"/>
          <a:ext cx="0" cy="0"/>
          <a:chOff x="0" y="0"/>
          <a:chExt cx="0" cy="0"/>
        </a:xfrm>
      </p:grpSpPr>
      <p:sp>
        <p:nvSpPr>
          <p:cNvPr id="194" name="Shape 194"/>
          <p:cNvSpPr txBox="1">
            <a:spLocks noGrp="1"/>
          </p:cNvSpPr>
          <p:nvPr>
            <p:ph type="title"/>
          </p:nvPr>
        </p:nvSpPr>
        <p:spPr>
          <a:xfrm>
            <a:off x="248374" y="274650"/>
            <a:ext cx="8811600" cy="1143000"/>
          </a:xfrm>
          <a:prstGeom prst="rect">
            <a:avLst/>
          </a:prstGeom>
          <a:noFill/>
          <a:ln>
            <a:noFill/>
          </a:ln>
        </p:spPr>
        <p:txBody>
          <a:bodyPr lIns="91425" tIns="45700" rIns="91425" bIns="45700" anchor="ctr" anchorCtr="0">
            <a:noAutofit/>
          </a:bodyPr>
          <a:lstStyle/>
          <a:p>
            <a:pPr lvl="0" rtl="0">
              <a:spcBef>
                <a:spcPts val="0"/>
              </a:spcBef>
              <a:buClr>
                <a:srgbClr val="562214"/>
              </a:buClr>
              <a:buSzPct val="25000"/>
              <a:buFont typeface="Cabin"/>
              <a:buNone/>
            </a:pPr>
            <a:r>
              <a:rPr lang="en-US">
                <a:solidFill>
                  <a:srgbClr val="000000"/>
                </a:solidFill>
                <a:latin typeface="Helvetica Neue"/>
                <a:ea typeface="Helvetica Neue"/>
                <a:cs typeface="Helvetica Neue"/>
                <a:sym typeface="Helvetica Neue"/>
              </a:rPr>
              <a:t>Style notes: capitalization, abbreviation</a:t>
            </a:r>
          </a:p>
        </p:txBody>
      </p:sp>
      <p:sp>
        <p:nvSpPr>
          <p:cNvPr id="195" name="Shape 195"/>
          <p:cNvSpPr txBox="1">
            <a:spLocks noGrp="1"/>
          </p:cNvSpPr>
          <p:nvPr>
            <p:ph type="body" idx="1"/>
          </p:nvPr>
        </p:nvSpPr>
        <p:spPr>
          <a:xfrm>
            <a:off x="317376" y="1447800"/>
            <a:ext cx="8616300" cy="5181600"/>
          </a:xfrm>
          <a:prstGeom prst="rect">
            <a:avLst/>
          </a:prstGeom>
          <a:noFill/>
          <a:ln>
            <a:noFill/>
          </a:ln>
        </p:spPr>
        <p:txBody>
          <a:bodyPr lIns="91425" tIns="45700" rIns="91425" bIns="45700" anchor="t" anchorCtr="0">
            <a:noAutofit/>
          </a:bodyPr>
          <a:lstStyle/>
          <a:p>
            <a:pPr marL="365760" marR="0" lvl="0" indent="-241300" algn="l" rtl="0">
              <a:lnSpc>
                <a:spcPct val="100000"/>
              </a:lnSpc>
              <a:spcBef>
                <a:spcPts val="0"/>
              </a:spcBef>
              <a:spcAft>
                <a:spcPts val="0"/>
              </a:spcAft>
              <a:buClr>
                <a:srgbClr val="000000"/>
              </a:buClr>
              <a:buSzPct val="56250"/>
              <a:buFont typeface="Helvetica Neue"/>
              <a:buChar char="●"/>
            </a:pPr>
            <a:r>
              <a:rPr lang="en-US" sz="3200">
                <a:latin typeface="Helvetica Neue"/>
                <a:ea typeface="Helvetica Neue"/>
                <a:cs typeface="Helvetica Neue"/>
                <a:sym typeface="Helvetica Neue"/>
              </a:rPr>
              <a:t>Capitalize “principal” if used as a title before a name but do not capitalize when the name is not included. </a:t>
            </a:r>
          </a:p>
          <a:p>
            <a:pPr marL="365760" marR="0" lvl="0" indent="-241300" algn="l" rtl="0">
              <a:lnSpc>
                <a:spcPct val="100000"/>
              </a:lnSpc>
              <a:spcBef>
                <a:spcPts val="0"/>
              </a:spcBef>
              <a:spcAft>
                <a:spcPts val="0"/>
              </a:spcAft>
              <a:buClr>
                <a:srgbClr val="000000"/>
              </a:buClr>
              <a:buSzPct val="60000"/>
              <a:buFont typeface="Helvetica Neue"/>
              <a:buChar char="●"/>
            </a:pPr>
            <a:r>
              <a:rPr lang="en-US"/>
              <a:t>Do not capitalize coach.</a:t>
            </a:r>
          </a:p>
          <a:p>
            <a:pPr marL="365760" marR="0" lvl="0" indent="-137159" algn="l" rtl="0">
              <a:lnSpc>
                <a:spcPct val="100000"/>
              </a:lnSpc>
              <a:spcBef>
                <a:spcPts val="600"/>
              </a:spcBef>
              <a:spcAft>
                <a:spcPts val="0"/>
              </a:spcAft>
              <a:buClr>
                <a:schemeClr val="accent1"/>
              </a:buClr>
              <a:buSzPct val="100000"/>
              <a:buFont typeface="Cabin"/>
              <a:buNone/>
            </a:pPr>
            <a:endParaRPr sz="3200" b="1" i="0" u="none" strike="noStrike" cap="none">
              <a:solidFill>
                <a:schemeClr val="dk1"/>
              </a:solidFill>
              <a:latin typeface="Helvetica Neue"/>
              <a:ea typeface="Helvetica Neue"/>
              <a:cs typeface="Helvetica Neue"/>
              <a:sym typeface="Helvetica Neue"/>
            </a:endParaRPr>
          </a:p>
          <a:p>
            <a:pPr marL="365760" marR="0" lvl="0" indent="-137159" algn="l" rtl="0">
              <a:lnSpc>
                <a:spcPct val="100000"/>
              </a:lnSpc>
              <a:spcBef>
                <a:spcPts val="600"/>
              </a:spcBef>
              <a:spcAft>
                <a:spcPts val="0"/>
              </a:spcAft>
              <a:buClr>
                <a:schemeClr val="accent1"/>
              </a:buClr>
              <a:buSzPct val="100000"/>
              <a:buFont typeface="Cabin"/>
              <a:buNone/>
            </a:pPr>
            <a:endParaRPr sz="3200" b="1" i="0" u="none" strike="noStrike" cap="none">
              <a:solidFill>
                <a:schemeClr val="dk1"/>
              </a:solidFill>
              <a:latin typeface="Helvetica Neue"/>
              <a:ea typeface="Helvetica Neue"/>
              <a:cs typeface="Helvetica Neue"/>
              <a:sym typeface="Helvetica Neue"/>
            </a:endParaRPr>
          </a:p>
          <a:p>
            <a:pPr marL="365760" marR="0" lvl="0" indent="-137159" algn="l" rtl="0">
              <a:lnSpc>
                <a:spcPct val="100000"/>
              </a:lnSpc>
              <a:spcBef>
                <a:spcPts val="600"/>
              </a:spcBef>
              <a:spcAft>
                <a:spcPts val="0"/>
              </a:spcAft>
              <a:buClr>
                <a:schemeClr val="accent1"/>
              </a:buClr>
              <a:buSzPct val="100000"/>
              <a:buFont typeface="Cabin"/>
              <a:buNone/>
            </a:pPr>
            <a:endParaRPr sz="3200" b="1" i="0" u="none" strike="noStrike" cap="none">
              <a:solidFill>
                <a:schemeClr val="dk1"/>
              </a:solidFill>
              <a:latin typeface="Helvetica Neue"/>
              <a:ea typeface="Helvetica Neue"/>
              <a:cs typeface="Helvetica Neue"/>
              <a:sym typeface="Helvetica Neue"/>
            </a:endParaRPr>
          </a:p>
        </p:txBody>
      </p:sp>
    </p:spTree>
  </p:cSld>
  <p:clrMapOvr>
    <a:masterClrMapping/>
  </p:clrMapOvr>
  <p:transition spd="slow">
    <p:cut/>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199"/>
        <p:cNvGrpSpPr/>
        <p:nvPr/>
      </p:nvGrpSpPr>
      <p:grpSpPr>
        <a:xfrm>
          <a:off x="0" y="0"/>
          <a:ext cx="0" cy="0"/>
          <a:chOff x="0" y="0"/>
          <a:chExt cx="0" cy="0"/>
        </a:xfrm>
      </p:grpSpPr>
      <p:sp>
        <p:nvSpPr>
          <p:cNvPr id="200" name="Shape 200"/>
          <p:cNvSpPr txBox="1">
            <a:spLocks noGrp="1"/>
          </p:cNvSpPr>
          <p:nvPr>
            <p:ph type="title"/>
          </p:nvPr>
        </p:nvSpPr>
        <p:spPr>
          <a:xfrm>
            <a:off x="220774" y="0"/>
            <a:ext cx="8831100" cy="838200"/>
          </a:xfrm>
          <a:prstGeom prst="rect">
            <a:avLst/>
          </a:prstGeom>
          <a:noFill/>
          <a:ln>
            <a:noFill/>
          </a:ln>
        </p:spPr>
        <p:txBody>
          <a:bodyPr lIns="91425" tIns="45700" rIns="91425" bIns="45700" anchor="ctr" anchorCtr="0">
            <a:noAutofit/>
          </a:bodyPr>
          <a:lstStyle/>
          <a:p>
            <a:pPr lvl="0" rtl="0">
              <a:spcBef>
                <a:spcPts val="0"/>
              </a:spcBef>
              <a:buClr>
                <a:srgbClr val="562214"/>
              </a:buClr>
              <a:buSzPct val="25000"/>
              <a:buFont typeface="Cabin"/>
              <a:buNone/>
            </a:pPr>
            <a:r>
              <a:rPr lang="en-US">
                <a:solidFill>
                  <a:srgbClr val="000000"/>
                </a:solidFill>
                <a:latin typeface="Helvetica Neue"/>
                <a:ea typeface="Helvetica Neue"/>
                <a:cs typeface="Helvetica Neue"/>
                <a:sym typeface="Helvetica Neue"/>
              </a:rPr>
              <a:t>Style notes: capitalization, abbreviation</a:t>
            </a:r>
          </a:p>
        </p:txBody>
      </p:sp>
      <p:sp>
        <p:nvSpPr>
          <p:cNvPr id="201" name="Shape 201"/>
          <p:cNvSpPr txBox="1">
            <a:spLocks noGrp="1"/>
          </p:cNvSpPr>
          <p:nvPr>
            <p:ph type="body" idx="1"/>
          </p:nvPr>
        </p:nvSpPr>
        <p:spPr>
          <a:xfrm>
            <a:off x="331173" y="838200"/>
            <a:ext cx="8614799" cy="5943598"/>
          </a:xfrm>
          <a:prstGeom prst="rect">
            <a:avLst/>
          </a:prstGeom>
          <a:noFill/>
          <a:ln>
            <a:noFill/>
          </a:ln>
        </p:spPr>
        <p:txBody>
          <a:bodyPr lIns="91425" tIns="45700" rIns="91425" bIns="45700" anchor="t" anchorCtr="0">
            <a:noAutofit/>
          </a:bodyPr>
          <a:lstStyle/>
          <a:p>
            <a:pPr marL="640080" marR="0" lvl="1" indent="-246380" algn="l" rtl="0">
              <a:lnSpc>
                <a:spcPct val="90000"/>
              </a:lnSpc>
              <a:spcBef>
                <a:spcPts val="0"/>
              </a:spcBef>
              <a:spcAft>
                <a:spcPts val="0"/>
              </a:spcAft>
              <a:buClr>
                <a:schemeClr val="accent1"/>
              </a:buClr>
              <a:buSzPct val="25000"/>
              <a:buFont typeface="Cabin"/>
              <a:buNone/>
            </a:pPr>
            <a:r>
              <a:rPr lang="en-US" sz="3000" b="1" i="0" u="none" strike="noStrike" cap="none">
                <a:solidFill>
                  <a:schemeClr val="dk1"/>
                </a:solidFill>
                <a:latin typeface="Helvetica Neue"/>
                <a:ea typeface="Helvetica Neue"/>
                <a:cs typeface="Helvetica Neue"/>
                <a:sym typeface="Helvetica Neue"/>
              </a:rPr>
              <a:t>Ministers and priests: </a:t>
            </a:r>
            <a:r>
              <a:rPr lang="en-US" sz="3000" b="0" i="0" u="none" strike="noStrike" cap="none">
                <a:solidFill>
                  <a:schemeClr val="dk1"/>
                </a:solidFill>
                <a:latin typeface="Helvetica Neue"/>
                <a:ea typeface="Helvetica Neue"/>
                <a:cs typeface="Helvetica Neue"/>
                <a:sym typeface="Helvetica Neue"/>
              </a:rPr>
              <a:t>Use </a:t>
            </a:r>
            <a:r>
              <a:rPr lang="en-US" sz="3000" b="1" i="0" u="none" strike="noStrike" cap="none">
                <a:solidFill>
                  <a:schemeClr val="dk1"/>
                </a:solidFill>
                <a:latin typeface="Helvetica Neue"/>
                <a:ea typeface="Helvetica Neue"/>
                <a:cs typeface="Helvetica Neue"/>
                <a:sym typeface="Helvetica Neue"/>
              </a:rPr>
              <a:t>the Rev. </a:t>
            </a:r>
            <a:r>
              <a:rPr lang="en-US" sz="3000" b="0" i="0" u="none" strike="noStrike" cap="none">
                <a:solidFill>
                  <a:schemeClr val="dk1"/>
                </a:solidFill>
                <a:latin typeface="Helvetica Neue"/>
                <a:ea typeface="Helvetica Neue"/>
                <a:cs typeface="Helvetica Neue"/>
                <a:sym typeface="Helvetica Neue"/>
              </a:rPr>
              <a:t>before a name on first reference. Do not routinely use curate, father, pastor and similar words before an individual's name. If they appear before a name in a quotation, capitalize them.</a:t>
            </a:r>
          </a:p>
          <a:p>
            <a:pPr marL="640080" marR="0" lvl="1" indent="-246380" algn="l" rtl="0">
              <a:lnSpc>
                <a:spcPct val="90000"/>
              </a:lnSpc>
              <a:spcBef>
                <a:spcPts val="550"/>
              </a:spcBef>
              <a:spcAft>
                <a:spcPts val="0"/>
              </a:spcAft>
              <a:buClr>
                <a:schemeClr val="accent1"/>
              </a:buClr>
              <a:buSzPct val="25000"/>
              <a:buFont typeface="Cabin"/>
              <a:buNone/>
            </a:pPr>
            <a:r>
              <a:rPr lang="en-US" sz="3000" b="1" i="0" u="none" strike="noStrike" cap="none">
                <a:solidFill>
                  <a:schemeClr val="dk1"/>
                </a:solidFill>
                <a:latin typeface="Helvetica Neue"/>
                <a:ea typeface="Helvetica Neue"/>
                <a:cs typeface="Helvetica Neue"/>
                <a:sym typeface="Helvetica Neue"/>
              </a:rPr>
              <a:t>Rabbis: </a:t>
            </a:r>
            <a:r>
              <a:rPr lang="en-US" sz="3000" b="0" i="0" u="none" strike="noStrike" cap="none">
                <a:solidFill>
                  <a:schemeClr val="dk1"/>
                </a:solidFill>
                <a:latin typeface="Helvetica Neue"/>
                <a:ea typeface="Helvetica Neue"/>
                <a:cs typeface="Helvetica Neue"/>
                <a:sym typeface="Helvetica Neue"/>
              </a:rPr>
              <a:t>Use </a:t>
            </a:r>
            <a:r>
              <a:rPr lang="en-US" sz="3000" b="1" i="0" u="none" strike="noStrike" cap="none">
                <a:solidFill>
                  <a:schemeClr val="dk1"/>
                </a:solidFill>
                <a:latin typeface="Helvetica Neue"/>
                <a:ea typeface="Helvetica Neue"/>
                <a:cs typeface="Helvetica Neue"/>
                <a:sym typeface="Helvetica Neue"/>
              </a:rPr>
              <a:t>Rabbi</a:t>
            </a:r>
            <a:r>
              <a:rPr lang="en-US" sz="3000" b="0" i="0" u="none" strike="noStrike" cap="none">
                <a:solidFill>
                  <a:schemeClr val="dk1"/>
                </a:solidFill>
                <a:latin typeface="Helvetica Neue"/>
                <a:ea typeface="Helvetica Neue"/>
                <a:cs typeface="Helvetica Neue"/>
                <a:sym typeface="Helvetica Neue"/>
              </a:rPr>
              <a:t> before a name on first reference. On second reference, use only the last name.</a:t>
            </a:r>
          </a:p>
          <a:p>
            <a:pPr marL="640080" marR="0" lvl="1" indent="-246380" algn="l" rtl="0">
              <a:lnSpc>
                <a:spcPct val="90000"/>
              </a:lnSpc>
              <a:spcBef>
                <a:spcPts val="550"/>
              </a:spcBef>
              <a:spcAft>
                <a:spcPts val="0"/>
              </a:spcAft>
              <a:buClr>
                <a:schemeClr val="accent1"/>
              </a:buClr>
              <a:buSzPct val="25000"/>
              <a:buFont typeface="Cabin"/>
              <a:buNone/>
            </a:pPr>
            <a:r>
              <a:rPr lang="en-US" sz="3000" b="0" i="0" u="none" strike="noStrike" cap="none">
                <a:solidFill>
                  <a:schemeClr val="dk1"/>
                </a:solidFill>
                <a:latin typeface="Helvetica Neue"/>
                <a:ea typeface="Helvetica Neue"/>
                <a:cs typeface="Helvetica Neue"/>
                <a:sym typeface="Helvetica Neue"/>
              </a:rPr>
              <a:t>Spell out </a:t>
            </a:r>
            <a:r>
              <a:rPr lang="en-US" sz="3000" b="1" i="0" u="none" strike="noStrike" cap="none">
                <a:solidFill>
                  <a:schemeClr val="dk1"/>
                </a:solidFill>
                <a:latin typeface="Helvetica Neue"/>
                <a:ea typeface="Helvetica Neue"/>
                <a:cs typeface="Helvetica Neue"/>
                <a:sym typeface="Helvetica Neue"/>
              </a:rPr>
              <a:t>Superintendent </a:t>
            </a:r>
            <a:r>
              <a:rPr lang="en-US" sz="3000" b="0" i="0" u="none" strike="noStrike" cap="none">
                <a:solidFill>
                  <a:schemeClr val="dk1"/>
                </a:solidFill>
                <a:latin typeface="Helvetica Neue"/>
                <a:ea typeface="Helvetica Neue"/>
                <a:cs typeface="Helvetica Neue"/>
                <a:sym typeface="Helvetica Neue"/>
              </a:rPr>
              <a:t>as a title. (Superintendent Alberto Carvalho, not Supt. Alberto Carvalho)</a:t>
            </a:r>
          </a:p>
          <a:p>
            <a:pPr marL="365760" marR="0" lvl="0" indent="-137159" algn="l" rtl="0">
              <a:lnSpc>
                <a:spcPct val="100000"/>
              </a:lnSpc>
              <a:spcBef>
                <a:spcPts val="600"/>
              </a:spcBef>
              <a:spcAft>
                <a:spcPts val="0"/>
              </a:spcAft>
              <a:buClr>
                <a:schemeClr val="accent1"/>
              </a:buClr>
              <a:buSzPct val="100000"/>
              <a:buFont typeface="Cabin"/>
              <a:buNone/>
            </a:pPr>
            <a:endParaRPr b="0" i="0" u="none" strike="noStrike" cap="none">
              <a:solidFill>
                <a:schemeClr val="dk1"/>
              </a:solidFill>
              <a:latin typeface="Helvetica Neue"/>
              <a:ea typeface="Helvetica Neue"/>
              <a:cs typeface="Helvetica Neue"/>
              <a:sym typeface="Helvetica Neue"/>
            </a:endParaRPr>
          </a:p>
          <a:p>
            <a:pPr marL="365760" marR="0" lvl="0" indent="-137159" algn="l" rtl="0">
              <a:lnSpc>
                <a:spcPct val="100000"/>
              </a:lnSpc>
              <a:spcBef>
                <a:spcPts val="600"/>
              </a:spcBef>
              <a:spcAft>
                <a:spcPts val="0"/>
              </a:spcAft>
              <a:buClr>
                <a:schemeClr val="accent1"/>
              </a:buClr>
              <a:buSzPct val="100000"/>
              <a:buFont typeface="Cabin"/>
              <a:buNone/>
            </a:pPr>
            <a:endParaRPr b="0" i="0" u="none" strike="noStrike" cap="none">
              <a:solidFill>
                <a:schemeClr val="dk1"/>
              </a:solidFill>
              <a:latin typeface="Helvetica Neue"/>
              <a:ea typeface="Helvetica Neue"/>
              <a:cs typeface="Helvetica Neue"/>
              <a:sym typeface="Helvetica Neue"/>
            </a:endParaRPr>
          </a:p>
        </p:txBody>
      </p:sp>
    </p:spTree>
  </p:cSld>
  <p:clrMapOvr>
    <a:masterClrMapping/>
  </p:clrMapOvr>
  <p:transition spd="slow">
    <p:cut/>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05"/>
        <p:cNvGrpSpPr/>
        <p:nvPr/>
      </p:nvGrpSpPr>
      <p:grpSpPr>
        <a:xfrm>
          <a:off x="0" y="0"/>
          <a:ext cx="0" cy="0"/>
          <a:chOff x="0" y="0"/>
          <a:chExt cx="0" cy="0"/>
        </a:xfrm>
      </p:grpSpPr>
      <p:sp>
        <p:nvSpPr>
          <p:cNvPr id="206" name="Shape 206"/>
          <p:cNvSpPr txBox="1">
            <a:spLocks noGrp="1"/>
          </p:cNvSpPr>
          <p:nvPr>
            <p:ph type="title"/>
          </p:nvPr>
        </p:nvSpPr>
        <p:spPr>
          <a:xfrm>
            <a:off x="289774" y="0"/>
            <a:ext cx="8746500" cy="1435200"/>
          </a:xfrm>
          <a:prstGeom prst="rect">
            <a:avLst/>
          </a:prstGeom>
          <a:noFill/>
          <a:ln>
            <a:noFill/>
          </a:ln>
        </p:spPr>
        <p:txBody>
          <a:bodyPr lIns="91425" tIns="45700" rIns="91425" bIns="45700" anchor="ctr" anchorCtr="0">
            <a:noAutofit/>
          </a:bodyPr>
          <a:lstStyle/>
          <a:p>
            <a:pPr lvl="0" rtl="0">
              <a:spcBef>
                <a:spcPts val="0"/>
              </a:spcBef>
              <a:buClr>
                <a:srgbClr val="562214"/>
              </a:buClr>
              <a:buSzPct val="25000"/>
              <a:buFont typeface="Cabin"/>
              <a:buNone/>
            </a:pPr>
            <a:r>
              <a:rPr lang="en-US">
                <a:solidFill>
                  <a:srgbClr val="000000"/>
                </a:solidFill>
                <a:latin typeface="Helvetica Neue"/>
                <a:ea typeface="Helvetica Neue"/>
                <a:cs typeface="Helvetica Neue"/>
                <a:sym typeface="Helvetica Neue"/>
              </a:rPr>
              <a:t>Style notes: capitalization, abbreviation</a:t>
            </a:r>
          </a:p>
        </p:txBody>
      </p:sp>
      <p:sp>
        <p:nvSpPr>
          <p:cNvPr id="207" name="Shape 207"/>
          <p:cNvSpPr txBox="1">
            <a:spLocks noGrp="1"/>
          </p:cNvSpPr>
          <p:nvPr>
            <p:ph type="body" idx="1"/>
          </p:nvPr>
        </p:nvSpPr>
        <p:spPr>
          <a:xfrm>
            <a:off x="386376" y="1219200"/>
            <a:ext cx="8547300" cy="5257799"/>
          </a:xfrm>
          <a:prstGeom prst="rect">
            <a:avLst/>
          </a:prstGeom>
          <a:noFill/>
          <a:ln>
            <a:noFill/>
          </a:ln>
        </p:spPr>
        <p:txBody>
          <a:bodyPr lIns="91425" tIns="45700" rIns="91425" bIns="45700" anchor="t" anchorCtr="0">
            <a:noAutofit/>
          </a:bodyPr>
          <a:lstStyle/>
          <a:p>
            <a:pPr marL="365760" marR="0" lvl="0" indent="-256498" algn="l" rtl="0">
              <a:lnSpc>
                <a:spcPct val="90000"/>
              </a:lnSpc>
              <a:spcBef>
                <a:spcPts val="0"/>
              </a:spcBef>
              <a:spcAft>
                <a:spcPts val="0"/>
              </a:spcAft>
              <a:buClr>
                <a:srgbClr val="000000"/>
              </a:buClr>
              <a:buSzPct val="60000"/>
              <a:buFont typeface="Helvetica Neue"/>
              <a:buChar char="●"/>
            </a:pPr>
            <a:r>
              <a:rPr lang="en-US" sz="2950" b="0" i="0" u="none" strike="noStrike" cap="none">
                <a:solidFill>
                  <a:schemeClr val="dk1"/>
                </a:solidFill>
                <a:latin typeface="Helvetica Neue"/>
                <a:ea typeface="Helvetica Neue"/>
                <a:cs typeface="Helvetica Neue"/>
                <a:sym typeface="Helvetica Neue"/>
              </a:rPr>
              <a:t>Avoid an abbreviation and use instead a phrase such as: John Jones, who has a doctorate in psychology.</a:t>
            </a:r>
          </a:p>
          <a:p>
            <a:pPr marL="365760" marR="0" lvl="0" indent="-256498" algn="l" rtl="0">
              <a:lnSpc>
                <a:spcPct val="90000"/>
              </a:lnSpc>
              <a:spcBef>
                <a:spcPts val="600"/>
              </a:spcBef>
              <a:spcAft>
                <a:spcPts val="0"/>
              </a:spcAft>
              <a:buClr>
                <a:srgbClr val="000000"/>
              </a:buClr>
              <a:buSzPct val="60000"/>
              <a:buFont typeface="Helvetica Neue"/>
              <a:buChar char="●"/>
            </a:pPr>
            <a:r>
              <a:rPr lang="en-US" sz="2950" b="0" i="0" u="none" strike="noStrike" cap="none">
                <a:solidFill>
                  <a:schemeClr val="dk1"/>
                </a:solidFill>
                <a:latin typeface="Helvetica Neue"/>
                <a:ea typeface="Helvetica Neue"/>
                <a:cs typeface="Helvetica Neue"/>
                <a:sym typeface="Helvetica Neue"/>
              </a:rPr>
              <a:t>Use an apostrophe in bachelor's degree, master</a:t>
            </a:r>
            <a:r>
              <a:rPr lang="en-US" sz="2950">
                <a:latin typeface="Helvetica Neue"/>
                <a:ea typeface="Helvetica Neue"/>
                <a:cs typeface="Helvetica Neue"/>
                <a:sym typeface="Helvetica Neue"/>
              </a:rPr>
              <a:t>’</a:t>
            </a:r>
            <a:r>
              <a:rPr lang="en-US" sz="2950" b="0" i="0" u="none" strike="noStrike" cap="none">
                <a:solidFill>
                  <a:schemeClr val="dk1"/>
                </a:solidFill>
                <a:latin typeface="Helvetica Neue"/>
                <a:ea typeface="Helvetica Neue"/>
                <a:cs typeface="Helvetica Neue"/>
                <a:sym typeface="Helvetica Neue"/>
              </a:rPr>
              <a:t>s degree, etc., but there is no possessive (no apostrophe) in Bachelor of Arts or Master of Science.</a:t>
            </a:r>
          </a:p>
          <a:p>
            <a:pPr marL="365760" marR="0" lvl="0" indent="-256498" algn="l" rtl="0">
              <a:lnSpc>
                <a:spcPct val="90000"/>
              </a:lnSpc>
              <a:spcBef>
                <a:spcPts val="600"/>
              </a:spcBef>
              <a:spcAft>
                <a:spcPts val="0"/>
              </a:spcAft>
              <a:buClr>
                <a:srgbClr val="000000"/>
              </a:buClr>
              <a:buSzPct val="60000"/>
              <a:buFont typeface="Helvetica Neue"/>
              <a:buChar char="●"/>
            </a:pPr>
            <a:r>
              <a:rPr lang="en-US" sz="2950" b="0" i="0" u="none" strike="noStrike" cap="none">
                <a:solidFill>
                  <a:schemeClr val="dk1"/>
                </a:solidFill>
                <a:latin typeface="Helvetica Neue"/>
                <a:ea typeface="Helvetica Neue"/>
                <a:cs typeface="Helvetica Neue"/>
                <a:sym typeface="Helvetica Neue"/>
              </a:rPr>
              <a:t>Capitalize the specific name of the degree, but not the general (Bachelor of Science, bachelor’s degree)</a:t>
            </a:r>
          </a:p>
          <a:p>
            <a:pPr marL="365760" marR="0" lvl="0" indent="-256498" algn="l" rtl="0">
              <a:lnSpc>
                <a:spcPct val="90000"/>
              </a:lnSpc>
              <a:spcBef>
                <a:spcPts val="600"/>
              </a:spcBef>
              <a:spcAft>
                <a:spcPts val="0"/>
              </a:spcAft>
              <a:buClr>
                <a:srgbClr val="000000"/>
              </a:buClr>
              <a:buSzPct val="60000"/>
              <a:buFont typeface="Helvetica Neue"/>
              <a:buChar char="●"/>
            </a:pPr>
            <a:r>
              <a:rPr lang="en-US" sz="2950" b="0" i="0" u="none" strike="noStrike" cap="none">
                <a:solidFill>
                  <a:schemeClr val="dk1"/>
                </a:solidFill>
                <a:latin typeface="Helvetica Neue"/>
                <a:ea typeface="Helvetica Neue"/>
                <a:cs typeface="Helvetica Neue"/>
                <a:sym typeface="Helvetica Neue"/>
              </a:rPr>
              <a:t>Also: an associate degree (no possessive).</a:t>
            </a:r>
          </a:p>
          <a:p>
            <a:pPr marL="365760" marR="0" lvl="0" indent="-137159" algn="l" rtl="0">
              <a:lnSpc>
                <a:spcPct val="100000"/>
              </a:lnSpc>
              <a:spcBef>
                <a:spcPts val="600"/>
              </a:spcBef>
              <a:spcAft>
                <a:spcPts val="0"/>
              </a:spcAft>
              <a:buClr>
                <a:schemeClr val="accent1"/>
              </a:buClr>
              <a:buSzPct val="98333"/>
              <a:buFont typeface="Cabin"/>
              <a:buNone/>
            </a:pPr>
            <a:endParaRPr sz="2950" b="0" i="0" u="none" strike="noStrike" cap="none">
              <a:solidFill>
                <a:schemeClr val="dk1"/>
              </a:solidFill>
              <a:latin typeface="Helvetica Neue"/>
              <a:ea typeface="Helvetica Neue"/>
              <a:cs typeface="Helvetica Neue"/>
              <a:sym typeface="Helvetica Neue"/>
            </a:endParaRP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48"/>
        <p:cNvGrpSpPr/>
        <p:nvPr/>
      </p:nvGrpSpPr>
      <p:grpSpPr>
        <a:xfrm>
          <a:off x="0" y="0"/>
          <a:ext cx="0" cy="0"/>
          <a:chOff x="0" y="0"/>
          <a:chExt cx="0" cy="0"/>
        </a:xfrm>
      </p:grpSpPr>
      <p:sp>
        <p:nvSpPr>
          <p:cNvPr id="49" name="Shape 49"/>
          <p:cNvSpPr txBox="1">
            <a:spLocks noGrp="1"/>
          </p:cNvSpPr>
          <p:nvPr>
            <p:ph type="title"/>
          </p:nvPr>
        </p:nvSpPr>
        <p:spPr>
          <a:xfrm>
            <a:off x="400201" y="274650"/>
            <a:ext cx="8533500" cy="1143000"/>
          </a:xfrm>
          <a:prstGeom prst="rect">
            <a:avLst/>
          </a:prstGeom>
          <a:noFill/>
          <a:ln>
            <a:noFill/>
          </a:ln>
        </p:spPr>
        <p:txBody>
          <a:bodyPr lIns="91425" tIns="45700" rIns="91425" bIns="45700" anchor="ctr" anchorCtr="0">
            <a:noAutofit/>
          </a:bodyPr>
          <a:lstStyle/>
          <a:p>
            <a:pPr lvl="0" rtl="0">
              <a:spcBef>
                <a:spcPts val="0"/>
              </a:spcBef>
              <a:buClr>
                <a:srgbClr val="562214"/>
              </a:buClr>
              <a:buSzPct val="25000"/>
              <a:buFont typeface="Cabin"/>
              <a:buNone/>
            </a:pPr>
            <a:r>
              <a:rPr lang="en-US">
                <a:solidFill>
                  <a:srgbClr val="000000"/>
                </a:solidFill>
                <a:latin typeface="Helvetica Neue"/>
                <a:ea typeface="Helvetica Neue"/>
                <a:cs typeface="Helvetica Neue"/>
                <a:sym typeface="Helvetica Neue"/>
              </a:rPr>
              <a:t>Style notes: spelling</a:t>
            </a:r>
          </a:p>
        </p:txBody>
      </p:sp>
      <p:sp>
        <p:nvSpPr>
          <p:cNvPr id="50" name="Shape 50"/>
          <p:cNvSpPr txBox="1">
            <a:spLocks noGrp="1"/>
          </p:cNvSpPr>
          <p:nvPr>
            <p:ph type="body" idx="1"/>
          </p:nvPr>
        </p:nvSpPr>
        <p:spPr>
          <a:xfrm>
            <a:off x="400176" y="1447800"/>
            <a:ext cx="8533500" cy="4953000"/>
          </a:xfrm>
          <a:prstGeom prst="rect">
            <a:avLst/>
          </a:prstGeom>
          <a:noFill/>
          <a:ln>
            <a:noFill/>
          </a:ln>
        </p:spPr>
        <p:txBody>
          <a:bodyPr lIns="91425" tIns="45700" rIns="91425" bIns="45700" anchor="t" anchorCtr="0">
            <a:noAutofit/>
          </a:bodyPr>
          <a:lstStyle/>
          <a:p>
            <a:pPr marL="365760" marR="0" lvl="0" indent="-256499" algn="l" rtl="0">
              <a:lnSpc>
                <a:spcPct val="90000"/>
              </a:lnSpc>
              <a:spcBef>
                <a:spcPts val="0"/>
              </a:spcBef>
              <a:spcAft>
                <a:spcPts val="0"/>
              </a:spcAft>
              <a:buClr>
                <a:srgbClr val="000000"/>
              </a:buClr>
              <a:buSzPct val="60000"/>
              <a:buFont typeface="Helvetica Neue"/>
              <a:buChar char="●"/>
            </a:pPr>
            <a:r>
              <a:rPr lang="en-US" sz="2950" b="1" i="0" u="none" strike="noStrike" cap="none">
                <a:solidFill>
                  <a:schemeClr val="dk1"/>
                </a:solidFill>
                <a:latin typeface="Helvetica Neue"/>
                <a:ea typeface="Helvetica Neue"/>
                <a:cs typeface="Helvetica Neue"/>
                <a:sym typeface="Helvetica Neue"/>
              </a:rPr>
              <a:t>Principle</a:t>
            </a:r>
            <a:r>
              <a:rPr lang="en-US" sz="2950" b="0" i="0" u="none" strike="noStrike" cap="none">
                <a:solidFill>
                  <a:schemeClr val="dk1"/>
                </a:solidFill>
                <a:latin typeface="Helvetica Neue"/>
                <a:ea typeface="Helvetica Neue"/>
                <a:cs typeface="Helvetica Neue"/>
                <a:sym typeface="Helvetica Neue"/>
              </a:rPr>
              <a:t> is an idea.</a:t>
            </a:r>
            <a:r>
              <a:rPr lang="en-US" sz="2950">
                <a:latin typeface="Helvetica Neue"/>
                <a:ea typeface="Helvetica Neue"/>
                <a:cs typeface="Helvetica Neue"/>
                <a:sym typeface="Helvetica Neue"/>
              </a:rPr>
              <a:t/>
            </a:r>
            <a:br>
              <a:rPr lang="en-US" sz="2950">
                <a:latin typeface="Helvetica Neue"/>
                <a:ea typeface="Helvetica Neue"/>
                <a:cs typeface="Helvetica Neue"/>
                <a:sym typeface="Helvetica Neue"/>
              </a:rPr>
            </a:br>
            <a:r>
              <a:rPr lang="en-US" sz="2950" b="1" i="0" u="none" strike="noStrike" cap="none">
                <a:solidFill>
                  <a:schemeClr val="dk1"/>
                </a:solidFill>
                <a:latin typeface="Helvetica Neue"/>
                <a:ea typeface="Helvetica Neue"/>
                <a:cs typeface="Helvetica Neue"/>
                <a:sym typeface="Helvetica Neue"/>
              </a:rPr>
              <a:t>Principal</a:t>
            </a:r>
            <a:r>
              <a:rPr lang="en-US" sz="2950" b="0" i="0" u="none" strike="noStrike" cap="none">
                <a:solidFill>
                  <a:schemeClr val="dk1"/>
                </a:solidFill>
                <a:latin typeface="Helvetica Neue"/>
                <a:ea typeface="Helvetica Neue"/>
                <a:cs typeface="Helvetica Neue"/>
                <a:sym typeface="Helvetica Neue"/>
              </a:rPr>
              <a:t> is the head of the school. </a:t>
            </a:r>
            <a:r>
              <a:rPr lang="en-US" sz="2950" b="0" i="1" u="none" strike="noStrike" cap="none">
                <a:solidFill>
                  <a:schemeClr val="dk1"/>
                </a:solidFill>
                <a:latin typeface="Helvetica Neue"/>
                <a:ea typeface="Helvetica Neue"/>
                <a:cs typeface="Helvetica Neue"/>
                <a:sym typeface="Helvetica Neue"/>
              </a:rPr>
              <a:t>(HINT: The princi</a:t>
            </a:r>
            <a:r>
              <a:rPr lang="en-US" sz="2950" b="0" i="1" u="sng" strike="noStrike" cap="none">
                <a:solidFill>
                  <a:schemeClr val="dk1"/>
                </a:solidFill>
                <a:latin typeface="Helvetica Neue"/>
                <a:ea typeface="Helvetica Neue"/>
                <a:cs typeface="Helvetica Neue"/>
                <a:sym typeface="Helvetica Neue"/>
              </a:rPr>
              <a:t>pal</a:t>
            </a:r>
            <a:r>
              <a:rPr lang="en-US" sz="2950" b="0" i="1" u="none" strike="noStrike" cap="none">
                <a:solidFill>
                  <a:schemeClr val="dk1"/>
                </a:solidFill>
                <a:latin typeface="Helvetica Neue"/>
                <a:ea typeface="Helvetica Neue"/>
                <a:cs typeface="Helvetica Neue"/>
                <a:sym typeface="Helvetica Neue"/>
              </a:rPr>
              <a:t> is your pal. A pal is a friend, a person, not an idea.)</a:t>
            </a:r>
          </a:p>
          <a:p>
            <a:pPr marL="365760" marR="0" lvl="0" indent="-137159" algn="l" rtl="0">
              <a:lnSpc>
                <a:spcPct val="100000"/>
              </a:lnSpc>
              <a:spcBef>
                <a:spcPts val="600"/>
              </a:spcBef>
              <a:spcAft>
                <a:spcPts val="0"/>
              </a:spcAft>
              <a:buClr>
                <a:schemeClr val="accent1"/>
              </a:buClr>
              <a:buSzPct val="98333"/>
              <a:buFont typeface="Cabin"/>
              <a:buNone/>
            </a:pPr>
            <a:endParaRPr sz="2950" b="0" i="1" u="none" strike="noStrike" cap="none">
              <a:solidFill>
                <a:schemeClr val="dk1"/>
              </a:solidFill>
              <a:latin typeface="Helvetica Neue"/>
              <a:ea typeface="Helvetica Neue"/>
              <a:cs typeface="Helvetica Neue"/>
              <a:sym typeface="Helvetica Neue"/>
            </a:endParaRPr>
          </a:p>
          <a:p>
            <a:pPr marL="365760" marR="0" lvl="0" indent="-256498" algn="l" rtl="0">
              <a:lnSpc>
                <a:spcPct val="90000"/>
              </a:lnSpc>
              <a:spcBef>
                <a:spcPts val="600"/>
              </a:spcBef>
              <a:spcAft>
                <a:spcPts val="0"/>
              </a:spcAft>
              <a:buClr>
                <a:srgbClr val="000000"/>
              </a:buClr>
              <a:buSzPct val="60000"/>
              <a:buFont typeface="Helvetica Neue"/>
              <a:buChar char="●"/>
            </a:pPr>
            <a:r>
              <a:rPr lang="en-US" sz="2950" b="1" i="0" u="none" strike="noStrike" cap="none">
                <a:solidFill>
                  <a:schemeClr val="dk1"/>
                </a:solidFill>
                <a:latin typeface="Helvetica Neue"/>
                <a:ea typeface="Helvetica Neue"/>
                <a:cs typeface="Helvetica Neue"/>
                <a:sym typeface="Helvetica Neue"/>
              </a:rPr>
              <a:t>Judgment</a:t>
            </a:r>
            <a:r>
              <a:rPr lang="en-US" sz="2950" b="0" i="0" u="none" strike="noStrike" cap="none">
                <a:solidFill>
                  <a:schemeClr val="dk1"/>
                </a:solidFill>
                <a:latin typeface="Helvetica Neue"/>
                <a:ea typeface="Helvetica Neue"/>
                <a:cs typeface="Helvetica Neue"/>
                <a:sym typeface="Helvetica Neue"/>
              </a:rPr>
              <a:t> has only one e.</a:t>
            </a:r>
          </a:p>
          <a:p>
            <a:pPr marL="365760" marR="0" lvl="0" indent="-137159" algn="l" rtl="0">
              <a:lnSpc>
                <a:spcPct val="100000"/>
              </a:lnSpc>
              <a:spcBef>
                <a:spcPts val="600"/>
              </a:spcBef>
              <a:spcAft>
                <a:spcPts val="0"/>
              </a:spcAft>
              <a:buClr>
                <a:schemeClr val="accent1"/>
              </a:buClr>
              <a:buSzPct val="98333"/>
              <a:buFont typeface="Cabin"/>
              <a:buNone/>
            </a:pPr>
            <a:endParaRPr sz="2950" b="0" i="0" u="none" strike="noStrike" cap="none">
              <a:solidFill>
                <a:schemeClr val="dk1"/>
              </a:solidFill>
              <a:latin typeface="Helvetica Neue"/>
              <a:ea typeface="Helvetica Neue"/>
              <a:cs typeface="Helvetica Neue"/>
              <a:sym typeface="Helvetica Neue"/>
            </a:endParaRPr>
          </a:p>
          <a:p>
            <a:pPr marL="365760" marR="0" lvl="0" indent="-256498" algn="l" rtl="0">
              <a:lnSpc>
                <a:spcPct val="90000"/>
              </a:lnSpc>
              <a:spcBef>
                <a:spcPts val="600"/>
              </a:spcBef>
              <a:spcAft>
                <a:spcPts val="0"/>
              </a:spcAft>
              <a:buClr>
                <a:srgbClr val="000000"/>
              </a:buClr>
              <a:buSzPct val="60000"/>
              <a:buFont typeface="Helvetica Neue"/>
              <a:buChar char="●"/>
            </a:pPr>
            <a:r>
              <a:rPr lang="en-US" sz="2950" b="1" i="0" u="none" strike="noStrike" cap="none">
                <a:solidFill>
                  <a:schemeClr val="dk1"/>
                </a:solidFill>
                <a:latin typeface="Helvetica Neue"/>
                <a:ea typeface="Helvetica Neue"/>
                <a:cs typeface="Helvetica Neue"/>
                <a:sym typeface="Helvetica Neue"/>
              </a:rPr>
              <a:t>Receive</a:t>
            </a:r>
            <a:r>
              <a:rPr lang="en-US" sz="2950" b="1">
                <a:latin typeface="Helvetica Neue"/>
                <a:ea typeface="Helvetica Neue"/>
                <a:cs typeface="Helvetica Neue"/>
                <a:sym typeface="Helvetica Neue"/>
              </a:rPr>
              <a:t>:</a:t>
            </a:r>
            <a:r>
              <a:rPr lang="en-US" sz="2950" b="1" i="0" u="none" strike="noStrike" cap="none">
                <a:solidFill>
                  <a:schemeClr val="dk1"/>
                </a:solidFill>
                <a:latin typeface="Helvetica Neue"/>
                <a:ea typeface="Helvetica Neue"/>
                <a:cs typeface="Helvetica Neue"/>
                <a:sym typeface="Helvetica Neue"/>
              </a:rPr>
              <a:t> </a:t>
            </a:r>
            <a:r>
              <a:rPr lang="en-US" sz="2950" b="0" i="0" u="none" strike="noStrike" cap="none">
                <a:solidFill>
                  <a:schemeClr val="dk1"/>
                </a:solidFill>
                <a:latin typeface="Helvetica Neue"/>
                <a:ea typeface="Helvetica Neue"/>
                <a:cs typeface="Helvetica Neue"/>
                <a:sym typeface="Helvetica Neue"/>
              </a:rPr>
              <a:t>Remember the rule: “I before e except after c, or when sounded like a, as in neighbor or weigh.”</a:t>
            </a:r>
          </a:p>
          <a:p>
            <a:pPr marL="365760" marR="0" lvl="0" indent="-137159" algn="l" rtl="0">
              <a:lnSpc>
                <a:spcPct val="100000"/>
              </a:lnSpc>
              <a:spcBef>
                <a:spcPts val="600"/>
              </a:spcBef>
              <a:spcAft>
                <a:spcPts val="0"/>
              </a:spcAft>
              <a:buClr>
                <a:schemeClr val="accent1"/>
              </a:buClr>
              <a:buSzPct val="98333"/>
              <a:buFont typeface="Cabin"/>
              <a:buNone/>
            </a:pPr>
            <a:endParaRPr sz="2950" b="0" i="0" u="none" strike="noStrike" cap="none">
              <a:solidFill>
                <a:schemeClr val="dk1"/>
              </a:solidFill>
              <a:latin typeface="Helvetica Neue"/>
              <a:ea typeface="Helvetica Neue"/>
              <a:cs typeface="Helvetica Neue"/>
              <a:sym typeface="Helvetica Neue"/>
            </a:endParaRPr>
          </a:p>
        </p:txBody>
      </p:sp>
    </p:spTree>
  </p:cSld>
  <p:clrMapOvr>
    <a:masterClrMapping/>
  </p:clrMapOvr>
  <p:transition spd="slow">
    <p:cut/>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211"/>
        <p:cNvGrpSpPr/>
        <p:nvPr/>
      </p:nvGrpSpPr>
      <p:grpSpPr>
        <a:xfrm>
          <a:off x="0" y="0"/>
          <a:ext cx="0" cy="0"/>
          <a:chOff x="0" y="0"/>
          <a:chExt cx="0" cy="0"/>
        </a:xfrm>
      </p:grpSpPr>
      <p:sp>
        <p:nvSpPr>
          <p:cNvPr id="212" name="Shape 212"/>
          <p:cNvSpPr txBox="1">
            <a:spLocks noGrp="1"/>
          </p:cNvSpPr>
          <p:nvPr>
            <p:ph type="title"/>
          </p:nvPr>
        </p:nvSpPr>
        <p:spPr>
          <a:xfrm>
            <a:off x="206976" y="0"/>
            <a:ext cx="8726700" cy="1269600"/>
          </a:xfrm>
          <a:prstGeom prst="rect">
            <a:avLst/>
          </a:prstGeom>
          <a:noFill/>
          <a:ln>
            <a:noFill/>
          </a:ln>
        </p:spPr>
        <p:txBody>
          <a:bodyPr lIns="91425" tIns="45700" rIns="91425" bIns="45700" anchor="ctr" anchorCtr="0">
            <a:noAutofit/>
          </a:bodyPr>
          <a:lstStyle/>
          <a:p>
            <a:pPr lvl="0" rtl="0">
              <a:spcBef>
                <a:spcPts val="0"/>
              </a:spcBef>
              <a:buClr>
                <a:srgbClr val="562214"/>
              </a:buClr>
              <a:buSzPct val="25000"/>
              <a:buFont typeface="Cabin"/>
              <a:buNone/>
            </a:pPr>
            <a:r>
              <a:rPr lang="en-US">
                <a:solidFill>
                  <a:srgbClr val="000000"/>
                </a:solidFill>
                <a:latin typeface="Helvetica Neue"/>
                <a:ea typeface="Helvetica Neue"/>
                <a:cs typeface="Helvetica Neue"/>
                <a:sym typeface="Helvetica Neue"/>
              </a:rPr>
              <a:t>Style notes: months</a:t>
            </a:r>
          </a:p>
        </p:txBody>
      </p:sp>
      <p:sp>
        <p:nvSpPr>
          <p:cNvPr id="213" name="Shape 213"/>
          <p:cNvSpPr txBox="1">
            <a:spLocks noGrp="1"/>
          </p:cNvSpPr>
          <p:nvPr>
            <p:ph type="body" idx="1"/>
          </p:nvPr>
        </p:nvSpPr>
        <p:spPr>
          <a:xfrm>
            <a:off x="331175" y="990600"/>
            <a:ext cx="8812798" cy="5867400"/>
          </a:xfrm>
          <a:prstGeom prst="rect">
            <a:avLst/>
          </a:prstGeom>
          <a:noFill/>
          <a:ln>
            <a:noFill/>
          </a:ln>
        </p:spPr>
        <p:txBody>
          <a:bodyPr lIns="91425" tIns="45700" rIns="91425" bIns="45700" anchor="t" anchorCtr="0">
            <a:noAutofit/>
          </a:bodyPr>
          <a:lstStyle/>
          <a:p>
            <a:pPr marL="457200" marR="0" lvl="0" indent="-342900" algn="l" rtl="0">
              <a:lnSpc>
                <a:spcPct val="80000"/>
              </a:lnSpc>
              <a:spcBef>
                <a:spcPts val="0"/>
              </a:spcBef>
              <a:spcAft>
                <a:spcPts val="0"/>
              </a:spcAft>
              <a:buClr>
                <a:schemeClr val="dk1"/>
              </a:buClr>
              <a:buSzPct val="75000"/>
              <a:buFont typeface="Helvetica Neue"/>
            </a:pPr>
            <a:r>
              <a:rPr lang="en-US" sz="2400" b="0" i="0" u="none" strike="noStrike" cap="none">
                <a:solidFill>
                  <a:schemeClr val="dk1"/>
                </a:solidFill>
                <a:latin typeface="Helvetica Neue"/>
                <a:ea typeface="Helvetica Neue"/>
                <a:cs typeface="Helvetica Neue"/>
                <a:sym typeface="Helvetica Neue"/>
              </a:rPr>
              <a:t>Capitalize months in all uses. </a:t>
            </a:r>
          </a:p>
          <a:p>
            <a:pPr marL="457200" marR="0" lvl="0" indent="-342900" algn="l" rtl="0">
              <a:lnSpc>
                <a:spcPct val="80000"/>
              </a:lnSpc>
              <a:spcBef>
                <a:spcPts val="0"/>
              </a:spcBef>
              <a:spcAft>
                <a:spcPts val="0"/>
              </a:spcAft>
              <a:buClr>
                <a:schemeClr val="dk1"/>
              </a:buClr>
              <a:buSzPct val="75000"/>
              <a:buFont typeface="Helvetica Neue"/>
            </a:pPr>
            <a:r>
              <a:rPr lang="en-US" sz="2400" b="0" i="0" u="none" strike="noStrike" cap="none">
                <a:solidFill>
                  <a:schemeClr val="dk1"/>
                </a:solidFill>
                <a:latin typeface="Helvetica Neue"/>
                <a:ea typeface="Helvetica Neue"/>
                <a:cs typeface="Helvetica Neue"/>
                <a:sym typeface="Helvetica Neue"/>
              </a:rPr>
              <a:t>When a month is used </a:t>
            </a:r>
            <a:r>
              <a:rPr lang="en-US" sz="2400" b="1" i="1" u="none" strike="noStrike" cap="none">
                <a:solidFill>
                  <a:schemeClr val="dk1"/>
                </a:solidFill>
                <a:latin typeface="Helvetica Neue"/>
                <a:ea typeface="Helvetica Neue"/>
                <a:cs typeface="Helvetica Neue"/>
                <a:sym typeface="Helvetica Neue"/>
              </a:rPr>
              <a:t>with a specific date, </a:t>
            </a:r>
            <a:r>
              <a:rPr lang="en-US" sz="2400" b="0" i="0" u="none" strike="noStrike" cap="none">
                <a:solidFill>
                  <a:schemeClr val="dk1"/>
                </a:solidFill>
                <a:latin typeface="Helvetica Neue"/>
                <a:ea typeface="Helvetica Neue"/>
                <a:cs typeface="Helvetica Neue"/>
                <a:sym typeface="Helvetica Neue"/>
              </a:rPr>
              <a:t>abbreviate only Aug., Sept., Oct., Nov., Dec., Jan., Feb. </a:t>
            </a:r>
          </a:p>
          <a:p>
            <a:pPr marL="457200" marR="0" lvl="0" indent="-342900" algn="l" rtl="0">
              <a:lnSpc>
                <a:spcPct val="80000"/>
              </a:lnSpc>
              <a:spcBef>
                <a:spcPts val="0"/>
              </a:spcBef>
              <a:spcAft>
                <a:spcPts val="0"/>
              </a:spcAft>
              <a:buClr>
                <a:schemeClr val="dk1"/>
              </a:buClr>
              <a:buSzPct val="75000"/>
              <a:buFont typeface="Helvetica Neue"/>
            </a:pPr>
            <a:r>
              <a:rPr lang="en-US" sz="2400" b="0" i="0" u="none" strike="noStrike" cap="none">
                <a:solidFill>
                  <a:schemeClr val="dk1"/>
                </a:solidFill>
                <a:latin typeface="Helvetica Neue"/>
                <a:ea typeface="Helvetica Neue"/>
                <a:cs typeface="Helvetica Neue"/>
                <a:sym typeface="Helvetica Neue"/>
              </a:rPr>
              <a:t>Spell out when using alone, or with a year alone.</a:t>
            </a:r>
          </a:p>
          <a:p>
            <a:pPr marL="457200" marR="0" lvl="0" indent="-342900" algn="l" rtl="0">
              <a:lnSpc>
                <a:spcPct val="80000"/>
              </a:lnSpc>
              <a:spcBef>
                <a:spcPts val="0"/>
              </a:spcBef>
              <a:spcAft>
                <a:spcPts val="0"/>
              </a:spcAft>
              <a:buClr>
                <a:schemeClr val="dk1"/>
              </a:buClr>
              <a:buSzPct val="75000"/>
              <a:buFont typeface="Helvetica Neue"/>
            </a:pPr>
            <a:r>
              <a:rPr lang="en-US" sz="2400" b="0" i="0" u="none" strike="noStrike" cap="none">
                <a:solidFill>
                  <a:schemeClr val="dk1"/>
                </a:solidFill>
                <a:latin typeface="Helvetica Neue"/>
                <a:ea typeface="Helvetica Neue"/>
                <a:cs typeface="Helvetica Neue"/>
                <a:sym typeface="Helvetica Neue"/>
              </a:rPr>
              <a:t>When a phrase lists only a month and a year, do not use a comma. When a phrase refers to a month, day and year, set off the year with commas.</a:t>
            </a:r>
          </a:p>
          <a:p>
            <a:pPr marL="640080" marR="0" lvl="1" indent="-276860" algn="l" rtl="0">
              <a:lnSpc>
                <a:spcPct val="80000"/>
              </a:lnSpc>
              <a:spcBef>
                <a:spcPts val="550"/>
              </a:spcBef>
              <a:spcAft>
                <a:spcPts val="0"/>
              </a:spcAft>
              <a:buClr>
                <a:srgbClr val="000000"/>
              </a:buClr>
              <a:buSzPct val="100000"/>
              <a:buFont typeface="Helvetica Neue"/>
              <a:buChar char="◦"/>
            </a:pPr>
            <a:r>
              <a:rPr lang="en-US" b="0" i="0" u="none" strike="noStrike" cap="none">
                <a:solidFill>
                  <a:schemeClr val="dk1"/>
                </a:solidFill>
                <a:latin typeface="Helvetica Neue"/>
                <a:ea typeface="Helvetica Neue"/>
                <a:cs typeface="Helvetica Neue"/>
                <a:sym typeface="Helvetica Neue"/>
              </a:rPr>
              <a:t>September 1999 was an unusually warm month. </a:t>
            </a:r>
          </a:p>
          <a:p>
            <a:pPr marL="640080" marR="0" lvl="1" indent="-276860" algn="l" rtl="0">
              <a:lnSpc>
                <a:spcPct val="80000"/>
              </a:lnSpc>
              <a:spcBef>
                <a:spcPts val="550"/>
              </a:spcBef>
              <a:spcAft>
                <a:spcPts val="0"/>
              </a:spcAft>
              <a:buClr>
                <a:srgbClr val="000000"/>
              </a:buClr>
              <a:buSzPct val="100000"/>
              <a:buFont typeface="Helvetica Neue"/>
              <a:buChar char="◦"/>
            </a:pPr>
            <a:r>
              <a:rPr lang="en-US" b="0" i="0" u="none" strike="noStrike" cap="none">
                <a:solidFill>
                  <a:schemeClr val="dk1"/>
                </a:solidFill>
                <a:latin typeface="Helvetica Neue"/>
                <a:ea typeface="Helvetica Neue"/>
                <a:cs typeface="Helvetica Neue"/>
                <a:sym typeface="Helvetica Neue"/>
              </a:rPr>
              <a:t>Sept. 2 was the warmest day of the year. </a:t>
            </a:r>
          </a:p>
          <a:p>
            <a:pPr marL="640080" marR="0" lvl="1" indent="-276860" algn="l" rtl="0">
              <a:lnSpc>
                <a:spcPct val="80000"/>
              </a:lnSpc>
              <a:spcBef>
                <a:spcPts val="550"/>
              </a:spcBef>
              <a:spcAft>
                <a:spcPts val="0"/>
              </a:spcAft>
              <a:buClr>
                <a:srgbClr val="000000"/>
              </a:buClr>
              <a:buSzPct val="100000"/>
              <a:buFont typeface="Helvetica Neue"/>
              <a:buChar char="◦"/>
            </a:pPr>
            <a:r>
              <a:rPr lang="en-US" b="0" i="0" u="none" strike="noStrike" cap="none">
                <a:solidFill>
                  <a:schemeClr val="dk1"/>
                </a:solidFill>
                <a:latin typeface="Helvetica Neue"/>
                <a:ea typeface="Helvetica Neue"/>
                <a:cs typeface="Helvetica Neue"/>
                <a:sym typeface="Helvetica Neue"/>
              </a:rPr>
              <a:t>Feb. 14, 1987, was the target date. </a:t>
            </a:r>
          </a:p>
          <a:p>
            <a:pPr marL="640080" marR="0" lvl="1" indent="-276860" algn="l" rtl="0">
              <a:lnSpc>
                <a:spcPct val="80000"/>
              </a:lnSpc>
              <a:spcBef>
                <a:spcPts val="550"/>
              </a:spcBef>
              <a:spcAft>
                <a:spcPts val="0"/>
              </a:spcAft>
              <a:buClr>
                <a:srgbClr val="000000"/>
              </a:buClr>
              <a:buSzPct val="100000"/>
              <a:buFont typeface="Helvetica Neue"/>
              <a:buChar char="◦"/>
            </a:pPr>
            <a:r>
              <a:rPr lang="en-US" b="0" i="0" u="none" strike="noStrike" cap="none">
                <a:solidFill>
                  <a:schemeClr val="dk1"/>
                </a:solidFill>
                <a:latin typeface="Helvetica Neue"/>
                <a:ea typeface="Helvetica Neue"/>
                <a:cs typeface="Helvetica Neue"/>
                <a:sym typeface="Helvetica Neue"/>
              </a:rPr>
              <a:t>She testified that it was Friday, Dec. 3, when the accident occurred.</a:t>
            </a:r>
          </a:p>
          <a:p>
            <a:pPr marL="640080" marR="0" lvl="1" indent="-276860" algn="l" rtl="0">
              <a:lnSpc>
                <a:spcPct val="80000"/>
              </a:lnSpc>
              <a:spcBef>
                <a:spcPts val="550"/>
              </a:spcBef>
              <a:spcAft>
                <a:spcPts val="0"/>
              </a:spcAft>
              <a:buClr>
                <a:srgbClr val="000000"/>
              </a:buClr>
              <a:buSzPct val="100000"/>
              <a:buFont typeface="Helvetica Neue"/>
              <a:buChar char="◦"/>
            </a:pPr>
            <a:r>
              <a:rPr lang="en-US" b="0" i="0" u="none" strike="noStrike" cap="none">
                <a:solidFill>
                  <a:schemeClr val="dk1"/>
                </a:solidFill>
                <a:latin typeface="Helvetica Neue"/>
                <a:ea typeface="Helvetica Neue"/>
                <a:cs typeface="Helvetica Neue"/>
                <a:sym typeface="Helvetica Neue"/>
              </a:rPr>
              <a:t>His birthday is May 8.</a:t>
            </a:r>
          </a:p>
          <a:p>
            <a:pPr marL="365760" marR="0" lvl="0" indent="-137159" algn="l" rtl="0">
              <a:lnSpc>
                <a:spcPct val="100000"/>
              </a:lnSpc>
              <a:spcBef>
                <a:spcPts val="600"/>
              </a:spcBef>
              <a:spcAft>
                <a:spcPts val="0"/>
              </a:spcAft>
              <a:buClr>
                <a:schemeClr val="accent1"/>
              </a:buClr>
              <a:buSzPct val="125000"/>
              <a:buFont typeface="Cabin"/>
              <a:buNone/>
            </a:pPr>
            <a:endParaRPr sz="2400" b="0" i="0" u="none" strike="noStrike" cap="none">
              <a:solidFill>
                <a:schemeClr val="dk1"/>
              </a:solidFill>
              <a:latin typeface="Helvetica Neue"/>
              <a:ea typeface="Helvetica Neue"/>
              <a:cs typeface="Helvetica Neue"/>
              <a:sym typeface="Helvetica Neue"/>
            </a:endParaRPr>
          </a:p>
        </p:txBody>
      </p:sp>
    </p:spTree>
  </p:cSld>
  <p:clrMapOvr>
    <a:masterClrMapping/>
  </p:clrMapOvr>
  <p:transition spd="slow">
    <p:cut/>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217"/>
        <p:cNvGrpSpPr/>
        <p:nvPr/>
      </p:nvGrpSpPr>
      <p:grpSpPr>
        <a:xfrm>
          <a:off x="0" y="0"/>
          <a:ext cx="0" cy="0"/>
          <a:chOff x="0" y="0"/>
          <a:chExt cx="0" cy="0"/>
        </a:xfrm>
      </p:grpSpPr>
      <p:sp>
        <p:nvSpPr>
          <p:cNvPr id="218" name="Shape 218"/>
          <p:cNvSpPr txBox="1">
            <a:spLocks noGrp="1"/>
          </p:cNvSpPr>
          <p:nvPr>
            <p:ph type="title"/>
          </p:nvPr>
        </p:nvSpPr>
        <p:spPr>
          <a:xfrm>
            <a:off x="331176" y="0"/>
            <a:ext cx="8602500" cy="1159200"/>
          </a:xfrm>
          <a:prstGeom prst="rect">
            <a:avLst/>
          </a:prstGeom>
          <a:noFill/>
          <a:ln>
            <a:noFill/>
          </a:ln>
        </p:spPr>
        <p:txBody>
          <a:bodyPr lIns="91425" tIns="45700" rIns="91425" bIns="45700" anchor="ctr" anchorCtr="0">
            <a:noAutofit/>
          </a:bodyPr>
          <a:lstStyle/>
          <a:p>
            <a:pPr lvl="0" rtl="0">
              <a:spcBef>
                <a:spcPts val="0"/>
              </a:spcBef>
              <a:buClr>
                <a:srgbClr val="562214"/>
              </a:buClr>
              <a:buSzPct val="25000"/>
              <a:buFont typeface="Cabin"/>
              <a:buNone/>
            </a:pPr>
            <a:r>
              <a:rPr lang="en-US">
                <a:solidFill>
                  <a:srgbClr val="000000"/>
                </a:solidFill>
                <a:latin typeface="Helvetica Neue"/>
                <a:ea typeface="Helvetica Neue"/>
                <a:cs typeface="Helvetica Neue"/>
                <a:sym typeface="Helvetica Neue"/>
              </a:rPr>
              <a:t>Style notes: numbers</a:t>
            </a:r>
          </a:p>
        </p:txBody>
      </p:sp>
      <p:sp>
        <p:nvSpPr>
          <p:cNvPr id="219" name="Shape 219"/>
          <p:cNvSpPr txBox="1">
            <a:spLocks noGrp="1"/>
          </p:cNvSpPr>
          <p:nvPr>
            <p:ph type="body" idx="1"/>
          </p:nvPr>
        </p:nvSpPr>
        <p:spPr>
          <a:xfrm>
            <a:off x="400176" y="990600"/>
            <a:ext cx="8533500" cy="5029199"/>
          </a:xfrm>
          <a:prstGeom prst="rect">
            <a:avLst/>
          </a:prstGeom>
          <a:noFill/>
          <a:ln>
            <a:noFill/>
          </a:ln>
        </p:spPr>
        <p:txBody>
          <a:bodyPr lIns="91425" tIns="45700" rIns="91425" bIns="45700" anchor="t" anchorCtr="0">
            <a:noAutofit/>
          </a:bodyPr>
          <a:lstStyle/>
          <a:p>
            <a:pPr marL="365760" marR="0" lvl="0" indent="-231139" algn="l" rtl="0">
              <a:lnSpc>
                <a:spcPct val="100000"/>
              </a:lnSpc>
              <a:spcBef>
                <a:spcPts val="0"/>
              </a:spcBef>
              <a:spcAft>
                <a:spcPts val="0"/>
              </a:spcAft>
              <a:buClr>
                <a:srgbClr val="000000"/>
              </a:buClr>
              <a:buSzPct val="75000"/>
              <a:buFont typeface="Helvetica Neue"/>
              <a:buChar char="●"/>
            </a:pPr>
            <a:r>
              <a:rPr lang="en-US" sz="2400" b="0" i="0" u="none" strike="noStrike" cap="none">
                <a:solidFill>
                  <a:schemeClr val="dk1"/>
                </a:solidFill>
                <a:latin typeface="Helvetica Neue"/>
                <a:ea typeface="Helvetica Neue"/>
                <a:cs typeface="Helvetica Neue"/>
                <a:sym typeface="Helvetica Neue"/>
              </a:rPr>
              <a:t>Spell out one through nine. Starting with 10, use numbers.</a:t>
            </a:r>
          </a:p>
          <a:p>
            <a:pPr marL="365760" marR="0" lvl="0" indent="-231139" algn="l" rtl="0">
              <a:lnSpc>
                <a:spcPct val="100000"/>
              </a:lnSpc>
              <a:spcBef>
                <a:spcPts val="600"/>
              </a:spcBef>
              <a:spcAft>
                <a:spcPts val="0"/>
              </a:spcAft>
              <a:buClr>
                <a:srgbClr val="000000"/>
              </a:buClr>
              <a:buSzPct val="75000"/>
              <a:buFont typeface="Helvetica Neue"/>
              <a:buChar char="●"/>
            </a:pPr>
            <a:r>
              <a:rPr lang="en-US" sz="2400" b="0" i="0" u="none" strike="noStrike" cap="none">
                <a:solidFill>
                  <a:schemeClr val="dk1"/>
                </a:solidFill>
                <a:latin typeface="Helvetica Neue"/>
                <a:ea typeface="Helvetica Neue"/>
                <a:cs typeface="Helvetica Neue"/>
                <a:sym typeface="Helvetica Neue"/>
              </a:rPr>
              <a:t>Spell out first through ninth. Starting with 10</a:t>
            </a:r>
            <a:r>
              <a:rPr lang="en-US" sz="2400" b="0" i="0" u="none" strike="noStrike" cap="none" baseline="30000">
                <a:solidFill>
                  <a:schemeClr val="dk1"/>
                </a:solidFill>
                <a:latin typeface="Helvetica Neue"/>
                <a:ea typeface="Helvetica Neue"/>
                <a:cs typeface="Helvetica Neue"/>
                <a:sym typeface="Helvetica Neue"/>
              </a:rPr>
              <a:t>th</a:t>
            </a:r>
            <a:r>
              <a:rPr lang="en-US" sz="2400" b="0" i="0" u="none" strike="noStrike" cap="none">
                <a:solidFill>
                  <a:schemeClr val="dk1"/>
                </a:solidFill>
                <a:latin typeface="Helvetica Neue"/>
                <a:ea typeface="Helvetica Neue"/>
                <a:cs typeface="Helvetica Neue"/>
                <a:sym typeface="Helvetica Neue"/>
              </a:rPr>
              <a:t>, use numbers.</a:t>
            </a:r>
          </a:p>
          <a:p>
            <a:pPr marL="365760" marR="0" lvl="0" indent="-137159" algn="l" rtl="0">
              <a:lnSpc>
                <a:spcPct val="100000"/>
              </a:lnSpc>
              <a:spcBef>
                <a:spcPts val="600"/>
              </a:spcBef>
              <a:spcAft>
                <a:spcPts val="0"/>
              </a:spcAft>
              <a:buClr>
                <a:schemeClr val="accent1"/>
              </a:buClr>
              <a:buSzPct val="141666"/>
              <a:buFont typeface="Cabin"/>
              <a:buNone/>
            </a:pPr>
            <a:endParaRPr sz="2400" b="0" i="0" u="none" strike="noStrike" cap="none">
              <a:solidFill>
                <a:schemeClr val="dk1"/>
              </a:solidFill>
              <a:latin typeface="Helvetica Neue"/>
              <a:ea typeface="Helvetica Neue"/>
              <a:cs typeface="Helvetica Neue"/>
              <a:sym typeface="Helvetica Neue"/>
            </a:endParaRPr>
          </a:p>
          <a:p>
            <a:pPr marL="365760" marR="0" lvl="0" indent="-231139" algn="l" rtl="0">
              <a:lnSpc>
                <a:spcPct val="100000"/>
              </a:lnSpc>
              <a:spcBef>
                <a:spcPts val="600"/>
              </a:spcBef>
              <a:spcAft>
                <a:spcPts val="0"/>
              </a:spcAft>
              <a:buClr>
                <a:srgbClr val="000000"/>
              </a:buClr>
              <a:buSzPct val="75000"/>
              <a:buFont typeface="Helvetica Neue"/>
              <a:buChar char="●"/>
            </a:pPr>
            <a:r>
              <a:rPr lang="en-US" sz="2400" b="0" i="0" u="none" strike="noStrike" cap="none">
                <a:solidFill>
                  <a:schemeClr val="dk1"/>
                </a:solidFill>
                <a:latin typeface="Helvetica Neue"/>
                <a:ea typeface="Helvetica Neue"/>
                <a:cs typeface="Helvetica Neue"/>
                <a:sym typeface="Helvetica Neue"/>
              </a:rPr>
              <a:t>Exceptions when you always use the numerals:</a:t>
            </a:r>
          </a:p>
        </p:txBody>
      </p:sp>
      <p:sp>
        <p:nvSpPr>
          <p:cNvPr id="220" name="Shape 220"/>
          <p:cNvSpPr/>
          <p:nvPr/>
        </p:nvSpPr>
        <p:spPr>
          <a:xfrm>
            <a:off x="1524000" y="3352800"/>
            <a:ext cx="2743200" cy="1754400"/>
          </a:xfrm>
          <a:prstGeom prst="rect">
            <a:avLst/>
          </a:prstGeom>
          <a:noFill/>
          <a:ln>
            <a:noFill/>
          </a:ln>
        </p:spPr>
        <p:txBody>
          <a:bodyPr lIns="91425" tIns="45700" rIns="91425" bIns="45700" anchor="t" anchorCtr="0">
            <a:noAutofit/>
          </a:bodyPr>
          <a:lstStyle/>
          <a:p>
            <a:pPr marL="457200" marR="0" lvl="1" indent="114300" algn="l" rtl="0">
              <a:lnSpc>
                <a:spcPct val="100000"/>
              </a:lnSpc>
              <a:spcBef>
                <a:spcPts val="0"/>
              </a:spcBef>
              <a:spcAft>
                <a:spcPts val="0"/>
              </a:spcAft>
              <a:buClr>
                <a:schemeClr val="dk1"/>
              </a:buClr>
              <a:buSzPct val="100000"/>
              <a:buFont typeface="Helvetica Neue"/>
              <a:buChar char="•"/>
            </a:pPr>
            <a:r>
              <a:rPr lang="en-US" sz="1800" b="0" i="0" u="none" strike="noStrike" cap="none">
                <a:solidFill>
                  <a:schemeClr val="dk1"/>
                </a:solidFill>
                <a:latin typeface="Helvetica Neue"/>
                <a:ea typeface="Helvetica Neue"/>
                <a:cs typeface="Helvetica Neue"/>
                <a:sym typeface="Helvetica Neue"/>
              </a:rPr>
              <a:t> Time	</a:t>
            </a:r>
          </a:p>
          <a:p>
            <a:pPr marL="457200" marR="0" lvl="1" indent="114300" algn="l" rtl="0">
              <a:lnSpc>
                <a:spcPct val="100000"/>
              </a:lnSpc>
              <a:spcBef>
                <a:spcPts val="0"/>
              </a:spcBef>
              <a:spcAft>
                <a:spcPts val="0"/>
              </a:spcAft>
              <a:buClr>
                <a:schemeClr val="dk1"/>
              </a:buClr>
              <a:buSzPct val="100000"/>
              <a:buFont typeface="Helvetica Neue"/>
              <a:buChar char="•"/>
            </a:pPr>
            <a:r>
              <a:rPr lang="en-US" sz="1800" b="0" i="0" u="none" strike="noStrike" cap="none">
                <a:solidFill>
                  <a:schemeClr val="dk1"/>
                </a:solidFill>
                <a:latin typeface="Helvetica Neue"/>
                <a:ea typeface="Helvetica Neue"/>
                <a:cs typeface="Helvetica Neue"/>
                <a:sym typeface="Helvetica Neue"/>
              </a:rPr>
              <a:t> Money</a:t>
            </a:r>
          </a:p>
          <a:p>
            <a:pPr marL="457200" marR="0" lvl="1" indent="114300" algn="l" rtl="0">
              <a:lnSpc>
                <a:spcPct val="100000"/>
              </a:lnSpc>
              <a:spcBef>
                <a:spcPts val="0"/>
              </a:spcBef>
              <a:spcAft>
                <a:spcPts val="0"/>
              </a:spcAft>
              <a:buClr>
                <a:schemeClr val="dk1"/>
              </a:buClr>
              <a:buSzPct val="100000"/>
              <a:buFont typeface="Helvetica Neue"/>
              <a:buChar char="•"/>
            </a:pPr>
            <a:r>
              <a:rPr lang="en-US" sz="1800" b="0" i="0" u="none" strike="noStrike" cap="none">
                <a:solidFill>
                  <a:schemeClr val="dk1"/>
                </a:solidFill>
                <a:latin typeface="Helvetica Neue"/>
                <a:ea typeface="Helvetica Neue"/>
                <a:cs typeface="Helvetica Neue"/>
                <a:sym typeface="Helvetica Neue"/>
              </a:rPr>
              <a:t> Ages</a:t>
            </a:r>
          </a:p>
        </p:txBody>
      </p:sp>
      <p:sp>
        <p:nvSpPr>
          <p:cNvPr id="221" name="Shape 221"/>
          <p:cNvSpPr/>
          <p:nvPr/>
        </p:nvSpPr>
        <p:spPr>
          <a:xfrm>
            <a:off x="4267200" y="3352800"/>
            <a:ext cx="4191000" cy="1569600"/>
          </a:xfrm>
          <a:prstGeom prst="rect">
            <a:avLst/>
          </a:prstGeom>
          <a:noFill/>
          <a:ln>
            <a:noFill/>
          </a:ln>
        </p:spPr>
        <p:txBody>
          <a:bodyPr lIns="91425" tIns="45700" rIns="91425" bIns="45700" anchor="t" anchorCtr="0">
            <a:noAutofit/>
          </a:bodyPr>
          <a:lstStyle/>
          <a:p>
            <a:pPr marL="457200" marR="0" lvl="1" indent="114300" algn="l" rtl="0">
              <a:lnSpc>
                <a:spcPct val="100000"/>
              </a:lnSpc>
              <a:spcBef>
                <a:spcPts val="0"/>
              </a:spcBef>
              <a:spcAft>
                <a:spcPts val="0"/>
              </a:spcAft>
              <a:buClr>
                <a:schemeClr val="dk1"/>
              </a:buClr>
              <a:buSzPct val="100000"/>
              <a:buFont typeface="Helvetica Neue"/>
              <a:buChar char="•"/>
            </a:pPr>
            <a:r>
              <a:rPr lang="en-US" sz="1800" b="0" i="0" u="none" strike="noStrike" cap="none">
                <a:solidFill>
                  <a:schemeClr val="dk1"/>
                </a:solidFill>
                <a:latin typeface="Helvetica Neue"/>
                <a:ea typeface="Helvetica Neue"/>
                <a:cs typeface="Helvetica Neue"/>
                <a:sym typeface="Helvetica Neue"/>
              </a:rPr>
              <a:t> Scores</a:t>
            </a:r>
          </a:p>
          <a:p>
            <a:pPr marL="457200" marR="0" lvl="1" indent="114300" algn="l" rtl="0">
              <a:lnSpc>
                <a:spcPct val="100000"/>
              </a:lnSpc>
              <a:spcBef>
                <a:spcPts val="0"/>
              </a:spcBef>
              <a:spcAft>
                <a:spcPts val="0"/>
              </a:spcAft>
              <a:buClr>
                <a:schemeClr val="dk1"/>
              </a:buClr>
              <a:buSzPct val="100000"/>
              <a:buFont typeface="Helvetica Neue"/>
              <a:buChar char="•"/>
            </a:pPr>
            <a:r>
              <a:rPr lang="en-US" sz="1800" b="0" i="0" u="none" strike="noStrike" cap="none">
                <a:solidFill>
                  <a:schemeClr val="dk1"/>
                </a:solidFill>
                <a:latin typeface="Helvetica Neue"/>
                <a:ea typeface="Helvetica Neue"/>
                <a:cs typeface="Helvetica Neue"/>
                <a:sym typeface="Helvetica Neue"/>
              </a:rPr>
              <a:t> Temperatures </a:t>
            </a:r>
          </a:p>
          <a:p>
            <a:pPr marL="914400" marR="0" lvl="2" indent="0" algn="l" rtl="0">
              <a:lnSpc>
                <a:spcPct val="100000"/>
              </a:lnSpc>
              <a:spcBef>
                <a:spcPts val="0"/>
              </a:spcBef>
              <a:spcAft>
                <a:spcPts val="0"/>
              </a:spcAft>
              <a:buClr>
                <a:schemeClr val="dk1"/>
              </a:buClr>
              <a:buSzPct val="25000"/>
              <a:buFont typeface="Helvetica Neue"/>
              <a:buNone/>
            </a:pPr>
            <a:r>
              <a:rPr lang="en-US" sz="1800" b="0" i="0" u="none" strike="noStrike" cap="none">
                <a:solidFill>
                  <a:schemeClr val="dk1"/>
                </a:solidFill>
                <a:latin typeface="Helvetica Neue"/>
                <a:ea typeface="Helvetica Neue"/>
                <a:cs typeface="Helvetica Neue"/>
                <a:sym typeface="Helvetica Neue"/>
              </a:rPr>
              <a:t>(but spell out “zero”)</a:t>
            </a:r>
          </a:p>
        </p:txBody>
      </p:sp>
    </p:spTree>
  </p:cSld>
  <p:clrMapOvr>
    <a:masterClrMapping/>
  </p:clrMapOvr>
  <p:transition spd="slow">
    <p:cut/>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225"/>
        <p:cNvGrpSpPr/>
        <p:nvPr/>
      </p:nvGrpSpPr>
      <p:grpSpPr>
        <a:xfrm>
          <a:off x="0" y="0"/>
          <a:ext cx="0" cy="0"/>
          <a:chOff x="0" y="0"/>
          <a:chExt cx="0" cy="0"/>
        </a:xfrm>
      </p:grpSpPr>
      <p:sp>
        <p:nvSpPr>
          <p:cNvPr id="226" name="Shape 226"/>
          <p:cNvSpPr txBox="1">
            <a:spLocks noGrp="1"/>
          </p:cNvSpPr>
          <p:nvPr>
            <p:ph type="title"/>
          </p:nvPr>
        </p:nvSpPr>
        <p:spPr>
          <a:xfrm>
            <a:off x="221308" y="0"/>
            <a:ext cx="7498198" cy="1219199"/>
          </a:xfrm>
          <a:prstGeom prst="rect">
            <a:avLst/>
          </a:prstGeom>
          <a:noFill/>
          <a:ln>
            <a:noFill/>
          </a:ln>
        </p:spPr>
        <p:txBody>
          <a:bodyPr lIns="91425" tIns="45700" rIns="91425" bIns="45700" anchor="ctr" anchorCtr="0">
            <a:noAutofit/>
          </a:bodyPr>
          <a:lstStyle/>
          <a:p>
            <a:pPr lvl="0" rtl="0">
              <a:spcBef>
                <a:spcPts val="0"/>
              </a:spcBef>
              <a:buClr>
                <a:srgbClr val="562214"/>
              </a:buClr>
              <a:buSzPct val="25000"/>
              <a:buFont typeface="Cabin"/>
              <a:buNone/>
            </a:pPr>
            <a:r>
              <a:rPr lang="en-US">
                <a:solidFill>
                  <a:srgbClr val="000000"/>
                </a:solidFill>
                <a:latin typeface="Helvetica Neue"/>
                <a:ea typeface="Helvetica Neue"/>
                <a:cs typeface="Helvetica Neue"/>
                <a:sym typeface="Helvetica Neue"/>
              </a:rPr>
              <a:t>Style notes: numbers</a:t>
            </a:r>
          </a:p>
        </p:txBody>
      </p:sp>
      <p:sp>
        <p:nvSpPr>
          <p:cNvPr id="227" name="Shape 227"/>
          <p:cNvSpPr txBox="1">
            <a:spLocks noGrp="1"/>
          </p:cNvSpPr>
          <p:nvPr>
            <p:ph type="body" idx="1"/>
          </p:nvPr>
        </p:nvSpPr>
        <p:spPr>
          <a:xfrm>
            <a:off x="303576" y="1117700"/>
            <a:ext cx="8630099" cy="5587798"/>
          </a:xfrm>
          <a:prstGeom prst="rect">
            <a:avLst/>
          </a:prstGeom>
          <a:noFill/>
          <a:ln>
            <a:noFill/>
          </a:ln>
        </p:spPr>
        <p:txBody>
          <a:bodyPr lIns="91425" tIns="45700" rIns="91425" bIns="45700" anchor="t" anchorCtr="0">
            <a:noAutofit/>
          </a:bodyPr>
          <a:lstStyle/>
          <a:p>
            <a:pPr marL="365760" marR="0" lvl="0" indent="-289560" algn="l" rtl="0">
              <a:lnSpc>
                <a:spcPct val="80000"/>
              </a:lnSpc>
              <a:spcBef>
                <a:spcPts val="0"/>
              </a:spcBef>
              <a:spcAft>
                <a:spcPts val="0"/>
              </a:spcAft>
              <a:buClr>
                <a:schemeClr val="accent1"/>
              </a:buClr>
              <a:buSzPct val="25000"/>
              <a:buFont typeface="Cabin"/>
              <a:buNone/>
            </a:pPr>
            <a:r>
              <a:rPr lang="en-US" sz="2950" b="1" i="0" u="none" strike="noStrike" cap="none">
                <a:solidFill>
                  <a:schemeClr val="dk1"/>
                </a:solidFill>
                <a:latin typeface="Helvetica Neue"/>
                <a:ea typeface="Helvetica Neue"/>
                <a:cs typeface="Helvetica Neue"/>
                <a:sym typeface="Helvetica Neue"/>
              </a:rPr>
              <a:t>Ages</a:t>
            </a:r>
            <a:r>
              <a:rPr lang="en-US" sz="2950" b="0" i="0" u="none" strike="noStrike" cap="none">
                <a:solidFill>
                  <a:schemeClr val="dk1"/>
                </a:solidFill>
                <a:latin typeface="Helvetica Neue"/>
                <a:ea typeface="Helvetica Neue"/>
                <a:cs typeface="Helvetica Neue"/>
                <a:sym typeface="Helvetica Neue"/>
              </a:rPr>
              <a:t>: Someone’s age is always a numeral, even if the age is less than 10.</a:t>
            </a:r>
          </a:p>
          <a:p>
            <a:pPr marL="365760" marR="0" lvl="0" indent="-137159" algn="l" rtl="0">
              <a:lnSpc>
                <a:spcPct val="100000"/>
              </a:lnSpc>
              <a:spcBef>
                <a:spcPts val="600"/>
              </a:spcBef>
              <a:spcAft>
                <a:spcPts val="0"/>
              </a:spcAft>
              <a:buClr>
                <a:schemeClr val="accent1"/>
              </a:buClr>
              <a:buSzPct val="98333"/>
              <a:buFont typeface="Cabin"/>
              <a:buNone/>
            </a:pPr>
            <a:endParaRPr sz="2950" b="0" i="0" u="none" strike="noStrike" cap="none">
              <a:solidFill>
                <a:schemeClr val="dk1"/>
              </a:solidFill>
              <a:latin typeface="Helvetica Neue"/>
              <a:ea typeface="Helvetica Neue"/>
              <a:cs typeface="Helvetica Neue"/>
              <a:sym typeface="Helvetica Neue"/>
            </a:endParaRPr>
          </a:p>
          <a:p>
            <a:pPr marL="365760" marR="0" lvl="0" indent="-289560" algn="l" rtl="0">
              <a:lnSpc>
                <a:spcPct val="80000"/>
              </a:lnSpc>
              <a:spcBef>
                <a:spcPts val="600"/>
              </a:spcBef>
              <a:spcAft>
                <a:spcPts val="0"/>
              </a:spcAft>
              <a:buClr>
                <a:schemeClr val="accent1"/>
              </a:buClr>
              <a:buSzPct val="25000"/>
              <a:buFont typeface="Cabin"/>
              <a:buNone/>
            </a:pPr>
            <a:r>
              <a:rPr lang="en-US" sz="2950" b="1" i="0" u="none" strike="noStrike" cap="none">
                <a:solidFill>
                  <a:schemeClr val="dk1"/>
                </a:solidFill>
                <a:latin typeface="Helvetica Neue"/>
                <a:ea typeface="Helvetica Neue"/>
                <a:cs typeface="Helvetica Neue"/>
                <a:sym typeface="Helvetica Neue"/>
              </a:rPr>
              <a:t>Scores</a:t>
            </a:r>
            <a:r>
              <a:rPr lang="en-US" sz="2950" b="0" i="0" u="none" strike="noStrike" cap="none">
                <a:solidFill>
                  <a:schemeClr val="dk1"/>
                </a:solidFill>
                <a:latin typeface="Helvetica Neue"/>
                <a:ea typeface="Helvetica Neue"/>
                <a:cs typeface="Helvetica Neue"/>
                <a:sym typeface="Helvetica Neue"/>
              </a:rPr>
              <a:t>: Use figures exclusively, placing a hyphen between the totals of the winning and losing teams </a:t>
            </a:r>
          </a:p>
          <a:p>
            <a:pPr marL="914400" marR="0" lvl="0" indent="-342901" algn="l" rtl="0">
              <a:lnSpc>
                <a:spcPct val="80000"/>
              </a:lnSpc>
              <a:spcBef>
                <a:spcPts val="600"/>
              </a:spcBef>
              <a:spcAft>
                <a:spcPts val="0"/>
              </a:spcAft>
              <a:buClr>
                <a:srgbClr val="000000"/>
              </a:buClr>
              <a:buSzPct val="69230"/>
              <a:buFont typeface="Helvetica Neue"/>
              <a:buChar char="●"/>
            </a:pPr>
            <a:r>
              <a:rPr lang="en-US" sz="2600" b="0" i="0" u="none" strike="noStrike" cap="none">
                <a:solidFill>
                  <a:schemeClr val="dk1"/>
                </a:solidFill>
                <a:latin typeface="Helvetica Neue"/>
                <a:ea typeface="Helvetica Neue"/>
                <a:cs typeface="Helvetica Neue"/>
                <a:sym typeface="Helvetica Neue"/>
              </a:rPr>
              <a:t>The Sharks defeated the Lightning, 4-3.  </a:t>
            </a:r>
          </a:p>
          <a:p>
            <a:pPr marL="914400" marR="0" lvl="0" indent="-342901" algn="l" rtl="0">
              <a:lnSpc>
                <a:spcPct val="80000"/>
              </a:lnSpc>
              <a:spcBef>
                <a:spcPts val="600"/>
              </a:spcBef>
              <a:spcAft>
                <a:spcPts val="0"/>
              </a:spcAft>
              <a:buClr>
                <a:srgbClr val="000000"/>
              </a:buClr>
              <a:buSzPct val="69230"/>
              <a:buFont typeface="Helvetica Neue"/>
              <a:buChar char="●"/>
            </a:pPr>
            <a:r>
              <a:rPr lang="en-US" sz="2600" b="0" i="0" u="none" strike="noStrike" cap="none">
                <a:solidFill>
                  <a:schemeClr val="dk1"/>
                </a:solidFill>
                <a:latin typeface="Helvetica Neue"/>
                <a:ea typeface="Helvetica Neue"/>
                <a:cs typeface="Helvetica Neue"/>
                <a:sym typeface="Helvetica Neue"/>
              </a:rPr>
              <a:t>The Sharks scored a 12-6 football victory over the Bulldogs.</a:t>
            </a:r>
          </a:p>
          <a:p>
            <a:pPr marL="914400" marR="0" lvl="0" indent="-317256" algn="l" rtl="0">
              <a:lnSpc>
                <a:spcPct val="80000"/>
              </a:lnSpc>
              <a:spcBef>
                <a:spcPts val="600"/>
              </a:spcBef>
              <a:spcAft>
                <a:spcPts val="0"/>
              </a:spcAft>
              <a:buClr>
                <a:srgbClr val="000000"/>
              </a:buClr>
              <a:buSzPct val="69230"/>
              <a:buFont typeface="Helvetica Neue"/>
              <a:buChar char="●"/>
            </a:pPr>
            <a:r>
              <a:rPr lang="en-US" sz="2600" b="0" i="0" u="none" strike="noStrike" cap="none">
                <a:solidFill>
                  <a:schemeClr val="dk1"/>
                </a:solidFill>
                <a:latin typeface="Helvetica Neue"/>
                <a:ea typeface="Helvetica Neue"/>
                <a:cs typeface="Helvetica Neue"/>
                <a:sym typeface="Helvetica Neue"/>
              </a:rPr>
              <a:t>The golfer had a 5 on the first hole but finished with a 2-under-par score</a:t>
            </a:r>
            <a:r>
              <a:rPr lang="en-US" sz="2950" b="0" i="0" u="none" strike="noStrike" cap="none">
                <a:solidFill>
                  <a:schemeClr val="dk1"/>
                </a:solidFill>
                <a:latin typeface="Helvetica Neue"/>
                <a:ea typeface="Helvetica Neue"/>
                <a:cs typeface="Helvetica Neue"/>
                <a:sym typeface="Helvetica Neue"/>
              </a:rPr>
              <a:t>.</a:t>
            </a:r>
          </a:p>
          <a:p>
            <a:pPr marL="365760" marR="0" lvl="0" indent="-137159" algn="l" rtl="0">
              <a:lnSpc>
                <a:spcPct val="100000"/>
              </a:lnSpc>
              <a:spcBef>
                <a:spcPts val="600"/>
              </a:spcBef>
              <a:spcAft>
                <a:spcPts val="0"/>
              </a:spcAft>
              <a:buClr>
                <a:schemeClr val="accent1"/>
              </a:buClr>
              <a:buSzPct val="98333"/>
              <a:buFont typeface="Cabin"/>
              <a:buNone/>
            </a:pPr>
            <a:endParaRPr sz="2950" b="0" i="0" u="none" strike="noStrike" cap="none">
              <a:solidFill>
                <a:schemeClr val="dk1"/>
              </a:solidFill>
              <a:latin typeface="Helvetica Neue"/>
              <a:ea typeface="Helvetica Neue"/>
              <a:cs typeface="Helvetica Neue"/>
              <a:sym typeface="Helvetica Neue"/>
            </a:endParaRPr>
          </a:p>
          <a:p>
            <a:pPr marL="365760" marR="0" lvl="0" indent="-137159" algn="l" rtl="0">
              <a:lnSpc>
                <a:spcPct val="100000"/>
              </a:lnSpc>
              <a:spcBef>
                <a:spcPts val="600"/>
              </a:spcBef>
              <a:spcAft>
                <a:spcPts val="0"/>
              </a:spcAft>
              <a:buClr>
                <a:schemeClr val="accent1"/>
              </a:buClr>
              <a:buSzPct val="98333"/>
              <a:buFont typeface="Cabin"/>
              <a:buNone/>
            </a:pPr>
            <a:endParaRPr sz="2950" b="0" i="0" u="none" strike="noStrike" cap="none">
              <a:solidFill>
                <a:schemeClr val="dk1"/>
              </a:solidFill>
              <a:latin typeface="Helvetica Neue"/>
              <a:ea typeface="Helvetica Neue"/>
              <a:cs typeface="Helvetica Neue"/>
              <a:sym typeface="Helvetica Neue"/>
            </a:endParaRPr>
          </a:p>
        </p:txBody>
      </p:sp>
    </p:spTree>
  </p:cSld>
  <p:clrMapOvr>
    <a:masterClrMapping/>
  </p:clrMapOvr>
  <p:transition spd="slow">
    <p:cut/>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231"/>
        <p:cNvGrpSpPr/>
        <p:nvPr/>
      </p:nvGrpSpPr>
      <p:grpSpPr>
        <a:xfrm>
          <a:off x="0" y="0"/>
          <a:ext cx="0" cy="0"/>
          <a:chOff x="0" y="0"/>
          <a:chExt cx="0" cy="0"/>
        </a:xfrm>
      </p:grpSpPr>
      <p:sp>
        <p:nvSpPr>
          <p:cNvPr id="232" name="Shape 232"/>
          <p:cNvSpPr txBox="1">
            <a:spLocks noGrp="1"/>
          </p:cNvSpPr>
          <p:nvPr>
            <p:ph type="title"/>
          </p:nvPr>
        </p:nvSpPr>
        <p:spPr>
          <a:xfrm>
            <a:off x="234576" y="0"/>
            <a:ext cx="8699099" cy="979798"/>
          </a:xfrm>
          <a:prstGeom prst="rect">
            <a:avLst/>
          </a:prstGeom>
          <a:noFill/>
          <a:ln>
            <a:noFill/>
          </a:ln>
        </p:spPr>
        <p:txBody>
          <a:bodyPr lIns="91425" tIns="45700" rIns="91425" bIns="45700" anchor="ctr" anchorCtr="0">
            <a:noAutofit/>
          </a:bodyPr>
          <a:lstStyle/>
          <a:p>
            <a:pPr lvl="0" rtl="0">
              <a:spcBef>
                <a:spcPts val="0"/>
              </a:spcBef>
              <a:buClr>
                <a:srgbClr val="562214"/>
              </a:buClr>
              <a:buSzPct val="25000"/>
              <a:buFont typeface="Cabin"/>
              <a:buNone/>
            </a:pPr>
            <a:r>
              <a:rPr lang="en-US">
                <a:solidFill>
                  <a:srgbClr val="000000"/>
                </a:solidFill>
                <a:latin typeface="Helvetica Neue"/>
                <a:ea typeface="Helvetica Neue"/>
                <a:cs typeface="Helvetica Neue"/>
                <a:sym typeface="Helvetica Neue"/>
              </a:rPr>
              <a:t>Style notes: numbers</a:t>
            </a:r>
          </a:p>
        </p:txBody>
      </p:sp>
      <p:sp>
        <p:nvSpPr>
          <p:cNvPr id="233" name="Shape 233"/>
          <p:cNvSpPr txBox="1">
            <a:spLocks noGrp="1"/>
          </p:cNvSpPr>
          <p:nvPr>
            <p:ph type="body" idx="1"/>
          </p:nvPr>
        </p:nvSpPr>
        <p:spPr>
          <a:xfrm>
            <a:off x="234601" y="1066800"/>
            <a:ext cx="8699099" cy="5791200"/>
          </a:xfrm>
          <a:prstGeom prst="rect">
            <a:avLst/>
          </a:prstGeom>
          <a:noFill/>
          <a:ln>
            <a:noFill/>
          </a:ln>
        </p:spPr>
        <p:txBody>
          <a:bodyPr lIns="91425" tIns="45700" rIns="91425" bIns="45700" anchor="t" anchorCtr="0">
            <a:noAutofit/>
          </a:bodyPr>
          <a:lstStyle/>
          <a:p>
            <a:pPr marL="365760" marR="0" lvl="0" indent="-289560" algn="l" rtl="0">
              <a:lnSpc>
                <a:spcPct val="100000"/>
              </a:lnSpc>
              <a:spcBef>
                <a:spcPts val="0"/>
              </a:spcBef>
              <a:spcAft>
                <a:spcPts val="0"/>
              </a:spcAft>
              <a:buClr>
                <a:schemeClr val="accent1"/>
              </a:buClr>
              <a:buSzPct val="25000"/>
              <a:buFont typeface="Cabin"/>
              <a:buNone/>
            </a:pPr>
            <a:r>
              <a:rPr lang="en-US" sz="3200" b="1" i="0" u="none" strike="noStrike" cap="none">
                <a:solidFill>
                  <a:schemeClr val="dk1"/>
                </a:solidFill>
                <a:latin typeface="Helvetica Neue"/>
                <a:ea typeface="Helvetica Neue"/>
                <a:cs typeface="Helvetica Neue"/>
                <a:sym typeface="Helvetica Neue"/>
              </a:rPr>
              <a:t>Money (dollars)</a:t>
            </a:r>
            <a:r>
              <a:rPr lang="en-US" sz="3200" b="0" i="0" u="none" strike="noStrike" cap="none">
                <a:solidFill>
                  <a:schemeClr val="dk1"/>
                </a:solidFill>
                <a:latin typeface="Helvetica Neue"/>
                <a:ea typeface="Helvetica Neue"/>
                <a:cs typeface="Helvetica Neue"/>
                <a:sym typeface="Helvetica Neue"/>
              </a:rPr>
              <a:t> </a:t>
            </a:r>
          </a:p>
          <a:p>
            <a:pPr marL="365760" marR="0" lvl="0" indent="-241300" algn="l" rtl="0">
              <a:lnSpc>
                <a:spcPct val="100000"/>
              </a:lnSpc>
              <a:spcBef>
                <a:spcPts val="600"/>
              </a:spcBef>
              <a:spcAft>
                <a:spcPts val="0"/>
              </a:spcAft>
              <a:buClr>
                <a:srgbClr val="000000"/>
              </a:buClr>
              <a:buSzPct val="56250"/>
              <a:buFont typeface="Helvetica Neue"/>
              <a:buChar char="●"/>
            </a:pPr>
            <a:r>
              <a:rPr lang="en-US" sz="3200" b="0" i="0" u="none" strike="noStrike" cap="none">
                <a:solidFill>
                  <a:schemeClr val="dk1"/>
                </a:solidFill>
                <a:latin typeface="Helvetica Neue"/>
                <a:ea typeface="Helvetica Neue"/>
                <a:cs typeface="Helvetica Neue"/>
                <a:sym typeface="Helvetica Neue"/>
              </a:rPr>
              <a:t>Use </a:t>
            </a:r>
            <a:r>
              <a:rPr lang="en-US" sz="3200" b="1" i="0" u="none" strike="noStrike" cap="none">
                <a:solidFill>
                  <a:schemeClr val="dk1"/>
                </a:solidFill>
                <a:latin typeface="Helvetica Neue"/>
                <a:ea typeface="Helvetica Neue"/>
                <a:cs typeface="Helvetica Neue"/>
                <a:sym typeface="Helvetica Neue"/>
              </a:rPr>
              <a:t>figures</a:t>
            </a:r>
            <a:r>
              <a:rPr lang="en-US" sz="3200" b="0" i="0" u="none" strike="noStrike" cap="none">
                <a:solidFill>
                  <a:schemeClr val="dk1"/>
                </a:solidFill>
                <a:latin typeface="Helvetica Neue"/>
                <a:ea typeface="Helvetica Neue"/>
                <a:cs typeface="Helvetica Neue"/>
                <a:sym typeface="Helvetica Neue"/>
              </a:rPr>
              <a:t> and the $ sign in all except casual references or amounts without a figure: The book cost $4. Dad, please give me a dollar. Dollars are flowing overseas.</a:t>
            </a:r>
          </a:p>
          <a:p>
            <a:pPr marL="365760" marR="0" lvl="0" indent="-241300" algn="l" rtl="0">
              <a:lnSpc>
                <a:spcPct val="100000"/>
              </a:lnSpc>
              <a:spcBef>
                <a:spcPts val="600"/>
              </a:spcBef>
              <a:spcAft>
                <a:spcPts val="0"/>
              </a:spcAft>
              <a:buClr>
                <a:srgbClr val="000000"/>
              </a:buClr>
              <a:buSzPct val="56250"/>
              <a:buFont typeface="Helvetica Neue"/>
              <a:buChar char="●"/>
            </a:pPr>
            <a:r>
              <a:rPr lang="en-US" sz="3200" b="0" i="0" u="none" strike="noStrike" cap="none">
                <a:solidFill>
                  <a:schemeClr val="dk1"/>
                </a:solidFill>
                <a:latin typeface="Helvetica Neue"/>
                <a:ea typeface="Helvetica Neue"/>
                <a:cs typeface="Helvetica Neue"/>
                <a:sym typeface="Helvetica Neue"/>
              </a:rPr>
              <a:t>For amounts of more than $1 million, use up to two decimal places. He is worth $4.35 million. </a:t>
            </a:r>
          </a:p>
          <a:p>
            <a:pPr marL="365760" marR="0" lvl="0" indent="-241300" algn="l" rtl="0">
              <a:lnSpc>
                <a:spcPct val="100000"/>
              </a:lnSpc>
              <a:spcBef>
                <a:spcPts val="600"/>
              </a:spcBef>
              <a:spcAft>
                <a:spcPts val="0"/>
              </a:spcAft>
              <a:buClr>
                <a:srgbClr val="000000"/>
              </a:buClr>
              <a:buSzPct val="56250"/>
              <a:buFont typeface="Helvetica Neue"/>
              <a:buChar char="●"/>
            </a:pPr>
            <a:r>
              <a:rPr lang="en-US" sz="3200" b="0" i="0" u="none" strike="noStrike" cap="none">
                <a:solidFill>
                  <a:schemeClr val="dk1"/>
                </a:solidFill>
                <a:latin typeface="Helvetica Neue"/>
                <a:ea typeface="Helvetica Neue"/>
                <a:cs typeface="Helvetica Neue"/>
                <a:sym typeface="Helvetica Neue"/>
              </a:rPr>
              <a:t>For amounts less than $1 million: </a:t>
            </a:r>
          </a:p>
          <a:p>
            <a:pPr marL="640080" marR="0" lvl="1" indent="-246380" algn="l" rtl="0">
              <a:lnSpc>
                <a:spcPct val="100000"/>
              </a:lnSpc>
              <a:spcBef>
                <a:spcPts val="550"/>
              </a:spcBef>
              <a:spcAft>
                <a:spcPts val="0"/>
              </a:spcAft>
              <a:buClr>
                <a:schemeClr val="accent1"/>
              </a:buClr>
              <a:buSzPct val="100000"/>
              <a:buFont typeface="Helvetica Neue"/>
              <a:buChar char="◦"/>
            </a:pPr>
            <a:r>
              <a:rPr lang="en-US" sz="2800" b="0" i="0" u="none" strike="noStrike" cap="none">
                <a:solidFill>
                  <a:schemeClr val="dk1"/>
                </a:solidFill>
                <a:latin typeface="Helvetica Neue"/>
                <a:ea typeface="Helvetica Neue"/>
                <a:cs typeface="Helvetica Neue"/>
                <a:sym typeface="Helvetica Neue"/>
              </a:rPr>
              <a:t>$4, $25, $500, $1,000, $650,000.</a:t>
            </a:r>
          </a:p>
          <a:p>
            <a:pPr marL="365760" marR="0" lvl="0" indent="-137159" algn="l" rtl="0">
              <a:lnSpc>
                <a:spcPct val="100000"/>
              </a:lnSpc>
              <a:spcBef>
                <a:spcPts val="600"/>
              </a:spcBef>
              <a:spcAft>
                <a:spcPts val="0"/>
              </a:spcAft>
              <a:buClr>
                <a:schemeClr val="accent1"/>
              </a:buClr>
              <a:buSzPct val="100000"/>
              <a:buFont typeface="Cabin"/>
              <a:buNone/>
            </a:pPr>
            <a:endParaRPr sz="2800" b="0" i="0" u="none" strike="noStrike" cap="none">
              <a:solidFill>
                <a:schemeClr val="dk1"/>
              </a:solidFill>
              <a:latin typeface="Helvetica Neue"/>
              <a:ea typeface="Helvetica Neue"/>
              <a:cs typeface="Helvetica Neue"/>
              <a:sym typeface="Helvetica Neue"/>
            </a:endParaRPr>
          </a:p>
        </p:txBody>
      </p:sp>
    </p:spTree>
  </p:cSld>
  <p:clrMapOvr>
    <a:masterClrMapping/>
  </p:clrMapOvr>
  <p:transition spd="slow">
    <p:cut/>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237"/>
        <p:cNvGrpSpPr/>
        <p:nvPr/>
      </p:nvGrpSpPr>
      <p:grpSpPr>
        <a:xfrm>
          <a:off x="0" y="0"/>
          <a:ext cx="0" cy="0"/>
          <a:chOff x="0" y="0"/>
          <a:chExt cx="0" cy="0"/>
        </a:xfrm>
      </p:grpSpPr>
      <p:sp>
        <p:nvSpPr>
          <p:cNvPr id="238" name="Shape 238"/>
          <p:cNvSpPr txBox="1">
            <a:spLocks noGrp="1"/>
          </p:cNvSpPr>
          <p:nvPr>
            <p:ph type="title"/>
          </p:nvPr>
        </p:nvSpPr>
        <p:spPr>
          <a:xfrm>
            <a:off x="317376" y="0"/>
            <a:ext cx="8616300" cy="1104000"/>
          </a:xfrm>
          <a:prstGeom prst="rect">
            <a:avLst/>
          </a:prstGeom>
          <a:noFill/>
          <a:ln>
            <a:noFill/>
          </a:ln>
        </p:spPr>
        <p:txBody>
          <a:bodyPr lIns="91425" tIns="45700" rIns="91425" bIns="45700" anchor="ctr" anchorCtr="0">
            <a:noAutofit/>
          </a:bodyPr>
          <a:lstStyle/>
          <a:p>
            <a:pPr lvl="0" rtl="0">
              <a:spcBef>
                <a:spcPts val="0"/>
              </a:spcBef>
              <a:buClr>
                <a:srgbClr val="562214"/>
              </a:buClr>
              <a:buSzPct val="25000"/>
              <a:buFont typeface="Cabin"/>
              <a:buNone/>
            </a:pPr>
            <a:r>
              <a:rPr lang="en-US">
                <a:solidFill>
                  <a:srgbClr val="000000"/>
                </a:solidFill>
                <a:latin typeface="Helvetica Neue"/>
                <a:ea typeface="Helvetica Neue"/>
                <a:cs typeface="Helvetica Neue"/>
                <a:sym typeface="Helvetica Neue"/>
              </a:rPr>
              <a:t>Style notes: numbers</a:t>
            </a:r>
          </a:p>
        </p:txBody>
      </p:sp>
      <p:sp>
        <p:nvSpPr>
          <p:cNvPr id="239" name="Shape 239"/>
          <p:cNvSpPr txBox="1">
            <a:spLocks noGrp="1"/>
          </p:cNvSpPr>
          <p:nvPr>
            <p:ph type="body" idx="1"/>
          </p:nvPr>
        </p:nvSpPr>
        <p:spPr>
          <a:xfrm>
            <a:off x="427775" y="990600"/>
            <a:ext cx="8505899" cy="5638800"/>
          </a:xfrm>
          <a:prstGeom prst="rect">
            <a:avLst/>
          </a:prstGeom>
          <a:noFill/>
          <a:ln>
            <a:noFill/>
          </a:ln>
        </p:spPr>
        <p:txBody>
          <a:bodyPr lIns="91425" tIns="45700" rIns="91425" bIns="45700" anchor="t" anchorCtr="0">
            <a:noAutofit/>
          </a:bodyPr>
          <a:lstStyle/>
          <a:p>
            <a:pPr marL="365760" marR="0" lvl="0" indent="-289560" algn="l" rtl="0">
              <a:lnSpc>
                <a:spcPct val="100000"/>
              </a:lnSpc>
              <a:spcBef>
                <a:spcPts val="0"/>
              </a:spcBef>
              <a:spcAft>
                <a:spcPts val="0"/>
              </a:spcAft>
              <a:buClr>
                <a:schemeClr val="accent1"/>
              </a:buClr>
              <a:buSzPct val="25000"/>
              <a:buFont typeface="Cabin"/>
              <a:buNone/>
            </a:pPr>
            <a:r>
              <a:rPr lang="en-US" sz="3200" b="1" i="0" u="none" strike="noStrike" cap="none">
                <a:solidFill>
                  <a:schemeClr val="dk1"/>
                </a:solidFill>
                <a:latin typeface="Helvetica Neue"/>
                <a:ea typeface="Helvetica Neue"/>
                <a:cs typeface="Helvetica Neue"/>
                <a:sym typeface="Helvetica Neue"/>
              </a:rPr>
              <a:t>Time of day</a:t>
            </a:r>
          </a:p>
          <a:p>
            <a:pPr marL="365760" marR="0" lvl="0" indent="-241300" algn="l" rtl="0">
              <a:lnSpc>
                <a:spcPct val="100000"/>
              </a:lnSpc>
              <a:spcBef>
                <a:spcPts val="600"/>
              </a:spcBef>
              <a:spcAft>
                <a:spcPts val="0"/>
              </a:spcAft>
              <a:buClr>
                <a:srgbClr val="000000"/>
              </a:buClr>
              <a:buSzPct val="56250"/>
              <a:buFont typeface="Helvetica Neue"/>
              <a:buChar char="●"/>
            </a:pPr>
            <a:r>
              <a:rPr lang="en-US" sz="3200" b="0" i="0" u="none" strike="noStrike" cap="none">
                <a:solidFill>
                  <a:schemeClr val="dk1"/>
                </a:solidFill>
                <a:latin typeface="Helvetica Neue"/>
                <a:ea typeface="Helvetica Neue"/>
                <a:cs typeface="Helvetica Neue"/>
                <a:sym typeface="Helvetica Neue"/>
              </a:rPr>
              <a:t>Lowercase, with periods: a.m. / p.m.</a:t>
            </a:r>
          </a:p>
          <a:p>
            <a:pPr marL="365760" marR="0" lvl="0" indent="-241300" algn="l" rtl="0">
              <a:lnSpc>
                <a:spcPct val="100000"/>
              </a:lnSpc>
              <a:spcBef>
                <a:spcPts val="600"/>
              </a:spcBef>
              <a:spcAft>
                <a:spcPts val="0"/>
              </a:spcAft>
              <a:buClr>
                <a:srgbClr val="000000"/>
              </a:buClr>
              <a:buSzPct val="56250"/>
              <a:buFont typeface="Helvetica Neue"/>
              <a:buChar char="●"/>
            </a:pPr>
            <a:r>
              <a:rPr lang="en-US" sz="3200" b="1" i="0" u="none" strike="noStrike" cap="none">
                <a:solidFill>
                  <a:schemeClr val="dk1"/>
                </a:solidFill>
                <a:latin typeface="Helvetica Neue"/>
                <a:ea typeface="Helvetica Neue"/>
                <a:cs typeface="Helvetica Neue"/>
                <a:sym typeface="Helvetica Neue"/>
              </a:rPr>
              <a:t>Don’t ever use the word o’clock.</a:t>
            </a:r>
          </a:p>
          <a:p>
            <a:pPr marL="365760" marR="0" lvl="0" indent="-241300" algn="l" rtl="0">
              <a:lnSpc>
                <a:spcPct val="100000"/>
              </a:lnSpc>
              <a:spcBef>
                <a:spcPts val="600"/>
              </a:spcBef>
              <a:spcAft>
                <a:spcPts val="0"/>
              </a:spcAft>
              <a:buClr>
                <a:srgbClr val="000000"/>
              </a:buClr>
              <a:buSzPct val="56250"/>
              <a:buFont typeface="Helvetica Neue"/>
              <a:buChar char="●"/>
            </a:pPr>
            <a:r>
              <a:rPr lang="en-US" sz="3200" b="0" i="0" u="none" strike="noStrike" cap="none">
                <a:solidFill>
                  <a:schemeClr val="dk1"/>
                </a:solidFill>
                <a:latin typeface="Helvetica Neue"/>
                <a:ea typeface="Helvetica Neue"/>
                <a:cs typeface="Helvetica Neue"/>
                <a:sym typeface="Helvetica Neue"/>
              </a:rPr>
              <a:t>Midnight and noon, not 12 a.m. or 12 p.m.</a:t>
            </a:r>
          </a:p>
          <a:p>
            <a:pPr marL="365760" marR="0" lvl="0" indent="-241300" algn="l" rtl="0">
              <a:lnSpc>
                <a:spcPct val="100000"/>
              </a:lnSpc>
              <a:spcBef>
                <a:spcPts val="600"/>
              </a:spcBef>
              <a:spcAft>
                <a:spcPts val="0"/>
              </a:spcAft>
              <a:buClr>
                <a:srgbClr val="000000"/>
              </a:buClr>
              <a:buSzPct val="56250"/>
              <a:buFont typeface="Helvetica Neue"/>
              <a:buChar char="●"/>
            </a:pPr>
            <a:r>
              <a:rPr lang="en-US" sz="3200" b="0" i="0" u="none" strike="noStrike" cap="none">
                <a:solidFill>
                  <a:schemeClr val="dk1"/>
                </a:solidFill>
                <a:latin typeface="Helvetica Neue"/>
                <a:ea typeface="Helvetica Neue"/>
                <a:cs typeface="Helvetica Neue"/>
                <a:sym typeface="Helvetica Neue"/>
              </a:rPr>
              <a:t>You don’t  need the :00 if it’s on the hour.</a:t>
            </a:r>
          </a:p>
          <a:p>
            <a:pPr marL="640080" marR="0" lvl="1" indent="-246380" algn="l" rtl="0">
              <a:lnSpc>
                <a:spcPct val="100000"/>
              </a:lnSpc>
              <a:spcBef>
                <a:spcPts val="550"/>
              </a:spcBef>
              <a:spcAft>
                <a:spcPts val="0"/>
              </a:spcAft>
              <a:buClr>
                <a:srgbClr val="000000"/>
              </a:buClr>
              <a:buSzPct val="100000"/>
              <a:buFont typeface="Helvetica Neue"/>
              <a:buChar char="◦"/>
            </a:pPr>
            <a:r>
              <a:rPr lang="en-US" sz="2800" b="0" i="0" u="none" strike="noStrike" cap="none">
                <a:solidFill>
                  <a:schemeClr val="dk1"/>
                </a:solidFill>
                <a:latin typeface="Helvetica Neue"/>
                <a:ea typeface="Helvetica Neue"/>
                <a:cs typeface="Helvetica Neue"/>
                <a:sym typeface="Helvetica Neue"/>
              </a:rPr>
              <a:t>8 a.m.</a:t>
            </a:r>
          </a:p>
          <a:p>
            <a:pPr marL="640080" marR="0" lvl="1" indent="-246380" algn="l" rtl="0">
              <a:lnSpc>
                <a:spcPct val="100000"/>
              </a:lnSpc>
              <a:spcBef>
                <a:spcPts val="550"/>
              </a:spcBef>
              <a:spcAft>
                <a:spcPts val="0"/>
              </a:spcAft>
              <a:buClr>
                <a:srgbClr val="000000"/>
              </a:buClr>
              <a:buSzPct val="100000"/>
              <a:buFont typeface="Helvetica Neue"/>
              <a:buChar char="◦"/>
            </a:pPr>
            <a:r>
              <a:rPr lang="en-US" sz="2800" b="0" i="0" u="none" strike="noStrike" cap="none">
                <a:solidFill>
                  <a:schemeClr val="dk1"/>
                </a:solidFill>
                <a:latin typeface="Helvetica Neue"/>
                <a:ea typeface="Helvetica Neue"/>
                <a:cs typeface="Helvetica Neue"/>
                <a:sym typeface="Helvetica Neue"/>
              </a:rPr>
              <a:t>7:30 p.m.</a:t>
            </a:r>
          </a:p>
          <a:p>
            <a:pPr marL="640080" marR="0" lvl="1" indent="-246380" algn="l" rtl="0">
              <a:lnSpc>
                <a:spcPct val="100000"/>
              </a:lnSpc>
              <a:spcBef>
                <a:spcPts val="550"/>
              </a:spcBef>
              <a:spcAft>
                <a:spcPts val="0"/>
              </a:spcAft>
              <a:buClr>
                <a:srgbClr val="000000"/>
              </a:buClr>
              <a:buSzPct val="100000"/>
              <a:buFont typeface="Helvetica Neue"/>
              <a:buChar char="◦"/>
            </a:pPr>
            <a:r>
              <a:rPr lang="en-US" sz="2800" b="0" i="0" u="none" strike="noStrike" cap="none">
                <a:solidFill>
                  <a:schemeClr val="dk1"/>
                </a:solidFill>
                <a:latin typeface="Helvetica Neue"/>
                <a:ea typeface="Helvetica Neue"/>
                <a:cs typeface="Helvetica Neue"/>
                <a:sym typeface="Helvetica Neue"/>
              </a:rPr>
              <a:t>4:15 p.m</a:t>
            </a:r>
          </a:p>
          <a:p>
            <a:pPr marL="365760" marR="0" lvl="0" indent="-137159" algn="l" rtl="0">
              <a:lnSpc>
                <a:spcPct val="100000"/>
              </a:lnSpc>
              <a:spcBef>
                <a:spcPts val="600"/>
              </a:spcBef>
              <a:spcAft>
                <a:spcPts val="0"/>
              </a:spcAft>
              <a:buClr>
                <a:schemeClr val="accent1"/>
              </a:buClr>
              <a:buSzPct val="100000"/>
              <a:buFont typeface="Cabin"/>
              <a:buNone/>
            </a:pPr>
            <a:endParaRPr sz="2800" b="0" i="0" u="none" strike="noStrike" cap="none">
              <a:solidFill>
                <a:schemeClr val="dk1"/>
              </a:solidFill>
              <a:latin typeface="Helvetica Neue"/>
              <a:ea typeface="Helvetica Neue"/>
              <a:cs typeface="Helvetica Neue"/>
              <a:sym typeface="Helvetica Neue"/>
            </a:endParaRPr>
          </a:p>
          <a:p>
            <a:pPr marL="365760" marR="0" lvl="0" indent="-137159" algn="l" rtl="0">
              <a:lnSpc>
                <a:spcPct val="100000"/>
              </a:lnSpc>
              <a:spcBef>
                <a:spcPts val="600"/>
              </a:spcBef>
              <a:spcAft>
                <a:spcPts val="0"/>
              </a:spcAft>
              <a:buClr>
                <a:schemeClr val="accent1"/>
              </a:buClr>
              <a:buSzPct val="100000"/>
              <a:buFont typeface="Cabin"/>
              <a:buNone/>
            </a:pPr>
            <a:endParaRPr sz="2800" b="0" i="0" u="none" strike="noStrike" cap="none">
              <a:solidFill>
                <a:schemeClr val="dk1"/>
              </a:solidFill>
              <a:latin typeface="Helvetica Neue"/>
              <a:ea typeface="Helvetica Neue"/>
              <a:cs typeface="Helvetica Neue"/>
              <a:sym typeface="Helvetica Neue"/>
            </a:endParaRPr>
          </a:p>
          <a:p>
            <a:pPr marL="365760" marR="0" lvl="0" indent="-137159" algn="l" rtl="0">
              <a:lnSpc>
                <a:spcPct val="100000"/>
              </a:lnSpc>
              <a:spcBef>
                <a:spcPts val="600"/>
              </a:spcBef>
              <a:spcAft>
                <a:spcPts val="0"/>
              </a:spcAft>
              <a:buClr>
                <a:schemeClr val="accent1"/>
              </a:buClr>
              <a:buSzPct val="100000"/>
              <a:buFont typeface="Cabin"/>
              <a:buNone/>
            </a:pPr>
            <a:endParaRPr sz="2800" b="0" i="0" u="none" strike="noStrike" cap="none">
              <a:solidFill>
                <a:schemeClr val="dk1"/>
              </a:solidFill>
              <a:latin typeface="Helvetica Neue"/>
              <a:ea typeface="Helvetica Neue"/>
              <a:cs typeface="Helvetica Neue"/>
              <a:sym typeface="Helvetica Neue"/>
            </a:endParaRPr>
          </a:p>
        </p:txBody>
      </p:sp>
    </p:spTree>
  </p:cSld>
  <p:clrMapOvr>
    <a:masterClrMapping/>
  </p:clrMapOvr>
  <p:transition spd="slow">
    <p:cut/>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4" name="Shape 244"/>
          <p:cNvSpPr txBox="1">
            <a:spLocks noGrp="1"/>
          </p:cNvSpPr>
          <p:nvPr>
            <p:ph type="title"/>
          </p:nvPr>
        </p:nvSpPr>
        <p:spPr>
          <a:xfrm>
            <a:off x="277500" y="0"/>
            <a:ext cx="8656200" cy="1066800"/>
          </a:xfrm>
          <a:prstGeom prst="rect">
            <a:avLst/>
          </a:prstGeom>
          <a:noFill/>
          <a:ln>
            <a:noFill/>
          </a:ln>
        </p:spPr>
        <p:txBody>
          <a:bodyPr lIns="91425" tIns="45700" rIns="91425" bIns="45700" anchor="ctr" anchorCtr="0">
            <a:noAutofit/>
          </a:bodyPr>
          <a:lstStyle/>
          <a:p>
            <a:pPr lvl="0" rtl="0">
              <a:spcBef>
                <a:spcPts val="0"/>
              </a:spcBef>
              <a:buClr>
                <a:srgbClr val="562214"/>
              </a:buClr>
              <a:buSzPct val="25000"/>
              <a:buFont typeface="Cabin"/>
              <a:buNone/>
            </a:pPr>
            <a:r>
              <a:rPr lang="en-US">
                <a:solidFill>
                  <a:srgbClr val="000000"/>
                </a:solidFill>
                <a:latin typeface="Helvetica Neue"/>
                <a:ea typeface="Helvetica Neue"/>
                <a:cs typeface="Helvetica Neue"/>
                <a:sym typeface="Helvetica Neue"/>
              </a:rPr>
              <a:t>Style notes: numbers</a:t>
            </a:r>
          </a:p>
        </p:txBody>
      </p:sp>
      <p:sp>
        <p:nvSpPr>
          <p:cNvPr id="245" name="Shape 245"/>
          <p:cNvSpPr txBox="1">
            <a:spLocks noGrp="1"/>
          </p:cNvSpPr>
          <p:nvPr>
            <p:ph type="body" idx="1"/>
          </p:nvPr>
        </p:nvSpPr>
        <p:spPr>
          <a:xfrm>
            <a:off x="289773" y="1066800"/>
            <a:ext cx="8656200" cy="5562600"/>
          </a:xfrm>
          <a:prstGeom prst="rect">
            <a:avLst/>
          </a:prstGeom>
          <a:noFill/>
          <a:ln>
            <a:noFill/>
          </a:ln>
        </p:spPr>
        <p:txBody>
          <a:bodyPr lIns="91425" tIns="45700" rIns="91425" bIns="45700" anchor="t" anchorCtr="0">
            <a:noAutofit/>
          </a:bodyPr>
          <a:lstStyle/>
          <a:p>
            <a:pPr marL="365760" marR="0" lvl="0" indent="-289560" algn="l" rtl="0">
              <a:lnSpc>
                <a:spcPct val="90000"/>
              </a:lnSpc>
              <a:spcBef>
                <a:spcPts val="0"/>
              </a:spcBef>
              <a:spcAft>
                <a:spcPts val="0"/>
              </a:spcAft>
              <a:buClr>
                <a:schemeClr val="accent1"/>
              </a:buClr>
              <a:buSzPct val="25000"/>
              <a:buFont typeface="Cabin"/>
              <a:buNone/>
            </a:pPr>
            <a:r>
              <a:rPr lang="en-US" sz="2700" b="1" i="0" u="none" strike="noStrike" cap="none">
                <a:solidFill>
                  <a:schemeClr val="dk1"/>
                </a:solidFill>
                <a:latin typeface="Helvetica Neue"/>
                <a:ea typeface="Helvetica Neue"/>
                <a:cs typeface="Helvetica Neue"/>
                <a:sym typeface="Helvetica Neue"/>
              </a:rPr>
              <a:t>temperatures</a:t>
            </a:r>
            <a:r>
              <a:rPr lang="en-US" sz="2700" b="0" i="0" u="none" strike="noStrike" cap="none">
                <a:solidFill>
                  <a:schemeClr val="dk1"/>
                </a:solidFill>
                <a:latin typeface="Helvetica Neue"/>
                <a:ea typeface="Helvetica Neue"/>
                <a:cs typeface="Helvetica Neue"/>
                <a:sym typeface="Helvetica Neue"/>
              </a:rPr>
              <a:t> </a:t>
            </a:r>
          </a:p>
          <a:p>
            <a:pPr marL="365760" marR="0" lvl="0" indent="-266700" algn="l" rtl="0">
              <a:lnSpc>
                <a:spcPct val="90000"/>
              </a:lnSpc>
              <a:spcBef>
                <a:spcPts val="600"/>
              </a:spcBef>
              <a:spcAft>
                <a:spcPts val="0"/>
              </a:spcAft>
              <a:buClr>
                <a:srgbClr val="000000"/>
              </a:buClr>
              <a:buSzPct val="66666"/>
              <a:buFont typeface="Helvetica Neue"/>
              <a:buChar char="●"/>
            </a:pPr>
            <a:r>
              <a:rPr lang="en-US" sz="2700" b="0" i="0" u="none" strike="noStrike" cap="none">
                <a:solidFill>
                  <a:schemeClr val="dk1"/>
                </a:solidFill>
                <a:latin typeface="Helvetica Neue"/>
                <a:ea typeface="Helvetica Neue"/>
                <a:cs typeface="Helvetica Neue"/>
                <a:sym typeface="Helvetica Neue"/>
              </a:rPr>
              <a:t>Use figures for all except zero. Use a word, not a minus sign, to indicate temperatures below zero.</a:t>
            </a:r>
          </a:p>
          <a:p>
            <a:pPr marL="640080" marR="0" lvl="1" indent="-246380" algn="l" rtl="0">
              <a:lnSpc>
                <a:spcPct val="90000"/>
              </a:lnSpc>
              <a:spcBef>
                <a:spcPts val="550"/>
              </a:spcBef>
              <a:spcAft>
                <a:spcPts val="0"/>
              </a:spcAft>
              <a:buClr>
                <a:srgbClr val="000000"/>
              </a:buClr>
              <a:buSzPct val="100000"/>
              <a:buFont typeface="Helvetica Neue"/>
              <a:buChar char="◦"/>
            </a:pPr>
            <a:r>
              <a:rPr lang="en-US" sz="2400" b="0" i="0" u="none" strike="noStrike" cap="none">
                <a:solidFill>
                  <a:schemeClr val="dk1"/>
                </a:solidFill>
                <a:latin typeface="Helvetica Neue"/>
                <a:ea typeface="Helvetica Neue"/>
                <a:cs typeface="Helvetica Neue"/>
                <a:sym typeface="Helvetica Neue"/>
              </a:rPr>
              <a:t>Right: The day's low was minus 10.</a:t>
            </a:r>
          </a:p>
          <a:p>
            <a:pPr marL="640080" marR="0" lvl="1" indent="-246380" algn="l" rtl="0">
              <a:lnSpc>
                <a:spcPct val="90000"/>
              </a:lnSpc>
              <a:spcBef>
                <a:spcPts val="550"/>
              </a:spcBef>
              <a:spcAft>
                <a:spcPts val="0"/>
              </a:spcAft>
              <a:buClr>
                <a:srgbClr val="000000"/>
              </a:buClr>
              <a:buSzPct val="100000"/>
              <a:buFont typeface="Helvetica Neue"/>
              <a:buChar char="◦"/>
            </a:pPr>
            <a:r>
              <a:rPr lang="en-US" sz="2400" b="0" i="0" u="none" strike="noStrike" cap="none">
                <a:solidFill>
                  <a:schemeClr val="dk1"/>
                </a:solidFill>
                <a:latin typeface="Helvetica Neue"/>
                <a:ea typeface="Helvetica Neue"/>
                <a:cs typeface="Helvetica Neue"/>
                <a:sym typeface="Helvetica Neue"/>
              </a:rPr>
              <a:t>Right: The day's low was 10 below zero.</a:t>
            </a:r>
          </a:p>
          <a:p>
            <a:pPr marL="640080" marR="0" lvl="1" indent="-246380" algn="l" rtl="0">
              <a:lnSpc>
                <a:spcPct val="90000"/>
              </a:lnSpc>
              <a:spcBef>
                <a:spcPts val="550"/>
              </a:spcBef>
              <a:spcAft>
                <a:spcPts val="0"/>
              </a:spcAft>
              <a:buClr>
                <a:srgbClr val="000000"/>
              </a:buClr>
              <a:buSzPct val="100000"/>
              <a:buFont typeface="Helvetica Neue"/>
              <a:buChar char="◦"/>
            </a:pPr>
            <a:r>
              <a:rPr lang="en-US" sz="2400" b="0" i="0" u="none" strike="noStrike" cap="none">
                <a:solidFill>
                  <a:schemeClr val="dk1"/>
                </a:solidFill>
                <a:latin typeface="Helvetica Neue"/>
                <a:ea typeface="Helvetica Neue"/>
                <a:cs typeface="Helvetica Neue"/>
                <a:sym typeface="Helvetica Neue"/>
              </a:rPr>
              <a:t>Wrong: The day's low was -10.</a:t>
            </a:r>
          </a:p>
          <a:p>
            <a:pPr marL="640080" marR="0" lvl="1" indent="-246380" algn="l" rtl="0">
              <a:lnSpc>
                <a:spcPct val="90000"/>
              </a:lnSpc>
              <a:spcBef>
                <a:spcPts val="550"/>
              </a:spcBef>
              <a:spcAft>
                <a:spcPts val="0"/>
              </a:spcAft>
              <a:buClr>
                <a:srgbClr val="000000"/>
              </a:buClr>
              <a:buSzPct val="100000"/>
              <a:buFont typeface="Helvetica Neue"/>
              <a:buChar char="◦"/>
            </a:pPr>
            <a:r>
              <a:rPr lang="en-US" sz="2400" b="0" i="0" u="none" strike="noStrike" cap="none">
                <a:solidFill>
                  <a:schemeClr val="dk1"/>
                </a:solidFill>
                <a:latin typeface="Helvetica Neue"/>
                <a:ea typeface="Helvetica Neue"/>
                <a:cs typeface="Helvetica Neue"/>
                <a:sym typeface="Helvetica Neue"/>
              </a:rPr>
              <a:t>Right: The temperature rose to zero by noon.</a:t>
            </a:r>
          </a:p>
          <a:p>
            <a:pPr marL="640080" marR="0" lvl="1" indent="-246380" algn="l" rtl="0">
              <a:lnSpc>
                <a:spcPct val="90000"/>
              </a:lnSpc>
              <a:spcBef>
                <a:spcPts val="550"/>
              </a:spcBef>
              <a:spcAft>
                <a:spcPts val="0"/>
              </a:spcAft>
              <a:buClr>
                <a:srgbClr val="000000"/>
              </a:buClr>
              <a:buSzPct val="100000"/>
              <a:buFont typeface="Helvetica Neue"/>
              <a:buChar char="◦"/>
            </a:pPr>
            <a:r>
              <a:rPr lang="en-US" sz="2400" b="0" i="0" u="none" strike="noStrike" cap="none">
                <a:solidFill>
                  <a:schemeClr val="dk1"/>
                </a:solidFill>
                <a:latin typeface="Helvetica Neue"/>
                <a:ea typeface="Helvetica Neue"/>
                <a:cs typeface="Helvetica Neue"/>
                <a:sym typeface="Helvetica Neue"/>
              </a:rPr>
              <a:t>Right: The day's high was expected to be 9 or 10.</a:t>
            </a:r>
          </a:p>
          <a:p>
            <a:pPr marL="640080" marR="0" lvl="1" indent="-246380" algn="l" rtl="0">
              <a:lnSpc>
                <a:spcPct val="90000"/>
              </a:lnSpc>
              <a:spcBef>
                <a:spcPts val="550"/>
              </a:spcBef>
              <a:spcAft>
                <a:spcPts val="0"/>
              </a:spcAft>
              <a:buClr>
                <a:srgbClr val="000000"/>
              </a:buClr>
              <a:buSzPct val="100000"/>
              <a:buFont typeface="Helvetica Neue"/>
              <a:buChar char="◦"/>
            </a:pPr>
            <a:r>
              <a:rPr lang="en-US" sz="2400" b="0" i="0" u="none" strike="noStrike" cap="none">
                <a:solidFill>
                  <a:schemeClr val="dk1"/>
                </a:solidFill>
                <a:latin typeface="Helvetica Neue"/>
                <a:ea typeface="Helvetica Neue"/>
                <a:cs typeface="Helvetica Neue"/>
                <a:sym typeface="Helvetica Neue"/>
              </a:rPr>
              <a:t>Also: 5-degree temperatures, temperatures fell 5 degrees, temperatures in the 30s (no apostrophe).</a:t>
            </a:r>
          </a:p>
          <a:p>
            <a:pPr marL="365760" marR="0" lvl="0" indent="-266700" algn="l" rtl="0">
              <a:lnSpc>
                <a:spcPct val="90000"/>
              </a:lnSpc>
              <a:spcBef>
                <a:spcPts val="600"/>
              </a:spcBef>
              <a:spcAft>
                <a:spcPts val="0"/>
              </a:spcAft>
              <a:buClr>
                <a:srgbClr val="000000"/>
              </a:buClr>
              <a:buSzPct val="66666"/>
              <a:buFont typeface="Helvetica Neue"/>
              <a:buChar char="●"/>
            </a:pPr>
            <a:r>
              <a:rPr lang="en-US" sz="2700" b="0" i="0" u="none" strike="noStrike" cap="none">
                <a:solidFill>
                  <a:schemeClr val="dk1"/>
                </a:solidFill>
                <a:latin typeface="Helvetica Neue"/>
                <a:ea typeface="Helvetica Neue"/>
                <a:cs typeface="Helvetica Neue"/>
                <a:sym typeface="Helvetica Neue"/>
              </a:rPr>
              <a:t>Temperatures get higher or lower, but they don’t get warmer or cooler.</a:t>
            </a:r>
          </a:p>
          <a:p>
            <a:pPr marL="365760" marR="0" lvl="0" indent="-137159" algn="l" rtl="0">
              <a:lnSpc>
                <a:spcPct val="100000"/>
              </a:lnSpc>
              <a:spcBef>
                <a:spcPts val="600"/>
              </a:spcBef>
              <a:spcAft>
                <a:spcPts val="0"/>
              </a:spcAft>
              <a:buClr>
                <a:schemeClr val="accent1"/>
              </a:buClr>
              <a:buSzPct val="100000"/>
              <a:buFont typeface="Cabin"/>
              <a:buNone/>
            </a:pPr>
            <a:endParaRPr sz="2700" b="0" i="0" u="none" strike="noStrike" cap="none">
              <a:solidFill>
                <a:schemeClr val="dk1"/>
              </a:solidFill>
              <a:latin typeface="Helvetica Neue"/>
              <a:ea typeface="Helvetica Neue"/>
              <a:cs typeface="Helvetica Neue"/>
              <a:sym typeface="Helvetica Neue"/>
            </a:endParaRPr>
          </a:p>
        </p:txBody>
      </p:sp>
    </p:spTree>
  </p:cSld>
  <p:clrMapOvr>
    <a:masterClrMapping/>
  </p:clrMapOvr>
  <p:transition spd="slow">
    <p:cut/>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249"/>
        <p:cNvGrpSpPr/>
        <p:nvPr/>
      </p:nvGrpSpPr>
      <p:grpSpPr>
        <a:xfrm>
          <a:off x="0" y="0"/>
          <a:ext cx="0" cy="0"/>
          <a:chOff x="0" y="0"/>
          <a:chExt cx="0" cy="0"/>
        </a:xfrm>
      </p:grpSpPr>
      <p:sp>
        <p:nvSpPr>
          <p:cNvPr id="250" name="Shape 250"/>
          <p:cNvSpPr txBox="1">
            <a:spLocks noGrp="1"/>
          </p:cNvSpPr>
          <p:nvPr>
            <p:ph type="title"/>
          </p:nvPr>
        </p:nvSpPr>
        <p:spPr>
          <a:xfrm>
            <a:off x="289775" y="0"/>
            <a:ext cx="8643900" cy="966000"/>
          </a:xfrm>
          <a:prstGeom prst="rect">
            <a:avLst/>
          </a:prstGeom>
          <a:noFill/>
          <a:ln>
            <a:noFill/>
          </a:ln>
        </p:spPr>
        <p:txBody>
          <a:bodyPr lIns="91425" tIns="45700" rIns="91425" bIns="45700" anchor="ctr" anchorCtr="0">
            <a:noAutofit/>
          </a:bodyPr>
          <a:lstStyle/>
          <a:p>
            <a:pPr lvl="0" rtl="0">
              <a:spcBef>
                <a:spcPts val="0"/>
              </a:spcBef>
              <a:buClr>
                <a:srgbClr val="562214"/>
              </a:buClr>
              <a:buSzPct val="25000"/>
              <a:buFont typeface="Cabin"/>
              <a:buNone/>
            </a:pPr>
            <a:r>
              <a:rPr lang="en-US">
                <a:solidFill>
                  <a:srgbClr val="000000"/>
                </a:solidFill>
                <a:latin typeface="Helvetica Neue"/>
                <a:ea typeface="Helvetica Neue"/>
                <a:cs typeface="Helvetica Neue"/>
                <a:sym typeface="Helvetica Neue"/>
              </a:rPr>
              <a:t>Style notes: addresses</a:t>
            </a:r>
          </a:p>
        </p:txBody>
      </p:sp>
      <p:sp>
        <p:nvSpPr>
          <p:cNvPr id="251" name="Shape 251"/>
          <p:cNvSpPr txBox="1">
            <a:spLocks noGrp="1"/>
          </p:cNvSpPr>
          <p:nvPr>
            <p:ph type="body" idx="1"/>
          </p:nvPr>
        </p:nvSpPr>
        <p:spPr>
          <a:xfrm>
            <a:off x="289776" y="1066800"/>
            <a:ext cx="8643899" cy="5638800"/>
          </a:xfrm>
          <a:prstGeom prst="rect">
            <a:avLst/>
          </a:prstGeom>
          <a:noFill/>
          <a:ln>
            <a:noFill/>
          </a:ln>
        </p:spPr>
        <p:txBody>
          <a:bodyPr lIns="91425" tIns="45700" rIns="91425" bIns="45700" anchor="t" anchorCtr="0">
            <a:noAutofit/>
          </a:bodyPr>
          <a:lstStyle/>
          <a:p>
            <a:pPr marL="365760" marR="0" lvl="0" indent="-256498" algn="l" rtl="0">
              <a:lnSpc>
                <a:spcPct val="80000"/>
              </a:lnSpc>
              <a:spcBef>
                <a:spcPts val="0"/>
              </a:spcBef>
              <a:spcAft>
                <a:spcPts val="0"/>
              </a:spcAft>
              <a:buClr>
                <a:srgbClr val="000000"/>
              </a:buClr>
              <a:buSzPct val="60000"/>
              <a:buFont typeface="Helvetica Neue"/>
              <a:buChar char="●"/>
            </a:pPr>
            <a:r>
              <a:rPr lang="en-US" sz="2950" b="0" i="0" u="none" strike="noStrike" cap="none">
                <a:solidFill>
                  <a:schemeClr val="dk1"/>
                </a:solidFill>
                <a:latin typeface="Helvetica Neue"/>
                <a:ea typeface="Helvetica Neue"/>
                <a:cs typeface="Helvetica Neue"/>
                <a:sym typeface="Helvetica Neue"/>
              </a:rPr>
              <a:t>Abbreviate St., Ave., Blvd. when part of a complete street address (with house or building number). </a:t>
            </a:r>
            <a:r>
              <a:rPr lang="en-US" sz="2950" b="0" i="0" u="sng" strike="noStrike" cap="none">
                <a:solidFill>
                  <a:schemeClr val="dk1"/>
                </a:solidFill>
                <a:latin typeface="Helvetica Neue"/>
                <a:ea typeface="Helvetica Neue"/>
                <a:cs typeface="Helvetica Neue"/>
                <a:sym typeface="Helvetica Neue"/>
              </a:rPr>
              <a:t>Spell out all other street names </a:t>
            </a:r>
            <a:r>
              <a:rPr lang="en-US" sz="2950" b="0" i="0" u="none" strike="noStrike" cap="none">
                <a:solidFill>
                  <a:schemeClr val="dk1"/>
                </a:solidFill>
                <a:latin typeface="Helvetica Neue"/>
                <a:ea typeface="Helvetica Neue"/>
                <a:cs typeface="Helvetica Neue"/>
                <a:sym typeface="Helvetica Neue"/>
              </a:rPr>
              <a:t>and spell out Street, Avenue and Boulevard if you don’t have a number.</a:t>
            </a:r>
          </a:p>
          <a:p>
            <a:pPr marL="365760" marR="0" lvl="0" indent="-256498" algn="l" rtl="0">
              <a:lnSpc>
                <a:spcPct val="80000"/>
              </a:lnSpc>
              <a:spcBef>
                <a:spcPts val="600"/>
              </a:spcBef>
              <a:spcAft>
                <a:spcPts val="0"/>
              </a:spcAft>
              <a:buClr>
                <a:srgbClr val="000000"/>
              </a:buClr>
              <a:buSzPct val="60000"/>
              <a:buFont typeface="Helvetica Neue"/>
              <a:buChar char="●"/>
            </a:pPr>
            <a:r>
              <a:rPr lang="en-US" sz="2950" b="0" i="0" u="none" strike="noStrike" cap="none">
                <a:solidFill>
                  <a:schemeClr val="dk1"/>
                </a:solidFill>
                <a:latin typeface="Helvetica Neue"/>
                <a:ea typeface="Helvetica Neue"/>
                <a:cs typeface="Helvetica Neue"/>
                <a:sym typeface="Helvetica Neue"/>
              </a:rPr>
              <a:t>Use NE SE SW SW (no periods) but use periods with N. S. E. W. in complete addresses.</a:t>
            </a:r>
          </a:p>
          <a:p>
            <a:pPr marL="365760" marR="0" lvl="0" indent="-256498" algn="l" rtl="0">
              <a:lnSpc>
                <a:spcPct val="80000"/>
              </a:lnSpc>
              <a:spcBef>
                <a:spcPts val="600"/>
              </a:spcBef>
              <a:spcAft>
                <a:spcPts val="0"/>
              </a:spcAft>
              <a:buClr>
                <a:srgbClr val="000000"/>
              </a:buClr>
              <a:buSzPct val="60000"/>
              <a:buFont typeface="Helvetica Neue"/>
              <a:buChar char="●"/>
            </a:pPr>
            <a:r>
              <a:rPr lang="en-US" sz="2950" b="0" i="0" u="none" strike="noStrike" cap="none">
                <a:solidFill>
                  <a:schemeClr val="dk1"/>
                </a:solidFill>
                <a:latin typeface="Helvetica Neue"/>
                <a:ea typeface="Helvetica Neue"/>
                <a:cs typeface="Helvetica Neue"/>
                <a:sym typeface="Helvetica Neue"/>
              </a:rPr>
              <a:t>Spell out directional words if you are just naming the street without an address.</a:t>
            </a:r>
          </a:p>
          <a:p>
            <a:pPr marL="365760" marR="0" lvl="0" indent="-256498" algn="l" rtl="0">
              <a:lnSpc>
                <a:spcPct val="80000"/>
              </a:lnSpc>
              <a:spcBef>
                <a:spcPts val="600"/>
              </a:spcBef>
              <a:spcAft>
                <a:spcPts val="0"/>
              </a:spcAft>
              <a:buClr>
                <a:srgbClr val="000000"/>
              </a:buClr>
              <a:buSzPct val="60000"/>
              <a:buFont typeface="Helvetica Neue"/>
              <a:buChar char="●"/>
            </a:pPr>
            <a:r>
              <a:rPr lang="en-US" sz="2950" b="0" i="0" u="none" strike="noStrike" cap="none">
                <a:solidFill>
                  <a:schemeClr val="dk1"/>
                </a:solidFill>
                <a:latin typeface="Helvetica Neue"/>
                <a:ea typeface="Helvetica Neue"/>
                <a:cs typeface="Helvetica Neue"/>
                <a:sym typeface="Helvetica Neue"/>
              </a:rPr>
              <a:t>EXAMPLES:</a:t>
            </a:r>
          </a:p>
          <a:p>
            <a:pPr marL="640080" marR="0" lvl="1" indent="-246380" algn="l" rtl="0">
              <a:lnSpc>
                <a:spcPct val="80000"/>
              </a:lnSpc>
              <a:spcBef>
                <a:spcPts val="550"/>
              </a:spcBef>
              <a:spcAft>
                <a:spcPts val="0"/>
              </a:spcAft>
              <a:buClr>
                <a:schemeClr val="accent1"/>
              </a:buClr>
              <a:buSzPct val="100000"/>
              <a:buFont typeface="Helvetica Neue"/>
              <a:buChar char="◦"/>
            </a:pPr>
            <a:r>
              <a:rPr lang="en-US" sz="2600" b="0" i="0" u="none" strike="noStrike" cap="none">
                <a:solidFill>
                  <a:schemeClr val="dk1"/>
                </a:solidFill>
                <a:latin typeface="Helvetica Neue"/>
                <a:ea typeface="Helvetica Neue"/>
                <a:cs typeface="Helvetica Neue"/>
                <a:sym typeface="Helvetica Neue"/>
              </a:rPr>
              <a:t>The school is on Northeast 151</a:t>
            </a:r>
            <a:r>
              <a:rPr lang="en-US" sz="2600" b="0" i="0" u="none" strike="noStrike" cap="none" baseline="30000">
                <a:solidFill>
                  <a:schemeClr val="dk1"/>
                </a:solidFill>
                <a:latin typeface="Helvetica Neue"/>
                <a:ea typeface="Helvetica Neue"/>
                <a:cs typeface="Helvetica Neue"/>
                <a:sym typeface="Helvetica Neue"/>
              </a:rPr>
              <a:t>st</a:t>
            </a:r>
            <a:r>
              <a:rPr lang="en-US" sz="2600" b="0" i="0" u="none" strike="noStrike" cap="none">
                <a:solidFill>
                  <a:schemeClr val="dk1"/>
                </a:solidFill>
                <a:latin typeface="Helvetica Neue"/>
                <a:ea typeface="Helvetica Neue"/>
                <a:cs typeface="Helvetica Neue"/>
                <a:sym typeface="Helvetica Neue"/>
              </a:rPr>
              <a:t> Street.</a:t>
            </a:r>
          </a:p>
          <a:p>
            <a:pPr marL="640080" marR="0" lvl="1" indent="-246380" algn="l" rtl="0">
              <a:lnSpc>
                <a:spcPct val="80000"/>
              </a:lnSpc>
              <a:spcBef>
                <a:spcPts val="550"/>
              </a:spcBef>
              <a:spcAft>
                <a:spcPts val="0"/>
              </a:spcAft>
              <a:buClr>
                <a:schemeClr val="accent1"/>
              </a:buClr>
              <a:buSzPct val="100000"/>
              <a:buFont typeface="Helvetica Neue"/>
              <a:buChar char="◦"/>
            </a:pPr>
            <a:r>
              <a:rPr lang="en-US" sz="2600" b="0" i="0" u="none" strike="noStrike" cap="none">
                <a:solidFill>
                  <a:schemeClr val="dk1"/>
                </a:solidFill>
                <a:latin typeface="Helvetica Neue"/>
                <a:ea typeface="Helvetica Neue"/>
                <a:cs typeface="Helvetica Neue"/>
                <a:sym typeface="Helvetica Neue"/>
              </a:rPr>
              <a:t>The school is at 2601 NE 151</a:t>
            </a:r>
            <a:r>
              <a:rPr lang="en-US" sz="2600" b="0" i="0" u="none" strike="noStrike" cap="none" baseline="30000">
                <a:solidFill>
                  <a:schemeClr val="dk1"/>
                </a:solidFill>
                <a:latin typeface="Helvetica Neue"/>
                <a:ea typeface="Helvetica Neue"/>
                <a:cs typeface="Helvetica Neue"/>
                <a:sym typeface="Helvetica Neue"/>
              </a:rPr>
              <a:t>st</a:t>
            </a:r>
            <a:r>
              <a:rPr lang="en-US" sz="2600" b="0" i="0" u="none" strike="noStrike" cap="none">
                <a:solidFill>
                  <a:schemeClr val="dk1"/>
                </a:solidFill>
                <a:latin typeface="Helvetica Neue"/>
                <a:ea typeface="Helvetica Neue"/>
                <a:cs typeface="Helvetica Neue"/>
                <a:sym typeface="Helvetica Neue"/>
              </a:rPr>
              <a:t> St.</a:t>
            </a:r>
          </a:p>
          <a:p>
            <a:pPr marL="365760" marR="0" lvl="0" indent="-137159" algn="l" rtl="0">
              <a:lnSpc>
                <a:spcPct val="100000"/>
              </a:lnSpc>
              <a:spcBef>
                <a:spcPts val="600"/>
              </a:spcBef>
              <a:spcAft>
                <a:spcPts val="0"/>
              </a:spcAft>
              <a:buClr>
                <a:schemeClr val="accent1"/>
              </a:buClr>
              <a:buSzPct val="100000"/>
              <a:buFont typeface="Cabin"/>
              <a:buNone/>
            </a:pPr>
            <a:endParaRPr sz="2600" b="0" i="0" u="none" strike="noStrike" cap="none">
              <a:solidFill>
                <a:schemeClr val="dk1"/>
              </a:solidFill>
              <a:latin typeface="Helvetica Neue"/>
              <a:ea typeface="Helvetica Neue"/>
              <a:cs typeface="Helvetica Neue"/>
              <a:sym typeface="Helvetica Neue"/>
            </a:endParaRPr>
          </a:p>
        </p:txBody>
      </p:sp>
    </p:spTree>
  </p:cSld>
  <p:clrMapOvr>
    <a:masterClrMapping/>
  </p:clrMapOvr>
  <p:transition spd="slow">
    <p:cut/>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255"/>
        <p:cNvGrpSpPr/>
        <p:nvPr/>
      </p:nvGrpSpPr>
      <p:grpSpPr>
        <a:xfrm>
          <a:off x="0" y="0"/>
          <a:ext cx="0" cy="0"/>
          <a:chOff x="0" y="0"/>
          <a:chExt cx="0" cy="0"/>
        </a:xfrm>
      </p:grpSpPr>
      <p:sp>
        <p:nvSpPr>
          <p:cNvPr id="256" name="Shape 256"/>
          <p:cNvSpPr txBox="1">
            <a:spLocks noGrp="1"/>
          </p:cNvSpPr>
          <p:nvPr>
            <p:ph type="title"/>
          </p:nvPr>
        </p:nvSpPr>
        <p:spPr>
          <a:xfrm>
            <a:off x="344973" y="0"/>
            <a:ext cx="8677200" cy="1143000"/>
          </a:xfrm>
          <a:prstGeom prst="rect">
            <a:avLst/>
          </a:prstGeom>
          <a:noFill/>
          <a:ln>
            <a:noFill/>
          </a:ln>
        </p:spPr>
        <p:txBody>
          <a:bodyPr lIns="91425" tIns="45700" rIns="91425" bIns="45700" anchor="ctr" anchorCtr="0">
            <a:noAutofit/>
          </a:bodyPr>
          <a:lstStyle/>
          <a:p>
            <a:pPr lvl="0" rtl="0">
              <a:spcBef>
                <a:spcPts val="0"/>
              </a:spcBef>
              <a:buClr>
                <a:srgbClr val="562214"/>
              </a:buClr>
              <a:buSzPct val="25000"/>
              <a:buFont typeface="Cabin"/>
              <a:buNone/>
            </a:pPr>
            <a:r>
              <a:rPr lang="en-US">
                <a:solidFill>
                  <a:srgbClr val="000000"/>
                </a:solidFill>
                <a:latin typeface="Helvetica Neue"/>
                <a:ea typeface="Helvetica Neue"/>
                <a:cs typeface="Helvetica Neue"/>
                <a:sym typeface="Helvetica Neue"/>
              </a:rPr>
              <a:t>Style notes: copy editing reminders</a:t>
            </a:r>
          </a:p>
        </p:txBody>
      </p:sp>
      <p:sp>
        <p:nvSpPr>
          <p:cNvPr id="257" name="Shape 257"/>
          <p:cNvSpPr txBox="1">
            <a:spLocks noGrp="1"/>
          </p:cNvSpPr>
          <p:nvPr>
            <p:ph type="body" idx="1"/>
          </p:nvPr>
        </p:nvSpPr>
        <p:spPr>
          <a:xfrm>
            <a:off x="1143000" y="1143000"/>
            <a:ext cx="7790687" cy="5486399"/>
          </a:xfrm>
          <a:prstGeom prst="rect">
            <a:avLst/>
          </a:prstGeom>
          <a:noFill/>
          <a:ln>
            <a:noFill/>
          </a:ln>
        </p:spPr>
        <p:txBody>
          <a:bodyPr lIns="91425" tIns="45700" rIns="91425" bIns="45700" anchor="t" anchorCtr="0">
            <a:noAutofit/>
          </a:bodyPr>
          <a:lstStyle/>
          <a:p>
            <a:pPr marL="365760" marR="0" lvl="0" indent="-241300" algn="l" rtl="0">
              <a:lnSpc>
                <a:spcPct val="100000"/>
              </a:lnSpc>
              <a:spcBef>
                <a:spcPts val="0"/>
              </a:spcBef>
              <a:spcAft>
                <a:spcPts val="0"/>
              </a:spcAft>
              <a:buClr>
                <a:srgbClr val="000000"/>
              </a:buClr>
              <a:buSzPct val="56250"/>
              <a:buFont typeface="Helvetica Neue"/>
              <a:buChar char="●"/>
            </a:pPr>
            <a:r>
              <a:rPr lang="en-US" sz="3200" b="0" i="0" u="none" strike="noStrike" cap="none">
                <a:solidFill>
                  <a:schemeClr val="dk1"/>
                </a:solidFill>
                <a:latin typeface="Helvetica Neue"/>
                <a:ea typeface="Helvetica Neue"/>
                <a:cs typeface="Helvetica Neue"/>
                <a:sym typeface="Helvetica Neue"/>
              </a:rPr>
              <a:t>Check for factual errors. </a:t>
            </a:r>
          </a:p>
          <a:p>
            <a:pPr marL="365760" marR="0" lvl="0" indent="-137159" algn="l" rtl="0">
              <a:lnSpc>
                <a:spcPct val="100000"/>
              </a:lnSpc>
              <a:spcBef>
                <a:spcPts val="600"/>
              </a:spcBef>
              <a:spcAft>
                <a:spcPts val="0"/>
              </a:spcAft>
              <a:buClr>
                <a:schemeClr val="accent1"/>
              </a:buClr>
              <a:buSzPct val="100000"/>
              <a:buFont typeface="Cabin"/>
              <a:buNone/>
            </a:pPr>
            <a:endParaRPr sz="3200" b="0" i="0" u="none" strike="noStrike" cap="none">
              <a:solidFill>
                <a:schemeClr val="dk1"/>
              </a:solidFill>
              <a:latin typeface="Helvetica Neue"/>
              <a:ea typeface="Helvetica Neue"/>
              <a:cs typeface="Helvetica Neue"/>
              <a:sym typeface="Helvetica Neue"/>
            </a:endParaRPr>
          </a:p>
          <a:p>
            <a:pPr marL="365760" marR="0" lvl="0" indent="-241300" algn="l" rtl="0">
              <a:lnSpc>
                <a:spcPct val="100000"/>
              </a:lnSpc>
              <a:spcBef>
                <a:spcPts val="600"/>
              </a:spcBef>
              <a:spcAft>
                <a:spcPts val="0"/>
              </a:spcAft>
              <a:buClr>
                <a:srgbClr val="000000"/>
              </a:buClr>
              <a:buSzPct val="56250"/>
              <a:buFont typeface="Helvetica Neue"/>
              <a:buChar char="●"/>
            </a:pPr>
            <a:r>
              <a:rPr lang="en-US" sz="3200" b="0" i="0" u="none" strike="noStrike" cap="none">
                <a:solidFill>
                  <a:schemeClr val="dk1"/>
                </a:solidFill>
                <a:latin typeface="Helvetica Neue"/>
                <a:ea typeface="Helvetica Neue"/>
                <a:cs typeface="Helvetica Neue"/>
                <a:sym typeface="Helvetica Neue"/>
              </a:rPr>
              <a:t>Check for complete information. </a:t>
            </a:r>
          </a:p>
          <a:p>
            <a:pPr marL="457200" marR="0" lvl="0" indent="0" algn="l" rtl="0">
              <a:lnSpc>
                <a:spcPct val="100000"/>
              </a:lnSpc>
              <a:spcBef>
                <a:spcPts val="550"/>
              </a:spcBef>
              <a:spcAft>
                <a:spcPts val="0"/>
              </a:spcAft>
              <a:buNone/>
            </a:pPr>
            <a:r>
              <a:rPr lang="en-US" sz="2800" b="0" i="0" u="none" strike="noStrike" cap="none">
                <a:solidFill>
                  <a:schemeClr val="dk1"/>
                </a:solidFill>
                <a:latin typeface="Helvetica Neue"/>
                <a:ea typeface="Helvetica Neue"/>
                <a:cs typeface="Helvetica Neue"/>
                <a:sym typeface="Helvetica Neue"/>
              </a:rPr>
              <a:t>For example, there could be more than one location for a chain restaurant or a hotel. Make sure your stories are clear about which hotel, restaurant, college campus or any other location.</a:t>
            </a:r>
          </a:p>
          <a:p>
            <a:pPr marL="365760" marR="0" lvl="0" indent="-137159" algn="l" rtl="0">
              <a:lnSpc>
                <a:spcPct val="100000"/>
              </a:lnSpc>
              <a:spcBef>
                <a:spcPts val="600"/>
              </a:spcBef>
              <a:spcAft>
                <a:spcPts val="0"/>
              </a:spcAft>
              <a:buClr>
                <a:schemeClr val="accent1"/>
              </a:buClr>
              <a:buSzPct val="100000"/>
              <a:buFont typeface="Cabin"/>
              <a:buNone/>
            </a:pPr>
            <a:endParaRPr sz="2800" b="0" i="0" u="none" strike="noStrike" cap="none">
              <a:solidFill>
                <a:schemeClr val="dk1"/>
              </a:solidFill>
              <a:latin typeface="Helvetica Neue"/>
              <a:ea typeface="Helvetica Neue"/>
              <a:cs typeface="Helvetica Neue"/>
              <a:sym typeface="Helvetica Neue"/>
            </a:endParaRPr>
          </a:p>
        </p:txBody>
      </p:sp>
    </p:spTree>
  </p:cSld>
  <p:clrMapOvr>
    <a:masterClrMapping/>
  </p:clrMapOvr>
  <p:transition spd="slow">
    <p:cut/>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261"/>
        <p:cNvGrpSpPr/>
        <p:nvPr/>
      </p:nvGrpSpPr>
      <p:grpSpPr>
        <a:xfrm>
          <a:off x="0" y="0"/>
          <a:ext cx="0" cy="0"/>
          <a:chOff x="0" y="0"/>
          <a:chExt cx="0" cy="0"/>
        </a:xfrm>
      </p:grpSpPr>
      <p:sp>
        <p:nvSpPr>
          <p:cNvPr id="262" name="Shape 262"/>
          <p:cNvSpPr txBox="1">
            <a:spLocks noGrp="1"/>
          </p:cNvSpPr>
          <p:nvPr>
            <p:ph type="title"/>
          </p:nvPr>
        </p:nvSpPr>
        <p:spPr>
          <a:xfrm>
            <a:off x="193176" y="274648"/>
            <a:ext cx="8740500" cy="1105200"/>
          </a:xfrm>
          <a:prstGeom prst="rect">
            <a:avLst/>
          </a:prstGeom>
          <a:noFill/>
          <a:ln>
            <a:noFill/>
          </a:ln>
        </p:spPr>
        <p:txBody>
          <a:bodyPr lIns="91425" tIns="45700" rIns="91425" bIns="45700" anchor="ctr" anchorCtr="0">
            <a:noAutofit/>
          </a:bodyPr>
          <a:lstStyle/>
          <a:p>
            <a:pPr lvl="0" rtl="0">
              <a:spcBef>
                <a:spcPts val="0"/>
              </a:spcBef>
              <a:buClr>
                <a:srgbClr val="562214"/>
              </a:buClr>
              <a:buSzPct val="25000"/>
              <a:buFont typeface="Cabin"/>
              <a:buNone/>
            </a:pPr>
            <a:r>
              <a:rPr lang="en-US" sz="3400">
                <a:solidFill>
                  <a:srgbClr val="000000"/>
                </a:solidFill>
                <a:latin typeface="Helvetica Neue"/>
                <a:ea typeface="Helvetica Neue"/>
                <a:cs typeface="Helvetica Neue"/>
                <a:sym typeface="Helvetica Neue"/>
              </a:rPr>
              <a:t>Style notes: copy editing reminders</a:t>
            </a:r>
          </a:p>
        </p:txBody>
      </p:sp>
      <p:sp>
        <p:nvSpPr>
          <p:cNvPr id="263" name="Shape 263"/>
          <p:cNvSpPr txBox="1">
            <a:spLocks noGrp="1"/>
          </p:cNvSpPr>
          <p:nvPr>
            <p:ph type="body" idx="1"/>
          </p:nvPr>
        </p:nvSpPr>
        <p:spPr>
          <a:xfrm>
            <a:off x="275976" y="1447800"/>
            <a:ext cx="8657700" cy="4800600"/>
          </a:xfrm>
          <a:prstGeom prst="rect">
            <a:avLst/>
          </a:prstGeom>
          <a:noFill/>
          <a:ln>
            <a:noFill/>
          </a:ln>
        </p:spPr>
        <p:txBody>
          <a:bodyPr lIns="91425" tIns="45700" rIns="91425" bIns="45700" anchor="t" anchorCtr="0">
            <a:noAutofit/>
          </a:bodyPr>
          <a:lstStyle/>
          <a:p>
            <a:pPr marL="365760" marR="0" lvl="0" indent="-289560" algn="l" rtl="0">
              <a:lnSpc>
                <a:spcPct val="100000"/>
              </a:lnSpc>
              <a:spcBef>
                <a:spcPts val="0"/>
              </a:spcBef>
              <a:spcAft>
                <a:spcPts val="0"/>
              </a:spcAft>
              <a:buClr>
                <a:schemeClr val="accent1"/>
              </a:buClr>
              <a:buSzPct val="25000"/>
              <a:buFont typeface="Cabin"/>
              <a:buNone/>
            </a:pPr>
            <a:r>
              <a:rPr lang="en-US" b="1" i="0" u="none" strike="noStrike" cap="none">
                <a:solidFill>
                  <a:schemeClr val="dk1"/>
                </a:solidFill>
                <a:latin typeface="Helvetica Neue"/>
                <a:ea typeface="Helvetica Neue"/>
                <a:cs typeface="Helvetica Neue"/>
                <a:sym typeface="Helvetica Neue"/>
              </a:rPr>
              <a:t>Use gender-neutral language</a:t>
            </a:r>
          </a:p>
          <a:p>
            <a:pPr marL="365760" marR="0" lvl="0" indent="-241300" algn="l" rtl="0">
              <a:lnSpc>
                <a:spcPct val="100000"/>
              </a:lnSpc>
              <a:spcBef>
                <a:spcPts val="600"/>
              </a:spcBef>
              <a:spcAft>
                <a:spcPts val="0"/>
              </a:spcAft>
              <a:buClr>
                <a:srgbClr val="000000"/>
              </a:buClr>
              <a:buSzPct val="60000"/>
              <a:buFont typeface="Helvetica Neue"/>
              <a:buChar char="●"/>
            </a:pPr>
            <a:r>
              <a:rPr lang="en-US" b="0" i="0" u="none" strike="noStrike" cap="none">
                <a:solidFill>
                  <a:schemeClr val="dk1"/>
                </a:solidFill>
                <a:latin typeface="Helvetica Neue"/>
                <a:ea typeface="Helvetica Neue"/>
                <a:cs typeface="Helvetica Neue"/>
                <a:sym typeface="Helvetica Neue"/>
              </a:rPr>
              <a:t>Firefighter, not fireman. Police officer, not policeman. Server, not waitress. Flight attendant, not stewardess.</a:t>
            </a:r>
          </a:p>
          <a:p>
            <a:pPr marL="365760" marR="0" lvl="0" indent="-289560" algn="l" rtl="0">
              <a:lnSpc>
                <a:spcPct val="100000"/>
              </a:lnSpc>
              <a:spcBef>
                <a:spcPts val="600"/>
              </a:spcBef>
              <a:spcAft>
                <a:spcPts val="0"/>
              </a:spcAft>
              <a:buClr>
                <a:schemeClr val="accent1"/>
              </a:buClr>
              <a:buSzPct val="25000"/>
              <a:buFont typeface="Cabin"/>
              <a:buNone/>
            </a:pPr>
            <a:r>
              <a:rPr lang="en-US" b="1" i="0" u="none" strike="noStrike" cap="none">
                <a:solidFill>
                  <a:schemeClr val="dk1"/>
                </a:solidFill>
                <a:latin typeface="Helvetica Neue"/>
                <a:ea typeface="Helvetica Neue"/>
                <a:cs typeface="Helvetica Neue"/>
                <a:sym typeface="Helvetica Neue"/>
              </a:rPr>
              <a:t>Use first names on first reference.</a:t>
            </a:r>
          </a:p>
          <a:p>
            <a:pPr marL="365760" marR="0" lvl="0" indent="-241300" algn="l" rtl="0">
              <a:lnSpc>
                <a:spcPct val="100000"/>
              </a:lnSpc>
              <a:spcBef>
                <a:spcPts val="600"/>
              </a:spcBef>
              <a:spcAft>
                <a:spcPts val="0"/>
              </a:spcAft>
              <a:buClr>
                <a:srgbClr val="000000"/>
              </a:buClr>
              <a:buSzPct val="60000"/>
              <a:buFont typeface="Helvetica Neue"/>
              <a:buChar char="●"/>
            </a:pPr>
            <a:r>
              <a:rPr lang="en-US" b="0" i="0" u="none" strike="noStrike" cap="none">
                <a:solidFill>
                  <a:schemeClr val="dk1"/>
                </a:solidFill>
                <a:latin typeface="Helvetica Neue"/>
                <a:ea typeface="Helvetica Neue"/>
                <a:cs typeface="Helvetica Neue"/>
                <a:sym typeface="Helvetica Neue"/>
              </a:rPr>
              <a:t>You should make every effort to find out and use the correct first names for teachers and staff members on first reference to them in stories.</a:t>
            </a:r>
          </a:p>
          <a:p>
            <a:pPr marL="365760" marR="0" lvl="0" indent="-137159" algn="l" rtl="0">
              <a:lnSpc>
                <a:spcPct val="100000"/>
              </a:lnSpc>
              <a:spcBef>
                <a:spcPts val="600"/>
              </a:spcBef>
              <a:spcAft>
                <a:spcPts val="0"/>
              </a:spcAft>
              <a:buClr>
                <a:schemeClr val="accent1"/>
              </a:buClr>
              <a:buSzPct val="106666"/>
              <a:buFont typeface="Cabin"/>
              <a:buNone/>
            </a:pPr>
            <a:endParaRPr b="0" i="0" u="none" strike="noStrike" cap="none">
              <a:solidFill>
                <a:schemeClr val="dk1"/>
              </a:solidFill>
              <a:latin typeface="Helvetica Neue"/>
              <a:ea typeface="Helvetica Neue"/>
              <a:cs typeface="Helvetica Neue"/>
              <a:sym typeface="Helvetica Neue"/>
            </a:endParaRPr>
          </a:p>
          <a:p>
            <a:pPr marL="365760" marR="0" lvl="0" indent="-137159" algn="l" rtl="0">
              <a:lnSpc>
                <a:spcPct val="100000"/>
              </a:lnSpc>
              <a:spcBef>
                <a:spcPts val="600"/>
              </a:spcBef>
              <a:spcAft>
                <a:spcPts val="0"/>
              </a:spcAft>
              <a:buClr>
                <a:schemeClr val="accent1"/>
              </a:buClr>
              <a:buSzPct val="106666"/>
              <a:buFont typeface="Cabin"/>
              <a:buNone/>
            </a:pPr>
            <a:endParaRPr b="0" i="0" u="none" strike="noStrike" cap="none">
              <a:solidFill>
                <a:schemeClr val="dk1"/>
              </a:solidFill>
              <a:latin typeface="Helvetica Neue"/>
              <a:ea typeface="Helvetica Neue"/>
              <a:cs typeface="Helvetica Neue"/>
              <a:sym typeface="Helvetica Neue"/>
            </a:endParaRPr>
          </a:p>
          <a:p>
            <a:pPr marL="365760" marR="0" lvl="0" indent="-137159" algn="l" rtl="0">
              <a:lnSpc>
                <a:spcPct val="100000"/>
              </a:lnSpc>
              <a:spcBef>
                <a:spcPts val="600"/>
              </a:spcBef>
              <a:spcAft>
                <a:spcPts val="0"/>
              </a:spcAft>
              <a:buClr>
                <a:schemeClr val="accent1"/>
              </a:buClr>
              <a:buSzPct val="106666"/>
              <a:buFont typeface="Cabin"/>
              <a:buNone/>
            </a:pPr>
            <a:endParaRPr b="0" i="0" u="none" strike="noStrike" cap="none">
              <a:solidFill>
                <a:schemeClr val="dk1"/>
              </a:solidFill>
              <a:latin typeface="Helvetica Neue"/>
              <a:ea typeface="Helvetica Neue"/>
              <a:cs typeface="Helvetica Neue"/>
              <a:sym typeface="Helvetica Neue"/>
            </a:endParaRPr>
          </a:p>
        </p:txBody>
      </p:sp>
    </p:spTree>
  </p:cSld>
  <p:clrMapOvr>
    <a:masterClrMapping/>
  </p:clrMapOvr>
  <p:transition spd="slow">
    <p:cut/>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267"/>
        <p:cNvGrpSpPr/>
        <p:nvPr/>
      </p:nvGrpSpPr>
      <p:grpSpPr>
        <a:xfrm>
          <a:off x="0" y="0"/>
          <a:ext cx="0" cy="0"/>
          <a:chOff x="0" y="0"/>
          <a:chExt cx="0" cy="0"/>
        </a:xfrm>
      </p:grpSpPr>
      <p:sp>
        <p:nvSpPr>
          <p:cNvPr id="268" name="Shape 268"/>
          <p:cNvSpPr txBox="1">
            <a:spLocks noGrp="1"/>
          </p:cNvSpPr>
          <p:nvPr>
            <p:ph type="title"/>
          </p:nvPr>
        </p:nvSpPr>
        <p:spPr>
          <a:xfrm>
            <a:off x="372576" y="274648"/>
            <a:ext cx="8561099" cy="1077600"/>
          </a:xfrm>
          <a:prstGeom prst="rect">
            <a:avLst/>
          </a:prstGeom>
          <a:noFill/>
          <a:ln>
            <a:noFill/>
          </a:ln>
        </p:spPr>
        <p:txBody>
          <a:bodyPr lIns="91425" tIns="45700" rIns="91425" bIns="45700" anchor="ctr" anchorCtr="0">
            <a:noAutofit/>
          </a:bodyPr>
          <a:lstStyle/>
          <a:p>
            <a:pPr lvl="0" rtl="0">
              <a:spcBef>
                <a:spcPts val="0"/>
              </a:spcBef>
              <a:buClr>
                <a:srgbClr val="562214"/>
              </a:buClr>
              <a:buSzPct val="25000"/>
              <a:buFont typeface="Cabin"/>
              <a:buNone/>
            </a:pPr>
            <a:r>
              <a:rPr lang="en-US" sz="3400">
                <a:solidFill>
                  <a:srgbClr val="000000"/>
                </a:solidFill>
                <a:latin typeface="Helvetica Neue"/>
                <a:ea typeface="Helvetica Neue"/>
                <a:cs typeface="Helvetica Neue"/>
                <a:sym typeface="Helvetica Neue"/>
              </a:rPr>
              <a:t>Style notes: copy editing reminders</a:t>
            </a:r>
          </a:p>
        </p:txBody>
      </p:sp>
      <p:sp>
        <p:nvSpPr>
          <p:cNvPr id="269" name="Shape 269"/>
          <p:cNvSpPr txBox="1">
            <a:spLocks noGrp="1"/>
          </p:cNvSpPr>
          <p:nvPr>
            <p:ph type="body" idx="1"/>
          </p:nvPr>
        </p:nvSpPr>
        <p:spPr>
          <a:xfrm>
            <a:off x="496750" y="1352250"/>
            <a:ext cx="8436899" cy="5505898"/>
          </a:xfrm>
          <a:prstGeom prst="rect">
            <a:avLst/>
          </a:prstGeom>
          <a:noFill/>
          <a:ln>
            <a:noFill/>
          </a:ln>
        </p:spPr>
        <p:txBody>
          <a:bodyPr lIns="91425" tIns="45700" rIns="91425" bIns="45700" anchor="t" anchorCtr="0">
            <a:noAutofit/>
          </a:bodyPr>
          <a:lstStyle/>
          <a:p>
            <a:pPr marL="0" marR="0" lvl="0" indent="0" algn="l" rtl="0">
              <a:lnSpc>
                <a:spcPct val="80000"/>
              </a:lnSpc>
              <a:spcBef>
                <a:spcPts val="0"/>
              </a:spcBef>
              <a:spcAft>
                <a:spcPts val="0"/>
              </a:spcAft>
              <a:buClr>
                <a:schemeClr val="accent1"/>
              </a:buClr>
              <a:buSzPct val="25000"/>
              <a:buFont typeface="Cabin"/>
              <a:buNone/>
            </a:pPr>
            <a:r>
              <a:rPr lang="en-US" sz="2950" b="1" i="0" u="none" strike="noStrike" cap="none">
                <a:solidFill>
                  <a:schemeClr val="dk1"/>
                </a:solidFill>
                <a:latin typeface="Helvetica Neue"/>
                <a:ea typeface="Helvetica Neue"/>
                <a:cs typeface="Helvetica Neue"/>
                <a:sym typeface="Helvetica Neue"/>
              </a:rPr>
              <a:t>Punctuation for quotes</a:t>
            </a:r>
          </a:p>
          <a:p>
            <a:pPr marL="365760" marR="0" lvl="0" indent="-289560" algn="l" rtl="0">
              <a:lnSpc>
                <a:spcPct val="80000"/>
              </a:lnSpc>
              <a:spcBef>
                <a:spcPts val="600"/>
              </a:spcBef>
              <a:spcAft>
                <a:spcPts val="0"/>
              </a:spcAft>
              <a:buClr>
                <a:schemeClr val="accent1"/>
              </a:buClr>
              <a:buSzPct val="25000"/>
              <a:buFont typeface="Cabin"/>
              <a:buNone/>
            </a:pPr>
            <a:r>
              <a:rPr lang="en-US" sz="2950" b="0" i="0" u="none" strike="noStrike" cap="none">
                <a:solidFill>
                  <a:schemeClr val="dk1"/>
                </a:solidFill>
                <a:latin typeface="Helvetica Neue"/>
                <a:ea typeface="Helvetica Neue"/>
                <a:cs typeface="Helvetica Neue"/>
                <a:sym typeface="Helvetica Neue"/>
              </a:rPr>
              <a:t>“Let the quote marks HUG the comma,” Ms. Brennan said. “Please, keep the end punctuation inside the quotation marks!”</a:t>
            </a:r>
          </a:p>
          <a:p>
            <a:pPr marL="365760" marR="0" lvl="0" indent="-137159" algn="l" rtl="0">
              <a:lnSpc>
                <a:spcPct val="100000"/>
              </a:lnSpc>
              <a:spcBef>
                <a:spcPts val="600"/>
              </a:spcBef>
              <a:spcAft>
                <a:spcPts val="0"/>
              </a:spcAft>
              <a:buClr>
                <a:schemeClr val="accent1"/>
              </a:buClr>
              <a:buSzPct val="98333"/>
              <a:buFont typeface="Cabin"/>
              <a:buNone/>
            </a:pPr>
            <a:endParaRPr sz="2950" b="0" i="0" u="none" strike="noStrike" cap="none">
              <a:solidFill>
                <a:schemeClr val="dk1"/>
              </a:solidFill>
              <a:latin typeface="Helvetica Neue"/>
              <a:ea typeface="Helvetica Neue"/>
              <a:cs typeface="Helvetica Neue"/>
              <a:sym typeface="Helvetica Neue"/>
            </a:endParaRPr>
          </a:p>
          <a:p>
            <a:pPr marL="365760" marR="0" lvl="0" indent="-289560" algn="l" rtl="0">
              <a:lnSpc>
                <a:spcPct val="80000"/>
              </a:lnSpc>
              <a:spcBef>
                <a:spcPts val="600"/>
              </a:spcBef>
              <a:spcAft>
                <a:spcPts val="0"/>
              </a:spcAft>
              <a:buClr>
                <a:schemeClr val="accent1"/>
              </a:buClr>
              <a:buSzPct val="25000"/>
              <a:buFont typeface="Cabin"/>
              <a:buNone/>
            </a:pPr>
            <a:r>
              <a:rPr lang="en-US" sz="2950" b="1" i="0" u="none" strike="noStrike" cap="none">
                <a:solidFill>
                  <a:schemeClr val="dk1"/>
                </a:solidFill>
                <a:latin typeface="Helvetica Neue"/>
                <a:ea typeface="Helvetica Neue"/>
                <a:cs typeface="Helvetica Neue"/>
                <a:sym typeface="Helvetica Neue"/>
              </a:rPr>
              <a:t>Yesterday, today, tomorrow … </a:t>
            </a:r>
          </a:p>
          <a:p>
            <a:pPr marL="365760" marR="0" lvl="0" indent="-289560" algn="l" rtl="0">
              <a:lnSpc>
                <a:spcPct val="80000"/>
              </a:lnSpc>
              <a:spcBef>
                <a:spcPts val="600"/>
              </a:spcBef>
              <a:spcAft>
                <a:spcPts val="0"/>
              </a:spcAft>
              <a:buClr>
                <a:schemeClr val="accent1"/>
              </a:buClr>
              <a:buSzPct val="25000"/>
              <a:buFont typeface="Cabin"/>
              <a:buNone/>
            </a:pPr>
            <a:r>
              <a:rPr lang="en-US" sz="2950" b="0" i="0" u="none" strike="noStrike" cap="none">
                <a:solidFill>
                  <a:schemeClr val="dk1"/>
                </a:solidFill>
                <a:latin typeface="Helvetica Neue"/>
                <a:ea typeface="Helvetica Neue"/>
                <a:cs typeface="Helvetica Neue"/>
                <a:sym typeface="Helvetica Neue"/>
              </a:rPr>
              <a:t>Avoid these, for obvious reasons. By the time you post, it might not be right.</a:t>
            </a:r>
          </a:p>
          <a:p>
            <a:pPr marL="365760" marR="0" lvl="0" indent="-289560" algn="l" rtl="0">
              <a:lnSpc>
                <a:spcPct val="80000"/>
              </a:lnSpc>
              <a:spcBef>
                <a:spcPts val="600"/>
              </a:spcBef>
              <a:spcAft>
                <a:spcPts val="0"/>
              </a:spcAft>
              <a:buClr>
                <a:schemeClr val="accent1"/>
              </a:buClr>
              <a:buSzPct val="25000"/>
              <a:buFont typeface="Cabin"/>
              <a:buNone/>
            </a:pPr>
            <a:r>
              <a:rPr lang="en-US" sz="2950" b="0" i="0" u="none" strike="noStrike" cap="none">
                <a:solidFill>
                  <a:schemeClr val="dk1"/>
                </a:solidFill>
                <a:latin typeface="Helvetica Neue"/>
                <a:ea typeface="Helvetica Neue"/>
                <a:cs typeface="Helvetica Neue"/>
                <a:sym typeface="Helvetica Neue"/>
              </a:rPr>
              <a:t>Instead, use the day of the week, or for longer-term stories, the date of the month. </a:t>
            </a:r>
          </a:p>
          <a:p>
            <a:pPr marL="365760" marR="0" lvl="0" indent="-137159" algn="l" rtl="0">
              <a:lnSpc>
                <a:spcPct val="100000"/>
              </a:lnSpc>
              <a:spcBef>
                <a:spcPts val="600"/>
              </a:spcBef>
              <a:spcAft>
                <a:spcPts val="0"/>
              </a:spcAft>
              <a:buClr>
                <a:schemeClr val="accent1"/>
              </a:buClr>
              <a:buSzPct val="98333"/>
              <a:buFont typeface="Cabin"/>
              <a:buNone/>
            </a:pPr>
            <a:endParaRPr sz="2950" b="0" i="0" u="none" strike="noStrike" cap="none">
              <a:solidFill>
                <a:schemeClr val="dk1"/>
              </a:solidFill>
              <a:latin typeface="Helvetica Neue"/>
              <a:ea typeface="Helvetica Neue"/>
              <a:cs typeface="Helvetica Neue"/>
              <a:sym typeface="Helvetica Neue"/>
            </a:endParaRP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54"/>
        <p:cNvGrpSpPr/>
        <p:nvPr/>
      </p:nvGrpSpPr>
      <p:grpSpPr>
        <a:xfrm>
          <a:off x="0" y="0"/>
          <a:ext cx="0" cy="0"/>
          <a:chOff x="0" y="0"/>
          <a:chExt cx="0" cy="0"/>
        </a:xfrm>
      </p:grpSpPr>
      <p:sp>
        <p:nvSpPr>
          <p:cNvPr id="55" name="Shape 55"/>
          <p:cNvSpPr txBox="1">
            <a:spLocks noGrp="1"/>
          </p:cNvSpPr>
          <p:nvPr>
            <p:ph type="title"/>
          </p:nvPr>
        </p:nvSpPr>
        <p:spPr>
          <a:xfrm>
            <a:off x="338376" y="504575"/>
            <a:ext cx="8671500" cy="486000"/>
          </a:xfrm>
          <a:prstGeom prst="rect">
            <a:avLst/>
          </a:prstGeom>
          <a:noFill/>
          <a:ln>
            <a:noFill/>
          </a:ln>
        </p:spPr>
        <p:txBody>
          <a:bodyPr lIns="91425" tIns="45700" rIns="91425" bIns="45700" anchor="ctr" anchorCtr="0">
            <a:noAutofit/>
          </a:bodyPr>
          <a:lstStyle/>
          <a:p>
            <a:pPr lvl="0" rtl="0">
              <a:spcBef>
                <a:spcPts val="0"/>
              </a:spcBef>
              <a:buClr>
                <a:srgbClr val="562214"/>
              </a:buClr>
              <a:buSzPct val="25000"/>
              <a:buFont typeface="Cabin"/>
              <a:buNone/>
            </a:pPr>
            <a:r>
              <a:rPr lang="en-US">
                <a:solidFill>
                  <a:srgbClr val="000000"/>
                </a:solidFill>
                <a:latin typeface="Helvetica Neue"/>
                <a:ea typeface="Helvetica Neue"/>
                <a:cs typeface="Helvetica Neue"/>
                <a:sym typeface="Helvetica Neue"/>
              </a:rPr>
              <a:t>Style notes: spelling</a:t>
            </a:r>
          </a:p>
        </p:txBody>
      </p:sp>
      <p:sp>
        <p:nvSpPr>
          <p:cNvPr id="56" name="Shape 56"/>
          <p:cNvSpPr txBox="1">
            <a:spLocks noGrp="1"/>
          </p:cNvSpPr>
          <p:nvPr>
            <p:ph type="body" idx="1"/>
          </p:nvPr>
        </p:nvSpPr>
        <p:spPr>
          <a:xfrm>
            <a:off x="358776" y="1380500"/>
            <a:ext cx="8574900" cy="5401200"/>
          </a:xfrm>
          <a:prstGeom prst="rect">
            <a:avLst/>
          </a:prstGeom>
          <a:noFill/>
          <a:ln>
            <a:noFill/>
          </a:ln>
        </p:spPr>
        <p:txBody>
          <a:bodyPr lIns="91425" tIns="45700" rIns="91425" bIns="45700" anchor="t" anchorCtr="0">
            <a:noAutofit/>
          </a:bodyPr>
          <a:lstStyle/>
          <a:p>
            <a:pPr marL="365760" marR="0" lvl="0" indent="-241300" algn="l" rtl="0">
              <a:lnSpc>
                <a:spcPct val="100000"/>
              </a:lnSpc>
              <a:spcBef>
                <a:spcPts val="0"/>
              </a:spcBef>
              <a:spcAft>
                <a:spcPts val="0"/>
              </a:spcAft>
              <a:buClr>
                <a:srgbClr val="000000"/>
              </a:buClr>
              <a:buSzPct val="56250"/>
              <a:buFont typeface="Helvetica Neue"/>
              <a:buChar char="●"/>
            </a:pPr>
            <a:r>
              <a:rPr lang="en-US" sz="3200" b="0" i="0" u="none" strike="noStrike" cap="none">
                <a:solidFill>
                  <a:schemeClr val="dk1"/>
                </a:solidFill>
                <a:latin typeface="Helvetica Neue"/>
                <a:ea typeface="Helvetica Neue"/>
                <a:cs typeface="Helvetica Neue"/>
                <a:sym typeface="Helvetica Neue"/>
              </a:rPr>
              <a:t>Sophomore has three Os. Count them.</a:t>
            </a:r>
          </a:p>
          <a:p>
            <a:pPr marL="365760" marR="0" lvl="0" indent="-241300" algn="l" rtl="0">
              <a:lnSpc>
                <a:spcPct val="100000"/>
              </a:lnSpc>
              <a:spcBef>
                <a:spcPts val="600"/>
              </a:spcBef>
              <a:spcAft>
                <a:spcPts val="0"/>
              </a:spcAft>
              <a:buClr>
                <a:srgbClr val="000000"/>
              </a:buClr>
              <a:buSzPct val="56250"/>
              <a:buFont typeface="Helvetica Neue"/>
              <a:buChar char="●"/>
            </a:pPr>
            <a:r>
              <a:rPr lang="en-US" sz="3200" b="0" i="0" u="none" strike="noStrike" cap="none">
                <a:solidFill>
                  <a:schemeClr val="dk1"/>
                </a:solidFill>
                <a:latin typeface="Helvetica Neue"/>
                <a:ea typeface="Helvetica Neue"/>
                <a:cs typeface="Helvetica Neue"/>
                <a:sym typeface="Helvetica Neue"/>
              </a:rPr>
              <a:t>Definitely (no A anywhere)</a:t>
            </a:r>
          </a:p>
          <a:p>
            <a:pPr marL="365760" marR="0" lvl="0" indent="-241300" algn="l" rtl="0">
              <a:lnSpc>
                <a:spcPct val="100000"/>
              </a:lnSpc>
              <a:spcBef>
                <a:spcPts val="600"/>
              </a:spcBef>
              <a:spcAft>
                <a:spcPts val="0"/>
              </a:spcAft>
              <a:buClr>
                <a:srgbClr val="000000"/>
              </a:buClr>
              <a:buSzPct val="56250"/>
              <a:buFont typeface="Helvetica Neue"/>
              <a:buChar char="●"/>
            </a:pPr>
            <a:r>
              <a:rPr lang="en-US" sz="3200" b="0" i="0" u="none" strike="noStrike" cap="none">
                <a:solidFill>
                  <a:schemeClr val="dk1"/>
                </a:solidFill>
                <a:latin typeface="Helvetica Neue"/>
                <a:ea typeface="Helvetica Neue"/>
                <a:cs typeface="Helvetica Neue"/>
                <a:sym typeface="Helvetica Neue"/>
              </a:rPr>
              <a:t>A lot is two words. (</a:t>
            </a:r>
            <a:r>
              <a:rPr lang="en-US" sz="3200" b="1" i="0" u="none" strike="noStrike" cap="none">
                <a:solidFill>
                  <a:schemeClr val="dk1"/>
                </a:solidFill>
                <a:latin typeface="Helvetica Neue"/>
                <a:ea typeface="Helvetica Neue"/>
                <a:cs typeface="Helvetica Neue"/>
                <a:sym typeface="Helvetica Neue"/>
              </a:rPr>
              <a:t>Not</a:t>
            </a:r>
            <a:r>
              <a:rPr lang="en-US" sz="3200" b="0" i="0" u="none" strike="noStrike" cap="none">
                <a:solidFill>
                  <a:schemeClr val="dk1"/>
                </a:solidFill>
                <a:latin typeface="Helvetica Neue"/>
                <a:ea typeface="Helvetica Neue"/>
                <a:cs typeface="Helvetica Neue"/>
                <a:sym typeface="Helvetica Neue"/>
              </a:rPr>
              <a:t> alot.)</a:t>
            </a:r>
          </a:p>
          <a:p>
            <a:pPr marL="365760" marR="0" lvl="0" indent="-241300" algn="l" rtl="0">
              <a:lnSpc>
                <a:spcPct val="100000"/>
              </a:lnSpc>
              <a:spcBef>
                <a:spcPts val="600"/>
              </a:spcBef>
              <a:spcAft>
                <a:spcPts val="0"/>
              </a:spcAft>
              <a:buClr>
                <a:srgbClr val="000000"/>
              </a:buClr>
              <a:buSzPct val="56250"/>
              <a:buFont typeface="Helvetica Neue"/>
              <a:buChar char="●"/>
            </a:pPr>
            <a:r>
              <a:rPr lang="en-US" sz="3200" b="0" i="0" u="none" strike="noStrike" cap="none">
                <a:solidFill>
                  <a:schemeClr val="dk1"/>
                </a:solidFill>
                <a:latin typeface="Helvetica Neue"/>
                <a:ea typeface="Helvetica Neue"/>
                <a:cs typeface="Helvetica Neue"/>
                <a:sym typeface="Helvetica Neue"/>
              </a:rPr>
              <a:t>Occasion has two c’s, one s. </a:t>
            </a:r>
          </a:p>
          <a:p>
            <a:pPr marL="365760" marR="0" lvl="0" indent="-241300" algn="l" rtl="0">
              <a:lnSpc>
                <a:spcPct val="100000"/>
              </a:lnSpc>
              <a:spcBef>
                <a:spcPts val="600"/>
              </a:spcBef>
              <a:spcAft>
                <a:spcPts val="0"/>
              </a:spcAft>
              <a:buClr>
                <a:srgbClr val="000000"/>
              </a:buClr>
              <a:buSzPct val="56250"/>
              <a:buFont typeface="Helvetica Neue"/>
              <a:buChar char="●"/>
            </a:pPr>
            <a:r>
              <a:rPr lang="en-US" sz="3200" b="0" i="0" u="none" strike="noStrike" cap="none">
                <a:solidFill>
                  <a:schemeClr val="dk1"/>
                </a:solidFill>
                <a:latin typeface="Helvetica Neue"/>
                <a:ea typeface="Helvetica Neue"/>
                <a:cs typeface="Helvetica Neue"/>
                <a:sym typeface="Helvetica Neue"/>
              </a:rPr>
              <a:t>Occurred has two c’s, two r’s.</a:t>
            </a:r>
          </a:p>
          <a:p>
            <a:pPr marL="365760" marR="0" lvl="0" indent="-241300" algn="l" rtl="0">
              <a:lnSpc>
                <a:spcPct val="100000"/>
              </a:lnSpc>
              <a:spcBef>
                <a:spcPts val="600"/>
              </a:spcBef>
              <a:spcAft>
                <a:spcPts val="0"/>
              </a:spcAft>
              <a:buClr>
                <a:srgbClr val="000000"/>
              </a:buClr>
              <a:buSzPct val="56250"/>
              <a:buFont typeface="Helvetica Neue"/>
              <a:buChar char="●"/>
            </a:pPr>
            <a:r>
              <a:rPr lang="en-US" sz="3200" b="0" i="0" u="none" strike="noStrike" cap="none">
                <a:solidFill>
                  <a:schemeClr val="dk1"/>
                </a:solidFill>
                <a:latin typeface="Helvetica Neue"/>
                <a:ea typeface="Helvetica Neue"/>
                <a:cs typeface="Helvetica Neue"/>
                <a:sym typeface="Helvetica Neue"/>
              </a:rPr>
              <a:t>Superintend</a:t>
            </a:r>
            <a:r>
              <a:rPr lang="en-US" sz="3200" b="1" i="0" u="none" strike="noStrike" cap="none">
                <a:solidFill>
                  <a:schemeClr val="dk1"/>
                </a:solidFill>
                <a:latin typeface="Helvetica Neue"/>
                <a:ea typeface="Helvetica Neue"/>
                <a:cs typeface="Helvetica Neue"/>
                <a:sym typeface="Helvetica Neue"/>
              </a:rPr>
              <a:t>e</a:t>
            </a:r>
            <a:r>
              <a:rPr lang="en-US" sz="3200" b="0" i="0" u="none" strike="noStrike" cap="none">
                <a:solidFill>
                  <a:schemeClr val="dk1"/>
                </a:solidFill>
                <a:latin typeface="Helvetica Neue"/>
                <a:ea typeface="Helvetica Neue"/>
                <a:cs typeface="Helvetica Neue"/>
                <a:sym typeface="Helvetica Neue"/>
              </a:rPr>
              <a:t>nt</a:t>
            </a:r>
          </a:p>
          <a:p>
            <a:pPr marL="365760" marR="0" lvl="0" indent="-241300" algn="l" rtl="0">
              <a:lnSpc>
                <a:spcPct val="100000"/>
              </a:lnSpc>
              <a:spcBef>
                <a:spcPts val="600"/>
              </a:spcBef>
              <a:spcAft>
                <a:spcPts val="0"/>
              </a:spcAft>
              <a:buClr>
                <a:srgbClr val="000000"/>
              </a:buClr>
              <a:buSzPct val="56250"/>
              <a:buFont typeface="Helvetica Neue"/>
              <a:buChar char="●"/>
            </a:pPr>
            <a:r>
              <a:rPr lang="en-US" sz="3200" b="0" i="0" u="none" strike="noStrike" cap="none">
                <a:solidFill>
                  <a:schemeClr val="dk1"/>
                </a:solidFill>
                <a:latin typeface="Helvetica Neue"/>
                <a:ea typeface="Helvetica Neue"/>
                <a:cs typeface="Helvetica Neue"/>
                <a:sym typeface="Helvetica Neue"/>
              </a:rPr>
              <a:t>Independ</a:t>
            </a:r>
            <a:r>
              <a:rPr lang="en-US" sz="3200" b="1" i="0" u="none" strike="noStrike" cap="none">
                <a:solidFill>
                  <a:schemeClr val="dk1"/>
                </a:solidFill>
                <a:latin typeface="Helvetica Neue"/>
                <a:ea typeface="Helvetica Neue"/>
                <a:cs typeface="Helvetica Neue"/>
                <a:sym typeface="Helvetica Neue"/>
              </a:rPr>
              <a:t>e</a:t>
            </a:r>
            <a:r>
              <a:rPr lang="en-US" sz="3200" b="0" i="0" u="none" strike="noStrike" cap="none">
                <a:solidFill>
                  <a:schemeClr val="dk1"/>
                </a:solidFill>
                <a:latin typeface="Helvetica Neue"/>
                <a:ea typeface="Helvetica Neue"/>
                <a:cs typeface="Helvetica Neue"/>
                <a:sym typeface="Helvetica Neue"/>
              </a:rPr>
              <a:t>nt</a:t>
            </a:r>
          </a:p>
          <a:p>
            <a:pPr marL="365760" marR="0" lvl="0" indent="-137159" algn="l" rtl="0">
              <a:lnSpc>
                <a:spcPct val="100000"/>
              </a:lnSpc>
              <a:spcBef>
                <a:spcPts val="600"/>
              </a:spcBef>
              <a:spcAft>
                <a:spcPts val="0"/>
              </a:spcAft>
              <a:buClr>
                <a:schemeClr val="accent1"/>
              </a:buClr>
              <a:buSzPct val="100000"/>
              <a:buFont typeface="Cabin"/>
              <a:buNone/>
            </a:pPr>
            <a:endParaRPr sz="3200" b="0" i="0" u="none" strike="noStrike" cap="none">
              <a:solidFill>
                <a:schemeClr val="dk1"/>
              </a:solidFill>
              <a:latin typeface="Helvetica Neue"/>
              <a:ea typeface="Helvetica Neue"/>
              <a:cs typeface="Helvetica Neue"/>
              <a:sym typeface="Helvetica Neue"/>
            </a:endParaRPr>
          </a:p>
          <a:p>
            <a:pPr marL="365760" marR="0" lvl="0" indent="-137159" algn="l" rtl="0">
              <a:lnSpc>
                <a:spcPct val="100000"/>
              </a:lnSpc>
              <a:spcBef>
                <a:spcPts val="600"/>
              </a:spcBef>
              <a:spcAft>
                <a:spcPts val="0"/>
              </a:spcAft>
              <a:buClr>
                <a:schemeClr val="accent1"/>
              </a:buClr>
              <a:buSzPct val="100000"/>
              <a:buFont typeface="Cabin"/>
              <a:buNone/>
            </a:pPr>
            <a:endParaRPr sz="3200" b="0" i="0" u="none" strike="noStrike" cap="none">
              <a:solidFill>
                <a:schemeClr val="dk1"/>
              </a:solidFill>
              <a:latin typeface="Helvetica Neue"/>
              <a:ea typeface="Helvetica Neue"/>
              <a:cs typeface="Helvetica Neue"/>
              <a:sym typeface="Helvetica Neue"/>
            </a:endParaRPr>
          </a:p>
          <a:p>
            <a:pPr marL="365760" marR="0" lvl="0" indent="-137159" algn="l" rtl="0">
              <a:lnSpc>
                <a:spcPct val="100000"/>
              </a:lnSpc>
              <a:spcBef>
                <a:spcPts val="600"/>
              </a:spcBef>
              <a:spcAft>
                <a:spcPts val="0"/>
              </a:spcAft>
              <a:buClr>
                <a:schemeClr val="accent1"/>
              </a:buClr>
              <a:buSzPct val="100000"/>
              <a:buFont typeface="Cabin"/>
              <a:buNone/>
            </a:pPr>
            <a:endParaRPr sz="3200" b="0" i="0" u="none" strike="noStrike" cap="none">
              <a:solidFill>
                <a:schemeClr val="dk1"/>
              </a:solidFill>
              <a:latin typeface="Helvetica Neue"/>
              <a:ea typeface="Helvetica Neue"/>
              <a:cs typeface="Helvetica Neue"/>
              <a:sym typeface="Helvetica Neue"/>
            </a:endParaRP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61" name="Shape 61"/>
          <p:cNvSpPr txBox="1">
            <a:spLocks noGrp="1"/>
          </p:cNvSpPr>
          <p:nvPr>
            <p:ph type="title"/>
          </p:nvPr>
        </p:nvSpPr>
        <p:spPr>
          <a:xfrm>
            <a:off x="289775" y="228600"/>
            <a:ext cx="9082800" cy="1143000"/>
          </a:xfrm>
          <a:prstGeom prst="rect">
            <a:avLst/>
          </a:prstGeom>
          <a:noFill/>
          <a:ln>
            <a:noFill/>
          </a:ln>
        </p:spPr>
        <p:txBody>
          <a:bodyPr lIns="91425" tIns="45700" rIns="91425" bIns="45700" anchor="ctr" anchorCtr="0">
            <a:noAutofit/>
          </a:bodyPr>
          <a:lstStyle/>
          <a:p>
            <a:pPr lvl="0" rtl="0">
              <a:spcBef>
                <a:spcPts val="0"/>
              </a:spcBef>
              <a:buClr>
                <a:srgbClr val="562214"/>
              </a:buClr>
              <a:buSzPct val="25000"/>
              <a:buFont typeface="Cabin"/>
              <a:buNone/>
            </a:pPr>
            <a:r>
              <a:rPr lang="en-US">
                <a:solidFill>
                  <a:srgbClr val="000000"/>
                </a:solidFill>
                <a:latin typeface="Helvetica Neue"/>
                <a:ea typeface="Helvetica Neue"/>
                <a:cs typeface="Helvetica Neue"/>
                <a:sym typeface="Helvetica Neue"/>
              </a:rPr>
              <a:t>Style notes: commonly misused words</a:t>
            </a:r>
          </a:p>
        </p:txBody>
      </p:sp>
      <p:sp>
        <p:nvSpPr>
          <p:cNvPr id="62" name="Shape 62"/>
          <p:cNvSpPr txBox="1">
            <a:spLocks noGrp="1"/>
          </p:cNvSpPr>
          <p:nvPr>
            <p:ph type="body" idx="1"/>
          </p:nvPr>
        </p:nvSpPr>
        <p:spPr>
          <a:xfrm>
            <a:off x="289776" y="1371600"/>
            <a:ext cx="8643899" cy="5257799"/>
          </a:xfrm>
          <a:prstGeom prst="rect">
            <a:avLst/>
          </a:prstGeom>
          <a:noFill/>
          <a:ln>
            <a:noFill/>
          </a:ln>
        </p:spPr>
        <p:txBody>
          <a:bodyPr lIns="91425" tIns="45700" rIns="91425" bIns="45700" anchor="t" anchorCtr="0">
            <a:noAutofit/>
          </a:bodyPr>
          <a:lstStyle/>
          <a:p>
            <a:pPr marL="365760" marR="0" lvl="0" indent="-289560" algn="l" rtl="0">
              <a:lnSpc>
                <a:spcPct val="100000"/>
              </a:lnSpc>
              <a:spcBef>
                <a:spcPts val="0"/>
              </a:spcBef>
              <a:spcAft>
                <a:spcPts val="0"/>
              </a:spcAft>
              <a:buClr>
                <a:schemeClr val="accent1"/>
              </a:buClr>
              <a:buSzPct val="25000"/>
              <a:buFont typeface="Cabin"/>
              <a:buNone/>
            </a:pPr>
            <a:r>
              <a:rPr lang="en-US" sz="3000" b="1" i="0" u="none" strike="noStrike" cap="none">
                <a:solidFill>
                  <a:srgbClr val="000000"/>
                </a:solidFill>
                <a:latin typeface="Helvetica Neue"/>
                <a:ea typeface="Helvetica Neue"/>
                <a:cs typeface="Helvetica Neue"/>
                <a:sym typeface="Helvetica Neue"/>
              </a:rPr>
              <a:t>who, that</a:t>
            </a:r>
          </a:p>
          <a:p>
            <a:pPr marL="365760" marR="0" lvl="0" indent="-289560" algn="l" rtl="0">
              <a:lnSpc>
                <a:spcPct val="100000"/>
              </a:lnSpc>
              <a:spcBef>
                <a:spcPts val="600"/>
              </a:spcBef>
              <a:spcAft>
                <a:spcPts val="0"/>
              </a:spcAft>
              <a:buClr>
                <a:schemeClr val="accent1"/>
              </a:buClr>
              <a:buSzPct val="25000"/>
              <a:buFont typeface="Cabin"/>
              <a:buNone/>
            </a:pPr>
            <a:r>
              <a:rPr lang="en-US" sz="3000" b="0" i="0" u="none" strike="noStrike" cap="none">
                <a:solidFill>
                  <a:srgbClr val="000000"/>
                </a:solidFill>
                <a:latin typeface="Helvetica Neue"/>
                <a:ea typeface="Helvetica Neue"/>
                <a:cs typeface="Helvetica Neue"/>
                <a:sym typeface="Helvetica Neue"/>
              </a:rPr>
              <a:t>Use</a:t>
            </a:r>
            <a:r>
              <a:rPr lang="en-US">
                <a:solidFill>
                  <a:srgbClr val="000000"/>
                </a:solidFill>
                <a:latin typeface="Helvetica Neue"/>
                <a:ea typeface="Helvetica Neue"/>
                <a:cs typeface="Helvetica Neue"/>
                <a:sym typeface="Helvetica Neue"/>
              </a:rPr>
              <a:t> </a:t>
            </a:r>
            <a:r>
              <a:rPr lang="en-US" sz="3000" b="1" i="0" u="none" strike="noStrike" cap="none">
                <a:solidFill>
                  <a:srgbClr val="000000"/>
                </a:solidFill>
                <a:latin typeface="Helvetica Neue"/>
                <a:ea typeface="Helvetica Neue"/>
                <a:cs typeface="Helvetica Neue"/>
                <a:sym typeface="Helvetica Neue"/>
              </a:rPr>
              <a:t>who</a:t>
            </a:r>
            <a:r>
              <a:rPr lang="en-US">
                <a:solidFill>
                  <a:srgbClr val="000000"/>
                </a:solidFill>
                <a:latin typeface="Helvetica Neue"/>
                <a:ea typeface="Helvetica Neue"/>
                <a:cs typeface="Helvetica Neue"/>
                <a:sym typeface="Helvetica Neue"/>
              </a:rPr>
              <a:t> </a:t>
            </a:r>
            <a:r>
              <a:rPr lang="en-US" sz="3000" b="0" i="0" u="none" strike="noStrike" cap="none">
                <a:solidFill>
                  <a:srgbClr val="000000"/>
                </a:solidFill>
                <a:latin typeface="Helvetica Neue"/>
                <a:ea typeface="Helvetica Neue"/>
                <a:cs typeface="Helvetica Neue"/>
                <a:sym typeface="Helvetica Neue"/>
              </a:rPr>
              <a:t>when you are referring to a person. </a:t>
            </a:r>
          </a:p>
          <a:p>
            <a:pPr marL="365760" marR="0" lvl="0" indent="-289560" algn="l" rtl="0">
              <a:lnSpc>
                <a:spcPct val="100000"/>
              </a:lnSpc>
              <a:spcBef>
                <a:spcPts val="600"/>
              </a:spcBef>
              <a:spcAft>
                <a:spcPts val="0"/>
              </a:spcAft>
              <a:buClr>
                <a:schemeClr val="accent1"/>
              </a:buClr>
              <a:buSzPct val="25000"/>
              <a:buFont typeface="Cabin"/>
              <a:buNone/>
            </a:pPr>
            <a:r>
              <a:rPr lang="en-US" sz="3000" b="0" i="0" u="none" strike="noStrike" cap="none">
                <a:solidFill>
                  <a:srgbClr val="000000"/>
                </a:solidFill>
                <a:latin typeface="Helvetica Neue"/>
                <a:ea typeface="Helvetica Neue"/>
                <a:cs typeface="Helvetica Neue"/>
                <a:sym typeface="Helvetica Neue"/>
              </a:rPr>
              <a:t>Use </a:t>
            </a:r>
            <a:r>
              <a:rPr lang="en-US" sz="3000" b="1" i="0" u="none" strike="noStrike" cap="none">
                <a:solidFill>
                  <a:srgbClr val="000000"/>
                </a:solidFill>
                <a:latin typeface="Helvetica Neue"/>
                <a:ea typeface="Helvetica Neue"/>
                <a:cs typeface="Helvetica Neue"/>
                <a:sym typeface="Helvetica Neue"/>
              </a:rPr>
              <a:t>that </a:t>
            </a:r>
            <a:r>
              <a:rPr lang="en-US" sz="3000" b="0" i="0" u="none" strike="noStrike" cap="none">
                <a:solidFill>
                  <a:srgbClr val="000000"/>
                </a:solidFill>
                <a:latin typeface="Helvetica Neue"/>
                <a:ea typeface="Helvetica Neue"/>
                <a:cs typeface="Helvetica Neue"/>
                <a:sym typeface="Helvetica Neue"/>
              </a:rPr>
              <a:t>to refer to things.</a:t>
            </a:r>
          </a:p>
          <a:p>
            <a:pPr marL="365760" marR="0" lvl="0" indent="-289560" algn="l" rtl="0">
              <a:lnSpc>
                <a:spcPct val="100000"/>
              </a:lnSpc>
              <a:spcBef>
                <a:spcPts val="600"/>
              </a:spcBef>
              <a:spcAft>
                <a:spcPts val="0"/>
              </a:spcAft>
              <a:buClr>
                <a:schemeClr val="accent1"/>
              </a:buClr>
              <a:buSzPct val="25000"/>
              <a:buFont typeface="Cabin"/>
              <a:buNone/>
            </a:pPr>
            <a:r>
              <a:rPr lang="en-US">
                <a:solidFill>
                  <a:srgbClr val="000000"/>
                </a:solidFill>
                <a:latin typeface="Helvetica Neue"/>
                <a:ea typeface="Helvetica Neue"/>
                <a:cs typeface="Helvetica Neue"/>
                <a:sym typeface="Helvetica Neue"/>
              </a:rPr>
              <a:t>(</a:t>
            </a:r>
            <a:r>
              <a:rPr lang="en-US" sz="3000" b="0" i="0" u="none" strike="noStrike" cap="none">
                <a:solidFill>
                  <a:srgbClr val="000000"/>
                </a:solidFill>
                <a:latin typeface="Helvetica Neue"/>
                <a:ea typeface="Helvetica Neue"/>
                <a:cs typeface="Helvetica Neue"/>
                <a:sym typeface="Helvetica Neue"/>
              </a:rPr>
              <a:t>People aren’t things, so don’t call them that</a:t>
            </a:r>
            <a:r>
              <a:rPr lang="en-US">
                <a:solidFill>
                  <a:srgbClr val="000000"/>
                </a:solidFill>
                <a:latin typeface="Helvetica Neue"/>
                <a:ea typeface="Helvetica Neue"/>
                <a:cs typeface="Helvetica Neue"/>
                <a:sym typeface="Helvetica Neue"/>
              </a:rPr>
              <a:t>.)</a:t>
            </a:r>
          </a:p>
          <a:p>
            <a:pPr marL="365760" marR="0" lvl="0" indent="-137159" algn="l" rtl="0">
              <a:lnSpc>
                <a:spcPct val="100000"/>
              </a:lnSpc>
              <a:spcBef>
                <a:spcPts val="600"/>
              </a:spcBef>
              <a:spcAft>
                <a:spcPts val="0"/>
              </a:spcAft>
              <a:buClr>
                <a:schemeClr val="accent1"/>
              </a:buClr>
              <a:buSzPct val="100000"/>
              <a:buFont typeface="Cabin"/>
              <a:buNone/>
            </a:pPr>
            <a:endParaRPr sz="3000" b="0" i="0" u="none" strike="noStrike" cap="none">
              <a:solidFill>
                <a:srgbClr val="000000"/>
              </a:solidFill>
              <a:latin typeface="Helvetica Neue"/>
              <a:ea typeface="Helvetica Neue"/>
              <a:cs typeface="Helvetica Neue"/>
              <a:sym typeface="Helvetica Neue"/>
            </a:endParaRPr>
          </a:p>
          <a:p>
            <a:pPr marL="365760" marR="0" lvl="0" indent="-289560" algn="l" rtl="0">
              <a:lnSpc>
                <a:spcPct val="100000"/>
              </a:lnSpc>
              <a:spcBef>
                <a:spcPts val="600"/>
              </a:spcBef>
              <a:spcAft>
                <a:spcPts val="0"/>
              </a:spcAft>
              <a:buClr>
                <a:schemeClr val="accent1"/>
              </a:buClr>
              <a:buSzPct val="25000"/>
              <a:buFont typeface="Cabin"/>
              <a:buNone/>
            </a:pPr>
            <a:r>
              <a:rPr lang="en-US" sz="3000" b="1" i="0" u="none" strike="noStrike" cap="none">
                <a:solidFill>
                  <a:srgbClr val="000000"/>
                </a:solidFill>
                <a:latin typeface="Helvetica Neue"/>
                <a:ea typeface="Helvetica Neue"/>
                <a:cs typeface="Helvetica Neue"/>
                <a:sym typeface="Helvetica Neue"/>
              </a:rPr>
              <a:t>there, their, they’re</a:t>
            </a:r>
          </a:p>
          <a:p>
            <a:pPr marL="365760" marR="0" lvl="0" indent="-289560" algn="l" rtl="0">
              <a:lnSpc>
                <a:spcPct val="100000"/>
              </a:lnSpc>
              <a:spcBef>
                <a:spcPts val="600"/>
              </a:spcBef>
              <a:spcAft>
                <a:spcPts val="0"/>
              </a:spcAft>
              <a:buClr>
                <a:schemeClr val="accent1"/>
              </a:buClr>
              <a:buSzPct val="25000"/>
              <a:buFont typeface="Cabin"/>
              <a:buNone/>
            </a:pPr>
            <a:r>
              <a:rPr lang="en-US" sz="3000" b="1" i="0" u="none" strike="noStrike" cap="none">
                <a:solidFill>
                  <a:srgbClr val="000000"/>
                </a:solidFill>
                <a:latin typeface="Helvetica Neue"/>
                <a:ea typeface="Helvetica Neue"/>
                <a:cs typeface="Helvetica Neue"/>
                <a:sym typeface="Helvetica Neue"/>
              </a:rPr>
              <a:t>There </a:t>
            </a:r>
            <a:r>
              <a:rPr lang="en-US" sz="3000" b="0" i="0" u="none" strike="noStrike" cap="none">
                <a:solidFill>
                  <a:srgbClr val="000000"/>
                </a:solidFill>
                <a:latin typeface="Helvetica Neue"/>
                <a:ea typeface="Helvetica Neue"/>
                <a:cs typeface="Helvetica Neue"/>
                <a:sym typeface="Helvetica Neue"/>
              </a:rPr>
              <a:t>indicates a place. Over there.</a:t>
            </a:r>
          </a:p>
          <a:p>
            <a:pPr marL="365760" marR="0" lvl="0" indent="-289560" algn="l" rtl="0">
              <a:lnSpc>
                <a:spcPct val="100000"/>
              </a:lnSpc>
              <a:spcBef>
                <a:spcPts val="600"/>
              </a:spcBef>
              <a:spcAft>
                <a:spcPts val="0"/>
              </a:spcAft>
              <a:buClr>
                <a:schemeClr val="accent1"/>
              </a:buClr>
              <a:buSzPct val="25000"/>
              <a:buFont typeface="Cabin"/>
              <a:buNone/>
            </a:pPr>
            <a:r>
              <a:rPr lang="en-US" sz="3000" b="1" i="0" u="none" strike="noStrike" cap="none">
                <a:solidFill>
                  <a:srgbClr val="000000"/>
                </a:solidFill>
                <a:latin typeface="Helvetica Neue"/>
                <a:ea typeface="Helvetica Neue"/>
                <a:cs typeface="Helvetica Neue"/>
                <a:sym typeface="Helvetica Neue"/>
              </a:rPr>
              <a:t>Their </a:t>
            </a:r>
            <a:r>
              <a:rPr lang="en-US" sz="3000" b="0" i="0" u="none" strike="noStrike" cap="none">
                <a:solidFill>
                  <a:srgbClr val="000000"/>
                </a:solidFill>
                <a:latin typeface="Helvetica Neue"/>
                <a:ea typeface="Helvetica Neue"/>
                <a:cs typeface="Helvetica Neue"/>
                <a:sym typeface="Helvetica Neue"/>
              </a:rPr>
              <a:t>indicates possession. It’s their project.</a:t>
            </a:r>
          </a:p>
          <a:p>
            <a:pPr marL="76200" marR="0" lvl="0" indent="0" algn="l" rtl="0">
              <a:lnSpc>
                <a:spcPct val="100000"/>
              </a:lnSpc>
              <a:spcBef>
                <a:spcPts val="600"/>
              </a:spcBef>
              <a:spcAft>
                <a:spcPts val="0"/>
              </a:spcAft>
              <a:buClr>
                <a:schemeClr val="accent1"/>
              </a:buClr>
              <a:buSzPct val="25000"/>
              <a:buFont typeface="Cabin"/>
              <a:buNone/>
            </a:pPr>
            <a:r>
              <a:rPr lang="en-US" sz="3000" b="1" i="0" u="none" strike="noStrike" cap="none">
                <a:solidFill>
                  <a:srgbClr val="000000"/>
                </a:solidFill>
                <a:latin typeface="Helvetica Neue"/>
                <a:ea typeface="Helvetica Neue"/>
                <a:cs typeface="Helvetica Neue"/>
                <a:sym typeface="Helvetica Neue"/>
              </a:rPr>
              <a:t>They’re</a:t>
            </a:r>
            <a:r>
              <a:rPr lang="en-US" sz="3000" b="0" i="0" u="none" strike="noStrike" cap="none">
                <a:solidFill>
                  <a:srgbClr val="000000"/>
                </a:solidFill>
                <a:latin typeface="Helvetica Neue"/>
                <a:ea typeface="Helvetica Neue"/>
                <a:cs typeface="Helvetica Neue"/>
                <a:sym typeface="Helvetica Neue"/>
              </a:rPr>
              <a:t> means </a:t>
            </a:r>
            <a:r>
              <a:rPr lang="en-US" sz="3000" b="1" i="0" u="none" strike="noStrike" cap="none">
                <a:solidFill>
                  <a:srgbClr val="000000"/>
                </a:solidFill>
                <a:latin typeface="Helvetica Neue"/>
                <a:ea typeface="Helvetica Neue"/>
                <a:cs typeface="Helvetica Neue"/>
                <a:sym typeface="Helvetica Neue"/>
              </a:rPr>
              <a:t>they are</a:t>
            </a:r>
            <a:r>
              <a:rPr lang="en-US" sz="3000" b="0" i="0" u="none" strike="noStrike" cap="none">
                <a:solidFill>
                  <a:srgbClr val="000000"/>
                </a:solidFill>
                <a:latin typeface="Helvetica Neue"/>
                <a:ea typeface="Helvetica Neue"/>
                <a:cs typeface="Helvetica Neue"/>
                <a:sym typeface="Helvetica Neue"/>
              </a:rPr>
              <a:t>.  </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7" name="Shape 67"/>
          <p:cNvSpPr txBox="1">
            <a:spLocks noGrp="1"/>
          </p:cNvSpPr>
          <p:nvPr>
            <p:ph type="title"/>
          </p:nvPr>
        </p:nvSpPr>
        <p:spPr>
          <a:xfrm>
            <a:off x="358775" y="228600"/>
            <a:ext cx="8785200" cy="1143000"/>
          </a:xfrm>
          <a:prstGeom prst="rect">
            <a:avLst/>
          </a:prstGeom>
          <a:noFill/>
          <a:ln>
            <a:noFill/>
          </a:ln>
        </p:spPr>
        <p:txBody>
          <a:bodyPr lIns="91425" tIns="45700" rIns="91425" bIns="45700" anchor="ctr" anchorCtr="0">
            <a:noAutofit/>
          </a:bodyPr>
          <a:lstStyle/>
          <a:p>
            <a:pPr lvl="0" rtl="0">
              <a:spcBef>
                <a:spcPts val="0"/>
              </a:spcBef>
              <a:buClr>
                <a:srgbClr val="562214"/>
              </a:buClr>
              <a:buSzPct val="25000"/>
              <a:buFont typeface="Cabin"/>
              <a:buNone/>
            </a:pPr>
            <a:r>
              <a:rPr lang="en-US">
                <a:solidFill>
                  <a:srgbClr val="000000"/>
                </a:solidFill>
                <a:latin typeface="Helvetica Neue"/>
                <a:ea typeface="Helvetica Neue"/>
                <a:cs typeface="Helvetica Neue"/>
                <a:sym typeface="Helvetica Neue"/>
              </a:rPr>
              <a:t>Style notes: commonly misused words</a:t>
            </a:r>
          </a:p>
        </p:txBody>
      </p:sp>
      <p:sp>
        <p:nvSpPr>
          <p:cNvPr id="68" name="Shape 68"/>
          <p:cNvSpPr txBox="1">
            <a:spLocks noGrp="1"/>
          </p:cNvSpPr>
          <p:nvPr>
            <p:ph type="body" idx="1"/>
          </p:nvPr>
        </p:nvSpPr>
        <p:spPr>
          <a:xfrm>
            <a:off x="358776" y="1143000"/>
            <a:ext cx="8574899" cy="5486399"/>
          </a:xfrm>
          <a:prstGeom prst="rect">
            <a:avLst/>
          </a:prstGeom>
          <a:noFill/>
          <a:ln>
            <a:noFill/>
          </a:ln>
        </p:spPr>
        <p:txBody>
          <a:bodyPr lIns="91425" tIns="45700" rIns="91425" bIns="45700" anchor="t" anchorCtr="0">
            <a:noAutofit/>
          </a:bodyPr>
          <a:lstStyle/>
          <a:p>
            <a:pPr marL="365760" marR="0" lvl="0" indent="-289560" algn="l" rtl="0">
              <a:lnSpc>
                <a:spcPct val="90000"/>
              </a:lnSpc>
              <a:spcBef>
                <a:spcPts val="0"/>
              </a:spcBef>
              <a:spcAft>
                <a:spcPts val="0"/>
              </a:spcAft>
              <a:buClr>
                <a:schemeClr val="accent1"/>
              </a:buClr>
              <a:buSzPct val="25000"/>
              <a:buFont typeface="Cabin"/>
              <a:buNone/>
            </a:pPr>
            <a:r>
              <a:rPr lang="en-US" sz="3000" b="1" i="0" u="none" strike="noStrike" cap="none">
                <a:solidFill>
                  <a:srgbClr val="000000"/>
                </a:solidFill>
                <a:latin typeface="Helvetica Neue"/>
                <a:ea typeface="Helvetica Neue"/>
                <a:cs typeface="Helvetica Neue"/>
                <a:sym typeface="Helvetica Neue"/>
              </a:rPr>
              <a:t>who’s, whose</a:t>
            </a:r>
          </a:p>
          <a:p>
            <a:pPr marL="365760" marR="0" lvl="0" indent="-289560" algn="l" rtl="0">
              <a:lnSpc>
                <a:spcPct val="90000"/>
              </a:lnSpc>
              <a:spcBef>
                <a:spcPts val="600"/>
              </a:spcBef>
              <a:spcAft>
                <a:spcPts val="0"/>
              </a:spcAft>
              <a:buClr>
                <a:schemeClr val="accent1"/>
              </a:buClr>
              <a:buSzPct val="25000"/>
              <a:buFont typeface="Cabin"/>
              <a:buNone/>
            </a:pPr>
            <a:r>
              <a:rPr lang="en-US" sz="3000" b="0" i="0" u="none" strike="noStrike" cap="none">
                <a:solidFill>
                  <a:schemeClr val="dk1"/>
                </a:solidFill>
                <a:latin typeface="Helvetica Neue"/>
                <a:ea typeface="Helvetica Neue"/>
                <a:cs typeface="Helvetica Neue"/>
                <a:sym typeface="Helvetica Neue"/>
              </a:rPr>
              <a:t>who’s = who is</a:t>
            </a:r>
          </a:p>
          <a:p>
            <a:pPr marL="365760" marR="0" lvl="0" indent="-289560" algn="l" rtl="0">
              <a:lnSpc>
                <a:spcPct val="90000"/>
              </a:lnSpc>
              <a:spcBef>
                <a:spcPts val="600"/>
              </a:spcBef>
              <a:spcAft>
                <a:spcPts val="0"/>
              </a:spcAft>
              <a:buClr>
                <a:schemeClr val="accent1"/>
              </a:buClr>
              <a:buSzPct val="25000"/>
              <a:buFont typeface="Cabin"/>
              <a:buNone/>
            </a:pPr>
            <a:r>
              <a:rPr lang="en-US" sz="3000" b="0" i="0" u="none" strike="noStrike" cap="none">
                <a:solidFill>
                  <a:schemeClr val="dk1"/>
                </a:solidFill>
                <a:latin typeface="Helvetica Neue"/>
                <a:ea typeface="Helvetica Neue"/>
                <a:cs typeface="Helvetica Neue"/>
                <a:sym typeface="Helvetica Neue"/>
              </a:rPr>
              <a:t>whose asks a question about ownership:  Whose phone is that?</a:t>
            </a:r>
          </a:p>
          <a:p>
            <a:pPr marL="365760" marR="0" lvl="0" indent="-137159" algn="l" rtl="0">
              <a:lnSpc>
                <a:spcPct val="100000"/>
              </a:lnSpc>
              <a:spcBef>
                <a:spcPts val="600"/>
              </a:spcBef>
              <a:spcAft>
                <a:spcPts val="0"/>
              </a:spcAft>
              <a:buClr>
                <a:schemeClr val="accent1"/>
              </a:buClr>
              <a:buSzPct val="100000"/>
              <a:buFont typeface="Cabin"/>
              <a:buNone/>
            </a:pPr>
            <a:endParaRPr sz="3000" b="0" i="0" u="none" strike="noStrike" cap="none">
              <a:solidFill>
                <a:schemeClr val="dk1"/>
              </a:solidFill>
              <a:latin typeface="Helvetica Neue"/>
              <a:ea typeface="Helvetica Neue"/>
              <a:cs typeface="Helvetica Neue"/>
              <a:sym typeface="Helvetica Neue"/>
            </a:endParaRPr>
          </a:p>
          <a:p>
            <a:pPr marL="365760" marR="0" lvl="0" indent="-289560" algn="l" rtl="0">
              <a:lnSpc>
                <a:spcPct val="90000"/>
              </a:lnSpc>
              <a:spcBef>
                <a:spcPts val="600"/>
              </a:spcBef>
              <a:spcAft>
                <a:spcPts val="0"/>
              </a:spcAft>
              <a:buClr>
                <a:schemeClr val="accent1"/>
              </a:buClr>
              <a:buSzPct val="25000"/>
              <a:buFont typeface="Cabin"/>
              <a:buNone/>
            </a:pPr>
            <a:r>
              <a:rPr lang="en-US" sz="3000" b="1" i="0" u="none" strike="noStrike" cap="none">
                <a:solidFill>
                  <a:srgbClr val="000000"/>
                </a:solidFill>
                <a:latin typeface="Helvetica Neue"/>
                <a:ea typeface="Helvetica Neue"/>
                <a:cs typeface="Helvetica Neue"/>
                <a:sym typeface="Helvetica Neue"/>
              </a:rPr>
              <a:t>then, than</a:t>
            </a:r>
          </a:p>
          <a:p>
            <a:pPr marL="0" marR="0" lvl="0" indent="0" algn="l" rtl="0">
              <a:lnSpc>
                <a:spcPct val="90000"/>
              </a:lnSpc>
              <a:spcBef>
                <a:spcPts val="550"/>
              </a:spcBef>
              <a:spcAft>
                <a:spcPts val="0"/>
              </a:spcAft>
              <a:buClr>
                <a:schemeClr val="accent1"/>
              </a:buClr>
              <a:buSzPct val="25000"/>
              <a:buFont typeface="Cabin"/>
              <a:buNone/>
            </a:pPr>
            <a:r>
              <a:rPr lang="en-US" sz="3000" b="0" i="0" u="none" strike="noStrike" cap="none">
                <a:solidFill>
                  <a:srgbClr val="000000"/>
                </a:solidFill>
                <a:latin typeface="Helvetica Neue"/>
                <a:ea typeface="Helvetica Neue"/>
                <a:cs typeface="Helvetica Neue"/>
                <a:sym typeface="Helvetica Neue"/>
              </a:rPr>
              <a:t>Use </a:t>
            </a:r>
            <a:r>
              <a:rPr lang="en-US" sz="3000" b="1" i="0" u="none" strike="noStrike" cap="none">
                <a:solidFill>
                  <a:srgbClr val="000000"/>
                </a:solidFill>
                <a:latin typeface="Helvetica Neue"/>
                <a:ea typeface="Helvetica Neue"/>
                <a:cs typeface="Helvetica Neue"/>
                <a:sym typeface="Helvetica Neue"/>
              </a:rPr>
              <a:t>than</a:t>
            </a:r>
            <a:r>
              <a:rPr lang="en-US" sz="3000" b="0" i="0" u="none" strike="noStrike" cap="none">
                <a:solidFill>
                  <a:srgbClr val="000000"/>
                </a:solidFill>
                <a:latin typeface="Helvetica Neue"/>
                <a:ea typeface="Helvetica Neue"/>
                <a:cs typeface="Helvetica Neue"/>
                <a:sym typeface="Helvetica Neue"/>
              </a:rPr>
              <a:t> to make a comparison. Jorge was taller </a:t>
            </a:r>
            <a:r>
              <a:rPr lang="en-US" sz="3000" b="1" i="0" u="none" strike="noStrike" cap="none">
                <a:solidFill>
                  <a:srgbClr val="000000"/>
                </a:solidFill>
                <a:latin typeface="Helvetica Neue"/>
                <a:ea typeface="Helvetica Neue"/>
                <a:cs typeface="Helvetica Neue"/>
                <a:sym typeface="Helvetica Neue"/>
              </a:rPr>
              <a:t>than</a:t>
            </a:r>
            <a:r>
              <a:rPr lang="en-US" sz="3000" b="0" i="0" u="none" strike="noStrike" cap="none">
                <a:solidFill>
                  <a:srgbClr val="000000"/>
                </a:solidFill>
                <a:latin typeface="Helvetica Neue"/>
                <a:ea typeface="Helvetica Neue"/>
                <a:cs typeface="Helvetica Neue"/>
                <a:sym typeface="Helvetica Neue"/>
              </a:rPr>
              <a:t> Jon. </a:t>
            </a:r>
          </a:p>
          <a:p>
            <a:pPr marL="0" marR="0" lvl="0" indent="0" algn="l" rtl="0">
              <a:lnSpc>
                <a:spcPct val="90000"/>
              </a:lnSpc>
              <a:spcBef>
                <a:spcPts val="550"/>
              </a:spcBef>
              <a:spcAft>
                <a:spcPts val="0"/>
              </a:spcAft>
              <a:buClr>
                <a:schemeClr val="accent1"/>
              </a:buClr>
              <a:buSzPct val="25000"/>
              <a:buFont typeface="Cabin"/>
              <a:buNone/>
            </a:pPr>
            <a:r>
              <a:rPr lang="en-US" sz="3000" b="0" i="0" u="none" strike="noStrike" cap="none">
                <a:solidFill>
                  <a:srgbClr val="000000"/>
                </a:solidFill>
                <a:latin typeface="Helvetica Neue"/>
                <a:ea typeface="Helvetica Neue"/>
                <a:cs typeface="Helvetica Neue"/>
                <a:sym typeface="Helvetica Neue"/>
              </a:rPr>
              <a:t>Use </a:t>
            </a:r>
            <a:r>
              <a:rPr lang="en-US" sz="3000" b="1" i="0" u="none" strike="noStrike" cap="none">
                <a:solidFill>
                  <a:srgbClr val="000000"/>
                </a:solidFill>
                <a:latin typeface="Helvetica Neue"/>
                <a:ea typeface="Helvetica Neue"/>
                <a:cs typeface="Helvetica Neue"/>
                <a:sym typeface="Helvetica Neue"/>
              </a:rPr>
              <a:t>then</a:t>
            </a:r>
            <a:r>
              <a:rPr lang="en-US" sz="3000" b="0" i="0" u="none" strike="noStrike" cap="none">
                <a:solidFill>
                  <a:srgbClr val="000000"/>
                </a:solidFill>
                <a:latin typeface="Helvetica Neue"/>
                <a:ea typeface="Helvetica Neue"/>
                <a:cs typeface="Helvetica Neue"/>
                <a:sym typeface="Helvetica Neue"/>
              </a:rPr>
              <a:t> to indicate a time sequence: First, I walked up the stairs</a:t>
            </a:r>
            <a:r>
              <a:rPr lang="en-US">
                <a:solidFill>
                  <a:srgbClr val="000000"/>
                </a:solidFill>
                <a:latin typeface="Helvetica Neue"/>
                <a:ea typeface="Helvetica Neue"/>
                <a:cs typeface="Helvetica Neue"/>
                <a:sym typeface="Helvetica Neue"/>
              </a:rPr>
              <a:t>.</a:t>
            </a:r>
            <a:r>
              <a:rPr lang="en-US" sz="3000" b="0" i="0" u="none" strike="noStrike" cap="none">
                <a:solidFill>
                  <a:srgbClr val="000000"/>
                </a:solidFill>
                <a:latin typeface="Helvetica Neue"/>
                <a:ea typeface="Helvetica Neue"/>
                <a:cs typeface="Helvetica Neue"/>
                <a:sym typeface="Helvetica Neue"/>
              </a:rPr>
              <a:t> </a:t>
            </a:r>
            <a:r>
              <a:rPr lang="en-US" b="1">
                <a:solidFill>
                  <a:srgbClr val="000000"/>
                </a:solidFill>
                <a:latin typeface="Helvetica Neue"/>
                <a:ea typeface="Helvetica Neue"/>
                <a:cs typeface="Helvetica Neue"/>
                <a:sym typeface="Helvetica Neue"/>
              </a:rPr>
              <a:t>T</a:t>
            </a:r>
            <a:r>
              <a:rPr lang="en-US" sz="3000" b="1" i="0" u="none" strike="noStrike" cap="none">
                <a:solidFill>
                  <a:srgbClr val="000000"/>
                </a:solidFill>
                <a:latin typeface="Helvetica Neue"/>
                <a:ea typeface="Helvetica Neue"/>
                <a:cs typeface="Helvetica Neue"/>
                <a:sym typeface="Helvetica Neue"/>
              </a:rPr>
              <a:t>hen</a:t>
            </a:r>
            <a:r>
              <a:rPr lang="en-US" sz="3000" b="0" i="0" u="none" strike="noStrike" cap="none">
                <a:solidFill>
                  <a:srgbClr val="000000"/>
                </a:solidFill>
                <a:latin typeface="Helvetica Neue"/>
                <a:ea typeface="Helvetica Neue"/>
                <a:cs typeface="Helvetica Neue"/>
                <a:sym typeface="Helvetica Neue"/>
              </a:rPr>
              <a:t> I was</a:t>
            </a:r>
            <a:r>
              <a:rPr lang="en-US" sz="3000" b="0" i="0" u="none" strike="noStrike" cap="none">
                <a:solidFill>
                  <a:schemeClr val="dk1"/>
                </a:solidFill>
                <a:latin typeface="Helvetica Neue"/>
                <a:ea typeface="Helvetica Neue"/>
                <a:cs typeface="Helvetica Neue"/>
                <a:sym typeface="Helvetica Neue"/>
              </a:rPr>
              <a:t> out of breath. </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72"/>
        <p:cNvGrpSpPr/>
        <p:nvPr/>
      </p:nvGrpSpPr>
      <p:grpSpPr>
        <a:xfrm>
          <a:off x="0" y="0"/>
          <a:ext cx="0" cy="0"/>
          <a:chOff x="0" y="0"/>
          <a:chExt cx="0" cy="0"/>
        </a:xfrm>
      </p:grpSpPr>
      <p:sp>
        <p:nvSpPr>
          <p:cNvPr id="73" name="Shape 73"/>
          <p:cNvSpPr txBox="1">
            <a:spLocks noGrp="1"/>
          </p:cNvSpPr>
          <p:nvPr>
            <p:ph type="title"/>
          </p:nvPr>
        </p:nvSpPr>
        <p:spPr>
          <a:xfrm>
            <a:off x="324575" y="350850"/>
            <a:ext cx="8895600" cy="1143000"/>
          </a:xfrm>
          <a:prstGeom prst="rect">
            <a:avLst/>
          </a:prstGeom>
          <a:noFill/>
          <a:ln>
            <a:noFill/>
          </a:ln>
        </p:spPr>
        <p:txBody>
          <a:bodyPr lIns="91425" tIns="45700" rIns="91425" bIns="45700" anchor="ctr" anchorCtr="0">
            <a:noAutofit/>
          </a:bodyPr>
          <a:lstStyle/>
          <a:p>
            <a:pPr lvl="0" rtl="0">
              <a:spcBef>
                <a:spcPts val="0"/>
              </a:spcBef>
              <a:buClr>
                <a:srgbClr val="562214"/>
              </a:buClr>
              <a:buSzPct val="25000"/>
              <a:buFont typeface="Cabin"/>
              <a:buNone/>
            </a:pPr>
            <a:r>
              <a:rPr lang="en-US">
                <a:solidFill>
                  <a:srgbClr val="000000"/>
                </a:solidFill>
                <a:latin typeface="Helvetica Neue"/>
                <a:ea typeface="Helvetica Neue"/>
                <a:cs typeface="Helvetica Neue"/>
                <a:sym typeface="Helvetica Neue"/>
              </a:rPr>
              <a:t>Style notes: commonly misused words</a:t>
            </a:r>
          </a:p>
        </p:txBody>
      </p:sp>
      <p:sp>
        <p:nvSpPr>
          <p:cNvPr id="74" name="Shape 74"/>
          <p:cNvSpPr txBox="1">
            <a:spLocks noGrp="1"/>
          </p:cNvSpPr>
          <p:nvPr>
            <p:ph type="body" idx="1"/>
          </p:nvPr>
        </p:nvSpPr>
        <p:spPr>
          <a:xfrm>
            <a:off x="344976" y="1447800"/>
            <a:ext cx="8588700" cy="4800600"/>
          </a:xfrm>
          <a:prstGeom prst="rect">
            <a:avLst/>
          </a:prstGeom>
          <a:noFill/>
          <a:ln>
            <a:noFill/>
          </a:ln>
        </p:spPr>
        <p:txBody>
          <a:bodyPr lIns="91425" tIns="45700" rIns="91425" bIns="45700" anchor="t" anchorCtr="0">
            <a:noAutofit/>
          </a:bodyPr>
          <a:lstStyle/>
          <a:p>
            <a:pPr marL="82296" marR="0" lvl="0" indent="-6096" algn="l" rtl="0">
              <a:lnSpc>
                <a:spcPct val="100000"/>
              </a:lnSpc>
              <a:spcBef>
                <a:spcPts val="0"/>
              </a:spcBef>
              <a:spcAft>
                <a:spcPts val="0"/>
              </a:spcAft>
              <a:buClr>
                <a:schemeClr val="accent1"/>
              </a:buClr>
              <a:buSzPct val="25000"/>
              <a:buFont typeface="Cabin"/>
              <a:buNone/>
            </a:pPr>
            <a:r>
              <a:rPr lang="en-US" sz="3200" b="1" i="0" u="none" strike="noStrike" cap="none">
                <a:solidFill>
                  <a:srgbClr val="000000"/>
                </a:solidFill>
                <a:latin typeface="Helvetica Neue"/>
                <a:ea typeface="Helvetica Neue"/>
                <a:cs typeface="Helvetica Neue"/>
                <a:sym typeface="Helvetica Neue"/>
              </a:rPr>
              <a:t>Lose, loose</a:t>
            </a:r>
          </a:p>
          <a:p>
            <a:pPr marL="457200" marR="0" lvl="0" indent="0" algn="l" rtl="0">
              <a:lnSpc>
                <a:spcPct val="100000"/>
              </a:lnSpc>
              <a:spcBef>
                <a:spcPts val="550"/>
              </a:spcBef>
              <a:spcAft>
                <a:spcPts val="0"/>
              </a:spcAft>
              <a:buClr>
                <a:schemeClr val="accent1"/>
              </a:buClr>
              <a:buSzPct val="25000"/>
              <a:buFont typeface="Cabin"/>
              <a:buNone/>
            </a:pPr>
            <a:r>
              <a:rPr lang="en-US" sz="2800" b="0" i="0" u="none" strike="noStrike" cap="none">
                <a:solidFill>
                  <a:srgbClr val="000000"/>
                </a:solidFill>
                <a:latin typeface="Helvetica Neue"/>
                <a:ea typeface="Helvetica Neue"/>
                <a:cs typeface="Helvetica Neue"/>
                <a:sym typeface="Helvetica Neue"/>
              </a:rPr>
              <a:t>If something is </a:t>
            </a:r>
            <a:r>
              <a:rPr lang="en-US" sz="2800" b="1" i="0" u="none" strike="noStrike" cap="none">
                <a:solidFill>
                  <a:srgbClr val="000000"/>
                </a:solidFill>
                <a:latin typeface="Helvetica Neue"/>
                <a:ea typeface="Helvetica Neue"/>
                <a:cs typeface="Helvetica Neue"/>
                <a:sym typeface="Helvetica Neue"/>
              </a:rPr>
              <a:t>loose</a:t>
            </a:r>
            <a:r>
              <a:rPr lang="en-US" sz="2800" b="0" i="0" u="none" strike="noStrike" cap="none">
                <a:solidFill>
                  <a:srgbClr val="000000"/>
                </a:solidFill>
                <a:latin typeface="Helvetica Neue"/>
                <a:ea typeface="Helvetica Neue"/>
                <a:cs typeface="Helvetica Neue"/>
                <a:sym typeface="Helvetica Neue"/>
              </a:rPr>
              <a:t>, it’s about to fall off. </a:t>
            </a:r>
          </a:p>
          <a:p>
            <a:pPr marL="457200" marR="0" lvl="0" indent="0" algn="l" rtl="0">
              <a:lnSpc>
                <a:spcPct val="100000"/>
              </a:lnSpc>
              <a:spcBef>
                <a:spcPts val="550"/>
              </a:spcBef>
              <a:spcAft>
                <a:spcPts val="0"/>
              </a:spcAft>
              <a:buClr>
                <a:schemeClr val="accent1"/>
              </a:buClr>
              <a:buSzPct val="25000"/>
              <a:buFont typeface="Cabin"/>
              <a:buNone/>
            </a:pPr>
            <a:r>
              <a:rPr lang="en-US" sz="2800" b="0" i="0" u="none" strike="noStrike" cap="none">
                <a:solidFill>
                  <a:srgbClr val="000000"/>
                </a:solidFill>
                <a:latin typeface="Helvetica Neue"/>
                <a:ea typeface="Helvetica Neue"/>
                <a:cs typeface="Helvetica Neue"/>
                <a:sym typeface="Helvetica Neue"/>
              </a:rPr>
              <a:t>If you </a:t>
            </a:r>
            <a:r>
              <a:rPr lang="en-US" sz="2800" b="1" i="0" u="none" strike="noStrike" cap="none">
                <a:solidFill>
                  <a:srgbClr val="000000"/>
                </a:solidFill>
                <a:latin typeface="Helvetica Neue"/>
                <a:ea typeface="Helvetica Neue"/>
                <a:cs typeface="Helvetica Neue"/>
                <a:sym typeface="Helvetica Neue"/>
              </a:rPr>
              <a:t>lose</a:t>
            </a:r>
            <a:r>
              <a:rPr lang="en-US" sz="2800" b="0" i="0" u="none" strike="noStrike" cap="none">
                <a:solidFill>
                  <a:srgbClr val="000000"/>
                </a:solidFill>
                <a:latin typeface="Helvetica Neue"/>
                <a:ea typeface="Helvetica Neue"/>
                <a:cs typeface="Helvetica Neue"/>
                <a:sym typeface="Helvetica Neue"/>
              </a:rPr>
              <a:t> something, it’s lost.</a:t>
            </a:r>
          </a:p>
          <a:p>
            <a:pPr marL="365760" marR="0" lvl="0" indent="-137159" algn="l" rtl="0">
              <a:lnSpc>
                <a:spcPct val="100000"/>
              </a:lnSpc>
              <a:spcBef>
                <a:spcPts val="600"/>
              </a:spcBef>
              <a:spcAft>
                <a:spcPts val="0"/>
              </a:spcAft>
              <a:buClr>
                <a:schemeClr val="accent1"/>
              </a:buClr>
              <a:buSzPct val="100000"/>
              <a:buFont typeface="Cabin"/>
              <a:buNone/>
            </a:pPr>
            <a:endParaRPr sz="2800" b="0" i="0" u="none" strike="noStrike" cap="none">
              <a:solidFill>
                <a:srgbClr val="000000"/>
              </a:solidFill>
              <a:latin typeface="Helvetica Neue"/>
              <a:ea typeface="Helvetica Neue"/>
              <a:cs typeface="Helvetica Neue"/>
              <a:sym typeface="Helvetica Neue"/>
            </a:endParaRP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Shape 79"/>
          <p:cNvSpPr txBox="1">
            <a:spLocks noGrp="1"/>
          </p:cNvSpPr>
          <p:nvPr>
            <p:ph type="title"/>
          </p:nvPr>
        </p:nvSpPr>
        <p:spPr>
          <a:xfrm>
            <a:off x="373176" y="151776"/>
            <a:ext cx="8712900" cy="1266000"/>
          </a:xfrm>
          <a:prstGeom prst="rect">
            <a:avLst/>
          </a:prstGeom>
          <a:noFill/>
          <a:ln>
            <a:noFill/>
          </a:ln>
        </p:spPr>
        <p:txBody>
          <a:bodyPr lIns="91425" tIns="45700" rIns="91425" bIns="45700" anchor="ctr" anchorCtr="0">
            <a:noAutofit/>
          </a:bodyPr>
          <a:lstStyle/>
          <a:p>
            <a:pPr lvl="0" rtl="0">
              <a:spcBef>
                <a:spcPts val="0"/>
              </a:spcBef>
              <a:buClr>
                <a:srgbClr val="562214"/>
              </a:buClr>
              <a:buSzPct val="25000"/>
              <a:buFont typeface="Cabin"/>
              <a:buNone/>
            </a:pPr>
            <a:r>
              <a:rPr lang="en-US">
                <a:solidFill>
                  <a:srgbClr val="000000"/>
                </a:solidFill>
                <a:latin typeface="Helvetica Neue"/>
                <a:ea typeface="Helvetica Neue"/>
                <a:cs typeface="Helvetica Neue"/>
                <a:sym typeface="Helvetica Neue"/>
              </a:rPr>
              <a:t>Style notes: commonly misused words</a:t>
            </a:r>
          </a:p>
        </p:txBody>
      </p:sp>
      <p:sp>
        <p:nvSpPr>
          <p:cNvPr id="80" name="Shape 80"/>
          <p:cNvSpPr txBox="1">
            <a:spLocks noGrp="1"/>
          </p:cNvSpPr>
          <p:nvPr>
            <p:ph type="body" idx="1"/>
          </p:nvPr>
        </p:nvSpPr>
        <p:spPr>
          <a:xfrm>
            <a:off x="372576" y="1447800"/>
            <a:ext cx="8561099" cy="5257799"/>
          </a:xfrm>
          <a:prstGeom prst="rect">
            <a:avLst/>
          </a:prstGeom>
          <a:noFill/>
          <a:ln>
            <a:noFill/>
          </a:ln>
        </p:spPr>
        <p:txBody>
          <a:bodyPr lIns="91425" tIns="45700" rIns="91425" bIns="45700" anchor="t" anchorCtr="0">
            <a:noAutofit/>
          </a:bodyPr>
          <a:lstStyle/>
          <a:p>
            <a:pPr marL="82296" lvl="0" indent="-6096" rtl="0">
              <a:spcBef>
                <a:spcPts val="0"/>
              </a:spcBef>
              <a:buClr>
                <a:schemeClr val="accent1"/>
              </a:buClr>
              <a:buSzPct val="25000"/>
              <a:buFont typeface="Cabin"/>
              <a:buNone/>
            </a:pPr>
            <a:r>
              <a:rPr lang="en-US" sz="3200" b="1">
                <a:solidFill>
                  <a:srgbClr val="000000"/>
                </a:solidFill>
                <a:latin typeface="Helvetica Neue"/>
                <a:ea typeface="Helvetica Neue"/>
                <a:cs typeface="Helvetica Neue"/>
                <a:sym typeface="Helvetica Neue"/>
              </a:rPr>
              <a:t>more than, over</a:t>
            </a:r>
          </a:p>
          <a:p>
            <a:pPr lvl="0" indent="124459" rtl="0">
              <a:spcBef>
                <a:spcPts val="0"/>
              </a:spcBef>
              <a:buClr>
                <a:srgbClr val="000000"/>
              </a:buClr>
              <a:buSzPct val="56250"/>
              <a:buFont typeface="Helvetica Neue"/>
              <a:buChar char="●"/>
            </a:pPr>
            <a:r>
              <a:rPr lang="en-US" sz="3200" b="1">
                <a:solidFill>
                  <a:srgbClr val="000000"/>
                </a:solidFill>
                <a:latin typeface="Helvetica Neue"/>
                <a:ea typeface="Helvetica Neue"/>
                <a:cs typeface="Helvetica Neue"/>
                <a:sym typeface="Helvetica Neue"/>
              </a:rPr>
              <a:t>More than</a:t>
            </a:r>
            <a:r>
              <a:rPr lang="en-US" sz="3200">
                <a:solidFill>
                  <a:srgbClr val="000000"/>
                </a:solidFill>
                <a:latin typeface="Helvetica Neue"/>
                <a:ea typeface="Helvetica Neue"/>
                <a:cs typeface="Helvetica Neue"/>
                <a:sym typeface="Helvetica Neue"/>
              </a:rPr>
              <a:t> is preferred with </a:t>
            </a:r>
            <a:r>
              <a:rPr lang="en-US" sz="3200" u="sng">
                <a:solidFill>
                  <a:srgbClr val="000000"/>
                </a:solidFill>
                <a:latin typeface="Helvetica Neue"/>
                <a:ea typeface="Helvetica Neue"/>
                <a:cs typeface="Helvetica Neue"/>
                <a:sym typeface="Helvetica Neue"/>
              </a:rPr>
              <a:t>numerals:</a:t>
            </a:r>
          </a:p>
          <a:p>
            <a:pPr marL="457200" lvl="0" indent="0" rtl="0">
              <a:spcBef>
                <a:spcPts val="0"/>
              </a:spcBef>
              <a:buNone/>
            </a:pPr>
            <a:r>
              <a:rPr lang="en-US" sz="3200">
                <a:solidFill>
                  <a:srgbClr val="000000"/>
                </a:solidFill>
                <a:latin typeface="Helvetica Neue"/>
                <a:ea typeface="Helvetica Neue"/>
                <a:cs typeface="Helvetica Neue"/>
                <a:sym typeface="Helvetica Neue"/>
              </a:rPr>
              <a:t>Their salaries went up more than $20</a:t>
            </a:r>
            <a:br>
              <a:rPr lang="en-US" sz="3200">
                <a:solidFill>
                  <a:srgbClr val="000000"/>
                </a:solidFill>
                <a:latin typeface="Helvetica Neue"/>
                <a:ea typeface="Helvetica Neue"/>
                <a:cs typeface="Helvetica Neue"/>
                <a:sym typeface="Helvetica Neue"/>
              </a:rPr>
            </a:br>
            <a:r>
              <a:rPr lang="en-US" sz="3200">
                <a:solidFill>
                  <a:srgbClr val="000000"/>
                </a:solidFill>
                <a:latin typeface="Helvetica Neue"/>
                <a:ea typeface="Helvetica Neue"/>
                <a:cs typeface="Helvetica Neue"/>
                <a:sym typeface="Helvetica Neue"/>
              </a:rPr>
              <a:t>a week.</a:t>
            </a:r>
          </a:p>
          <a:p>
            <a:pPr marL="365760" marR="0" lvl="0" indent="-241300" algn="l" rtl="0">
              <a:lnSpc>
                <a:spcPct val="100000"/>
              </a:lnSpc>
              <a:spcBef>
                <a:spcPts val="0"/>
              </a:spcBef>
              <a:spcAft>
                <a:spcPts val="0"/>
              </a:spcAft>
              <a:buClr>
                <a:srgbClr val="000000"/>
              </a:buClr>
              <a:buSzPct val="56250"/>
              <a:buFont typeface="Helvetica Neue"/>
              <a:buChar char="●"/>
            </a:pPr>
            <a:r>
              <a:rPr lang="en-US" sz="3200" b="1">
                <a:solidFill>
                  <a:srgbClr val="000000"/>
                </a:solidFill>
                <a:latin typeface="Helvetica Neue"/>
                <a:ea typeface="Helvetica Neue"/>
                <a:cs typeface="Helvetica Neue"/>
                <a:sym typeface="Helvetica Neue"/>
              </a:rPr>
              <a:t>O</a:t>
            </a:r>
            <a:r>
              <a:rPr lang="en-US" sz="3200" b="1" i="0" u="none" strike="noStrike" cap="none">
                <a:solidFill>
                  <a:srgbClr val="000000"/>
                </a:solidFill>
                <a:latin typeface="Helvetica Neue"/>
                <a:ea typeface="Helvetica Neue"/>
                <a:cs typeface="Helvetica Neue"/>
                <a:sym typeface="Helvetica Neue"/>
              </a:rPr>
              <a:t>ver</a:t>
            </a:r>
            <a:r>
              <a:rPr lang="en-US" sz="3200" b="0" i="0" u="none" strike="noStrike" cap="none">
                <a:solidFill>
                  <a:srgbClr val="000000"/>
                </a:solidFill>
                <a:latin typeface="Helvetica Neue"/>
                <a:ea typeface="Helvetica Neue"/>
                <a:cs typeface="Helvetica Neue"/>
                <a:sym typeface="Helvetica Neue"/>
              </a:rPr>
              <a:t> generally refers to spatial relationships: The plane flew over the city.</a:t>
            </a:r>
          </a:p>
          <a:p>
            <a:pPr marL="365760" marR="0" lvl="0" indent="-241300" algn="l" rtl="0">
              <a:lnSpc>
                <a:spcPct val="100000"/>
              </a:lnSpc>
              <a:spcBef>
                <a:spcPts val="600"/>
              </a:spcBef>
              <a:spcAft>
                <a:spcPts val="0"/>
              </a:spcAft>
              <a:buClr>
                <a:srgbClr val="000000"/>
              </a:buClr>
              <a:buSzPct val="56250"/>
              <a:buFont typeface="Helvetica Neue"/>
              <a:buChar char="●"/>
            </a:pPr>
            <a:r>
              <a:rPr lang="en-US" sz="3200" b="0" i="1" u="none" strike="noStrike" cap="none">
                <a:solidFill>
                  <a:srgbClr val="000000"/>
                </a:solidFill>
                <a:latin typeface="Helvetica Neue"/>
                <a:ea typeface="Helvetica Neue"/>
                <a:cs typeface="Helvetica Neue"/>
                <a:sym typeface="Helvetica Neue"/>
              </a:rPr>
              <a:t>Think: </a:t>
            </a:r>
            <a:r>
              <a:rPr lang="en-US" sz="3200" b="0" i="0" u="none" strike="noStrike" cap="none">
                <a:solidFill>
                  <a:srgbClr val="000000"/>
                </a:solidFill>
                <a:latin typeface="Helvetica Neue"/>
                <a:ea typeface="Helvetica Neue"/>
                <a:cs typeface="Helvetica Neue"/>
                <a:sym typeface="Helvetica Neue"/>
              </a:rPr>
              <a:t>If the sentence has numbers, use </a:t>
            </a:r>
            <a:r>
              <a:rPr lang="en-US" sz="3200" b="0" i="0" u="sng" strike="noStrike" cap="none">
                <a:solidFill>
                  <a:srgbClr val="000000"/>
                </a:solidFill>
                <a:latin typeface="Helvetica Neue"/>
                <a:ea typeface="Helvetica Neue"/>
                <a:cs typeface="Helvetica Neue"/>
                <a:sym typeface="Helvetica Neue"/>
              </a:rPr>
              <a:t>more than </a:t>
            </a:r>
            <a:r>
              <a:rPr lang="en-US" sz="3200" b="0" i="0" u="none" strike="noStrike" cap="none">
                <a:solidFill>
                  <a:srgbClr val="000000"/>
                </a:solidFill>
                <a:latin typeface="Helvetica Neue"/>
                <a:ea typeface="Helvetica Neue"/>
                <a:cs typeface="Helvetica Neue"/>
                <a:sym typeface="Helvetica Neue"/>
              </a:rPr>
              <a:t>or </a:t>
            </a:r>
            <a:r>
              <a:rPr lang="en-US" sz="3200" b="0" i="0" u="sng" strike="noStrike" cap="none">
                <a:solidFill>
                  <a:srgbClr val="000000"/>
                </a:solidFill>
                <a:latin typeface="Helvetica Neue"/>
                <a:ea typeface="Helvetica Neue"/>
                <a:cs typeface="Helvetica Neue"/>
                <a:sym typeface="Helvetica Neue"/>
              </a:rPr>
              <a:t>less than</a:t>
            </a:r>
            <a:r>
              <a:rPr lang="en-US" sz="3200" b="0" i="0" u="none" strike="noStrike" cap="none">
                <a:solidFill>
                  <a:srgbClr val="000000"/>
                </a:solidFill>
                <a:latin typeface="Helvetica Neue"/>
                <a:ea typeface="Helvetica Neue"/>
                <a:cs typeface="Helvetica Neue"/>
                <a:sym typeface="Helvetica Neue"/>
              </a:rPr>
              <a:t>. They don’t call these over/under symbols: &lt;   &gt;.</a:t>
            </a:r>
          </a:p>
          <a:p>
            <a:pPr marL="365760" marR="0" lvl="0" indent="-137159" algn="l" rtl="0">
              <a:lnSpc>
                <a:spcPct val="100000"/>
              </a:lnSpc>
              <a:spcBef>
                <a:spcPts val="600"/>
              </a:spcBef>
              <a:spcAft>
                <a:spcPts val="0"/>
              </a:spcAft>
              <a:buClr>
                <a:schemeClr val="accent1"/>
              </a:buClr>
              <a:buSzPct val="100000"/>
              <a:buFont typeface="Cabin"/>
              <a:buNone/>
            </a:pPr>
            <a:endParaRPr sz="3200" b="0" i="0" u="none" strike="noStrike" cap="none">
              <a:solidFill>
                <a:srgbClr val="000000"/>
              </a:solidFill>
              <a:latin typeface="Helvetica Neue"/>
              <a:ea typeface="Helvetica Neue"/>
              <a:cs typeface="Helvetica Neue"/>
              <a:sym typeface="Helvetica Neue"/>
            </a:endParaRP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Shape 85"/>
          <p:cNvSpPr txBox="1">
            <a:spLocks noGrp="1"/>
          </p:cNvSpPr>
          <p:nvPr>
            <p:ph type="title"/>
          </p:nvPr>
        </p:nvSpPr>
        <p:spPr>
          <a:xfrm>
            <a:off x="325108" y="304800"/>
            <a:ext cx="7498200" cy="914400"/>
          </a:xfrm>
          <a:prstGeom prst="rect">
            <a:avLst/>
          </a:prstGeom>
          <a:noFill/>
          <a:ln>
            <a:noFill/>
          </a:ln>
        </p:spPr>
        <p:txBody>
          <a:bodyPr lIns="91425" tIns="45700" rIns="91425" bIns="45700" anchor="ctr" anchorCtr="0">
            <a:noAutofit/>
          </a:bodyPr>
          <a:lstStyle/>
          <a:p>
            <a:pPr lvl="0" rtl="0">
              <a:spcBef>
                <a:spcPts val="0"/>
              </a:spcBef>
              <a:buClr>
                <a:srgbClr val="562214"/>
              </a:buClr>
              <a:buSzPct val="25000"/>
              <a:buFont typeface="Cabin"/>
              <a:buNone/>
            </a:pPr>
            <a:r>
              <a:rPr lang="en-US">
                <a:solidFill>
                  <a:srgbClr val="000000"/>
                </a:solidFill>
                <a:latin typeface="Helvetica Neue"/>
                <a:ea typeface="Helvetica Neue"/>
                <a:cs typeface="Helvetica Neue"/>
                <a:sym typeface="Helvetica Neue"/>
              </a:rPr>
              <a:t>Style notes: commas</a:t>
            </a:r>
          </a:p>
        </p:txBody>
      </p:sp>
      <p:sp>
        <p:nvSpPr>
          <p:cNvPr id="86" name="Shape 86"/>
          <p:cNvSpPr txBox="1">
            <a:spLocks noGrp="1"/>
          </p:cNvSpPr>
          <p:nvPr>
            <p:ph type="body" idx="1"/>
          </p:nvPr>
        </p:nvSpPr>
        <p:spPr>
          <a:xfrm>
            <a:off x="248900" y="1295400"/>
            <a:ext cx="8684700" cy="5715000"/>
          </a:xfrm>
          <a:prstGeom prst="rect">
            <a:avLst/>
          </a:prstGeom>
          <a:noFill/>
          <a:ln>
            <a:noFill/>
          </a:ln>
        </p:spPr>
        <p:txBody>
          <a:bodyPr lIns="91425" tIns="45700" rIns="91425" bIns="45700" anchor="t" anchorCtr="0">
            <a:noAutofit/>
          </a:bodyPr>
          <a:lstStyle/>
          <a:p>
            <a:pPr marL="365760" marR="0" lvl="0" indent="-289560" algn="l" rtl="0">
              <a:lnSpc>
                <a:spcPct val="100000"/>
              </a:lnSpc>
              <a:spcBef>
                <a:spcPts val="0"/>
              </a:spcBef>
              <a:spcAft>
                <a:spcPts val="0"/>
              </a:spcAft>
              <a:buClr>
                <a:schemeClr val="accent1"/>
              </a:buClr>
              <a:buSzPct val="25000"/>
              <a:buFont typeface="Cabin"/>
              <a:buNone/>
            </a:pPr>
            <a:r>
              <a:rPr lang="en-US" sz="2950" b="1" i="0" u="none" strike="noStrike" cap="none">
                <a:solidFill>
                  <a:schemeClr val="dk1"/>
                </a:solidFill>
                <a:latin typeface="Helvetica Neue"/>
                <a:ea typeface="Helvetica Neue"/>
                <a:cs typeface="Helvetica Neue"/>
                <a:sym typeface="Helvetica Neue"/>
              </a:rPr>
              <a:t>Commas in a series</a:t>
            </a:r>
          </a:p>
          <a:p>
            <a:pPr marL="365760" marR="0" lvl="0" indent="-256498" algn="l" rtl="0">
              <a:lnSpc>
                <a:spcPct val="100000"/>
              </a:lnSpc>
              <a:spcBef>
                <a:spcPts val="600"/>
              </a:spcBef>
              <a:spcAft>
                <a:spcPts val="0"/>
              </a:spcAft>
              <a:buClr>
                <a:srgbClr val="000000"/>
              </a:buClr>
              <a:buSzPct val="60000"/>
              <a:buFont typeface="Helvetica Neue"/>
              <a:buChar char="●"/>
            </a:pPr>
            <a:r>
              <a:rPr lang="en-US" sz="2950" b="0" i="0" u="none" strike="noStrike" cap="none">
                <a:solidFill>
                  <a:schemeClr val="dk1"/>
                </a:solidFill>
                <a:latin typeface="Helvetica Neue"/>
                <a:ea typeface="Helvetica Neue"/>
                <a:cs typeface="Helvetica Neue"/>
                <a:sym typeface="Helvetica Neue"/>
              </a:rPr>
              <a:t>Do not use a comma before the </a:t>
            </a:r>
            <a:r>
              <a:rPr lang="en-US" sz="2950">
                <a:latin typeface="Helvetica Neue"/>
                <a:ea typeface="Helvetica Neue"/>
                <a:cs typeface="Helvetica Neue"/>
                <a:sym typeface="Helvetica Neue"/>
              </a:rPr>
              <a:t>conjunction</a:t>
            </a:r>
            <a:r>
              <a:rPr lang="en-US" sz="2950" b="0" i="0" u="none" strike="noStrike" cap="none">
                <a:solidFill>
                  <a:schemeClr val="dk1"/>
                </a:solidFill>
                <a:latin typeface="Helvetica Neue"/>
                <a:ea typeface="Helvetica Neue"/>
                <a:cs typeface="Helvetica Neue"/>
                <a:sym typeface="Helvetica Neue"/>
              </a:rPr>
              <a:t> in a series: </a:t>
            </a:r>
          </a:p>
          <a:p>
            <a:pPr marL="640080" marR="0" lvl="1" indent="-246380" algn="l" rtl="0">
              <a:lnSpc>
                <a:spcPct val="100000"/>
              </a:lnSpc>
              <a:spcBef>
                <a:spcPts val="550"/>
              </a:spcBef>
              <a:spcAft>
                <a:spcPts val="0"/>
              </a:spcAft>
              <a:buClr>
                <a:srgbClr val="000000"/>
              </a:buClr>
              <a:buSzPct val="100000"/>
              <a:buFont typeface="Helvetica Neue"/>
              <a:buChar char="◦"/>
            </a:pPr>
            <a:r>
              <a:rPr lang="en-US" sz="2600" b="0" i="0" u="none" strike="noStrike" cap="none">
                <a:solidFill>
                  <a:schemeClr val="dk1"/>
                </a:solidFill>
                <a:latin typeface="Helvetica Neue"/>
                <a:ea typeface="Helvetica Neue"/>
                <a:cs typeface="Helvetica Neue"/>
                <a:sym typeface="Helvetica Neue"/>
              </a:rPr>
              <a:t>red, white and blue</a:t>
            </a:r>
          </a:p>
          <a:p>
            <a:pPr marL="640080" marR="0" lvl="1" indent="-246380" algn="l" rtl="0">
              <a:lnSpc>
                <a:spcPct val="100000"/>
              </a:lnSpc>
              <a:spcBef>
                <a:spcPts val="550"/>
              </a:spcBef>
              <a:spcAft>
                <a:spcPts val="0"/>
              </a:spcAft>
              <a:buClr>
                <a:srgbClr val="000000"/>
              </a:buClr>
              <a:buSzPct val="100000"/>
              <a:buFont typeface="Helvetica Neue"/>
              <a:buChar char="◦"/>
            </a:pPr>
            <a:r>
              <a:rPr lang="en-US" sz="2600" b="0" i="0" u="none" strike="noStrike" cap="none">
                <a:solidFill>
                  <a:schemeClr val="dk1"/>
                </a:solidFill>
                <a:latin typeface="Helvetica Neue"/>
                <a:ea typeface="Helvetica Neue"/>
                <a:cs typeface="Helvetica Neue"/>
                <a:sym typeface="Helvetica Neue"/>
              </a:rPr>
              <a:t>apples, oranges and grapes</a:t>
            </a:r>
          </a:p>
          <a:p>
            <a:pPr marL="640080" marR="0" lvl="1" indent="-246380" algn="l" rtl="0">
              <a:lnSpc>
                <a:spcPct val="100000"/>
              </a:lnSpc>
              <a:spcBef>
                <a:spcPts val="550"/>
              </a:spcBef>
              <a:spcAft>
                <a:spcPts val="0"/>
              </a:spcAft>
              <a:buClr>
                <a:srgbClr val="000000"/>
              </a:buClr>
              <a:buSzPct val="100000"/>
              <a:buFont typeface="Helvetica Neue"/>
              <a:buChar char="◦"/>
            </a:pPr>
            <a:r>
              <a:rPr lang="en-US" sz="2600" b="0" i="0" u="none" strike="noStrike" cap="none">
                <a:solidFill>
                  <a:schemeClr val="dk1"/>
                </a:solidFill>
                <a:latin typeface="Helvetica Neue"/>
                <a:ea typeface="Helvetica Neue"/>
                <a:cs typeface="Helvetica Neue"/>
                <a:sym typeface="Helvetica Neue"/>
              </a:rPr>
              <a:t>Jim, Jose and Alec</a:t>
            </a:r>
          </a:p>
          <a:p>
            <a:pPr marL="365760" marR="0" lvl="0" indent="-256499" algn="l" rtl="0">
              <a:lnSpc>
                <a:spcPct val="100000"/>
              </a:lnSpc>
              <a:spcBef>
                <a:spcPts val="600"/>
              </a:spcBef>
              <a:spcAft>
                <a:spcPts val="0"/>
              </a:spcAft>
              <a:buClr>
                <a:srgbClr val="000000"/>
              </a:buClr>
              <a:buSzPct val="60000"/>
              <a:buFont typeface="Helvetica Neue"/>
              <a:buChar char="●"/>
            </a:pPr>
            <a:r>
              <a:rPr lang="en-US" sz="2950" b="0" i="0" u="none" strike="noStrike" cap="none">
                <a:solidFill>
                  <a:schemeClr val="dk1"/>
                </a:solidFill>
                <a:latin typeface="Helvetica Neue"/>
                <a:ea typeface="Helvetica Neue"/>
                <a:cs typeface="Helvetica Neue"/>
                <a:sym typeface="Helvetica Neue"/>
              </a:rPr>
              <a:t>Use a comma to offset additional information that could be left out of the sentence without changing the meaning of the sentence. </a:t>
            </a:r>
          </a:p>
          <a:p>
            <a:pPr marL="640080" marR="0" lvl="1" indent="-246380" algn="l" rtl="0">
              <a:lnSpc>
                <a:spcPct val="100000"/>
              </a:lnSpc>
              <a:spcBef>
                <a:spcPts val="550"/>
              </a:spcBef>
              <a:spcAft>
                <a:spcPts val="0"/>
              </a:spcAft>
              <a:buClr>
                <a:srgbClr val="000000"/>
              </a:buClr>
              <a:buSzPct val="100000"/>
              <a:buFont typeface="Helvetica Neue"/>
              <a:buChar char="◦"/>
            </a:pPr>
            <a:r>
              <a:rPr lang="en-US" sz="2600" b="0" i="0" u="none" strike="noStrike" cap="none">
                <a:solidFill>
                  <a:schemeClr val="dk1"/>
                </a:solidFill>
                <a:latin typeface="Helvetica Neue"/>
                <a:ea typeface="Helvetica Neue"/>
                <a:cs typeface="Helvetica Neue"/>
                <a:sym typeface="Helvetica Neue"/>
              </a:rPr>
              <a:t>Jane Rojas, who is from Argentina, plays the Peruvian pan-flute.</a:t>
            </a:r>
          </a:p>
          <a:p>
            <a:pPr marL="365760" marR="0" lvl="0" indent="-137159" algn="l" rtl="0">
              <a:lnSpc>
                <a:spcPct val="100000"/>
              </a:lnSpc>
              <a:spcBef>
                <a:spcPts val="600"/>
              </a:spcBef>
              <a:spcAft>
                <a:spcPts val="0"/>
              </a:spcAft>
              <a:buClr>
                <a:schemeClr val="accent1"/>
              </a:buClr>
              <a:buSzPct val="100000"/>
              <a:buFont typeface="Cabin"/>
              <a:buNone/>
            </a:pPr>
            <a:endParaRPr sz="2600" b="0" i="0" u="none" strike="noStrike" cap="none">
              <a:solidFill>
                <a:schemeClr val="dk1"/>
              </a:solidFill>
              <a:latin typeface="Helvetica Neue"/>
              <a:ea typeface="Helvetica Neue"/>
              <a:cs typeface="Helvetica Neue"/>
              <a:sym typeface="Helvetica Neue"/>
            </a:endParaRPr>
          </a:p>
          <a:p>
            <a:pPr marL="365760" marR="0" lvl="0" indent="-137159" algn="l" rtl="0">
              <a:lnSpc>
                <a:spcPct val="100000"/>
              </a:lnSpc>
              <a:spcBef>
                <a:spcPts val="600"/>
              </a:spcBef>
              <a:spcAft>
                <a:spcPts val="0"/>
              </a:spcAft>
              <a:buClr>
                <a:schemeClr val="accent1"/>
              </a:buClr>
              <a:buSzPct val="100000"/>
              <a:buFont typeface="Cabin"/>
              <a:buNone/>
            </a:pPr>
            <a:endParaRPr sz="2600" b="0" i="0" u="none" strike="noStrike" cap="none">
              <a:solidFill>
                <a:schemeClr val="dk1"/>
              </a:solidFill>
              <a:latin typeface="Helvetica Neue"/>
              <a:ea typeface="Helvetica Neue"/>
              <a:cs typeface="Helvetica Neue"/>
              <a:sym typeface="Helvetica Neue"/>
            </a:endParaRPr>
          </a:p>
        </p:txBody>
      </p:sp>
    </p:spTree>
  </p:cSld>
  <p:clrMapOvr>
    <a:masterClrMapping/>
  </p:clrMapOvr>
  <p:transition spd="slow">
    <p:cut/>
  </p:transition>
</p:sld>
</file>

<file path=ppt/theme/theme1.xml><?xml version="1.0" encoding="utf-8"?>
<a:theme xmlns:a="http://schemas.openxmlformats.org/drawingml/2006/main" name="simple-light">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2502</Words>
  <Application>Microsoft Office PowerPoint</Application>
  <PresentationFormat>On-screen Show (4:3)</PresentationFormat>
  <Paragraphs>262</Paragraphs>
  <Slides>39</Slides>
  <Notes>39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39</vt:i4>
      </vt:variant>
    </vt:vector>
  </HeadingPairs>
  <TitlesOfParts>
    <vt:vector size="44" baseType="lpstr">
      <vt:lpstr>Arial</vt:lpstr>
      <vt:lpstr>Cabin</vt:lpstr>
      <vt:lpstr>Garamond</vt:lpstr>
      <vt:lpstr>Helvetica Neue</vt:lpstr>
      <vt:lpstr>simple-light</vt:lpstr>
      <vt:lpstr>Style Notes</vt:lpstr>
      <vt:lpstr>Style notes: spelling</vt:lpstr>
      <vt:lpstr>Style notes: spelling</vt:lpstr>
      <vt:lpstr>Style notes: spelling</vt:lpstr>
      <vt:lpstr>Style notes: commonly misused words</vt:lpstr>
      <vt:lpstr>Style notes: commonly misused words</vt:lpstr>
      <vt:lpstr>Style notes: commonly misused words</vt:lpstr>
      <vt:lpstr>Style notes: commonly misused words</vt:lpstr>
      <vt:lpstr>Style notes: commas</vt:lpstr>
      <vt:lpstr>Style notes: hyphenation</vt:lpstr>
      <vt:lpstr>Style notes: hyphenation</vt:lpstr>
      <vt:lpstr>Style notes: hyphenation</vt:lpstr>
      <vt:lpstr>Style notes: hyphenation</vt:lpstr>
      <vt:lpstr>Style notes: directions and regions</vt:lpstr>
      <vt:lpstr>Style notes: apostrophes</vt:lpstr>
      <vt:lpstr>Style notes: apostrophes</vt:lpstr>
      <vt:lpstr>Style notes: capitalization, </vt:lpstr>
      <vt:lpstr>Style notes: capitalization, abbreviation</vt:lpstr>
      <vt:lpstr>Style notes: capitalization, abbreviation</vt:lpstr>
      <vt:lpstr>Style notes: capitalization, abbreviation</vt:lpstr>
      <vt:lpstr>Style notes: capitalization, abbreviation</vt:lpstr>
      <vt:lpstr>Style notes: capitalization, abbreviation</vt:lpstr>
      <vt:lpstr>Style notes: capitalization, abbreviation</vt:lpstr>
      <vt:lpstr>Style notes: capitalization, abbreviation</vt:lpstr>
      <vt:lpstr>Style notes: capitalization, abbreviation</vt:lpstr>
      <vt:lpstr>Style notes: formal titles</vt:lpstr>
      <vt:lpstr>Style notes: capitalization, abbreviation</vt:lpstr>
      <vt:lpstr>Style notes: capitalization, abbreviation</vt:lpstr>
      <vt:lpstr>Style notes: capitalization, abbreviation</vt:lpstr>
      <vt:lpstr>Style notes: months</vt:lpstr>
      <vt:lpstr>Style notes: numbers</vt:lpstr>
      <vt:lpstr>Style notes: numbers</vt:lpstr>
      <vt:lpstr>Style notes: numbers</vt:lpstr>
      <vt:lpstr>Style notes: numbers</vt:lpstr>
      <vt:lpstr>Style notes: numbers</vt:lpstr>
      <vt:lpstr>Style notes: addresses</vt:lpstr>
      <vt:lpstr>Style notes: copy editing reminders</vt:lpstr>
      <vt:lpstr>Style notes: copy editing reminders</vt:lpstr>
      <vt:lpstr>Style notes: copy editing reminders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Style Notes</dc:title>
  <dc:creator>Adwers, Shari</dc:creator>
  <cp:lastModifiedBy>Adwers, Shari</cp:lastModifiedBy>
  <cp:revision>1</cp:revision>
  <dcterms:modified xsi:type="dcterms:W3CDTF">2016-06-02T14:43:56Z</dcterms:modified>
</cp:coreProperties>
</file>