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269074" cx="9032699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1735758" x="685800"/>
            <a:ext cy="23991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Adding a Publication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41354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Entrepreneurship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Discussion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What value is there in having multiple publications (newspaper, yearbook, magazine, etc.) in a high school setting?</a:t>
            </a:r>
          </a:p>
          <a:p>
            <a:r>
              <a:t/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What value is there in having multiple platforms (news website, online yearbook supplement, social media,  etc.) for a publication in a high school setting?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Adding a Publication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963675" x="457200"/>
            <a:ext cy="3962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When? If ...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The </a:t>
            </a:r>
            <a:r>
              <a:rPr u="sng" sz="2400" lang="en"/>
              <a:t>needs</a:t>
            </a:r>
            <a:r>
              <a:rPr sz="2400" lang="en"/>
              <a:t> of your audience are not being met</a:t>
            </a:r>
          </a:p>
          <a:p>
            <a:pPr rtl="0" lvl="1" indent="-342900" marL="13716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Example: If surveys demonstrate students would rather read their news online than on paper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There is a </a:t>
            </a:r>
            <a:r>
              <a:rPr u="sng" sz="2400" lang="en"/>
              <a:t>niche interest</a:t>
            </a:r>
            <a:r>
              <a:rPr sz="2400" lang="en"/>
              <a:t> in your market audience that might be </a:t>
            </a:r>
            <a:r>
              <a:rPr u="sng" sz="2400" lang="en"/>
              <a:t>relevant</a:t>
            </a:r>
            <a:r>
              <a:rPr sz="2400" lang="en"/>
              <a:t> enough for their own publication</a:t>
            </a:r>
          </a:p>
          <a:p>
            <a:pPr rtl="0" lvl="1" indent="-342900" marL="13716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Example: Magazine or newspaper sections for sports, creative writing, farming, arts and entertainment, etc.</a:t>
            </a:r>
          </a:p>
          <a:p>
            <a:pPr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Your audience has an increased interest in </a:t>
            </a:r>
            <a:r>
              <a:rPr u="sng" sz="2400" lang="en"/>
              <a:t>online interaction</a:t>
            </a:r>
            <a:r>
              <a:rPr sz="2400" lang="en"/>
              <a:t> and </a:t>
            </a:r>
            <a:r>
              <a:rPr u="sng" sz="2400" lang="en"/>
              <a:t>content-creation/sharing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Adding a Publication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Why? Because …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It gives you an opportunity to </a:t>
            </a:r>
            <a:r>
              <a:rPr u="sng" sz="2400" lang="en"/>
              <a:t>serve</a:t>
            </a:r>
            <a:r>
              <a:rPr sz="2400" lang="en"/>
              <a:t> your audience and allow their needs to drive your </a:t>
            </a:r>
            <a:r>
              <a:rPr u="sng" sz="2400" lang="en"/>
              <a:t>decisions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Members of your staff could </a:t>
            </a:r>
            <a:r>
              <a:rPr u="sng" sz="2400" lang="en"/>
              <a:t>specialize</a:t>
            </a:r>
            <a:r>
              <a:rPr sz="2400" lang="en"/>
              <a:t> in their own areas of interest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You have a chance to </a:t>
            </a:r>
            <a:r>
              <a:rPr u="sng" sz="2400" lang="en"/>
              <a:t>interact</a:t>
            </a:r>
            <a:r>
              <a:rPr sz="2400" lang="en"/>
              <a:t> with your audience in new ways and build </a:t>
            </a:r>
            <a:r>
              <a:rPr u="sng" sz="2400" lang="en"/>
              <a:t>credibility</a:t>
            </a:r>
            <a:r>
              <a:rPr sz="2400" lang="en"/>
              <a:t> with them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Adding a Publication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986900" x="457200"/>
            <a:ext cy="3938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How? By …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Conducting </a:t>
            </a:r>
            <a:r>
              <a:rPr u="sng" sz="2400" lang="en"/>
              <a:t>surveys</a:t>
            </a:r>
            <a:r>
              <a:rPr sz="2400" lang="en"/>
              <a:t> and </a:t>
            </a:r>
            <a:r>
              <a:rPr u="sng" sz="2400" lang="en"/>
              <a:t>focus groups</a:t>
            </a:r>
            <a:r>
              <a:rPr sz="2400" lang="en"/>
              <a:t> to determine audience needs and interests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Getting to know your audience personally, </a:t>
            </a:r>
            <a:r>
              <a:rPr u="sng" sz="2400" lang="en"/>
              <a:t>in person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Determining a </a:t>
            </a:r>
            <a:r>
              <a:rPr u="sng" sz="2400" lang="en"/>
              <a:t>budget</a:t>
            </a:r>
            <a:r>
              <a:rPr sz="2400" lang="en"/>
              <a:t> and a </a:t>
            </a:r>
            <a:r>
              <a:rPr u="sng" sz="2400" lang="en"/>
              <a:t>plan</a:t>
            </a:r>
            <a:r>
              <a:rPr sz="2400" lang="en"/>
              <a:t> for growth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Building a </a:t>
            </a:r>
            <a:r>
              <a:rPr u="sng" sz="2400" lang="en"/>
              <a:t>social media</a:t>
            </a:r>
            <a:r>
              <a:rPr sz="2400" lang="en"/>
              <a:t> audience and using your audience to </a:t>
            </a:r>
            <a:r>
              <a:rPr u="sng" sz="2400" lang="en"/>
              <a:t>launch</a:t>
            </a:r>
            <a:r>
              <a:rPr sz="2400" lang="en"/>
              <a:t> your publication</a:t>
            </a:r>
          </a:p>
          <a:p>
            <a:pPr rtl="0" lvl="0" indent="-3810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u="sng" sz="2400" lang="en"/>
              <a:t>Branding</a:t>
            </a:r>
            <a:r>
              <a:rPr sz="2400" lang="en"/>
              <a:t> the publication strategically and specifically, based on audience</a:t>
            </a:r>
            <a:r>
              <a:rPr u="sng" sz="2400" lang="en"/>
              <a:t> feedback</a:t>
            </a:r>
            <a:r>
              <a:rPr sz="2400" lang="en"/>
              <a:t> and your </a:t>
            </a:r>
            <a:r>
              <a:rPr u="sng" sz="2400" lang="en"/>
              <a:t>plans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Adding a Publication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0477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Beyond Newspaper and Yearbook ...</a:t>
            </a:r>
          </a:p>
          <a:p>
            <a:pPr rtl="0" lvl="0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u="sng" sz="2400" lang="en"/>
              <a:t>News website</a:t>
            </a:r>
            <a:r>
              <a:rPr sz="2400" lang="en"/>
              <a:t> — Builds a wider audience</a:t>
            </a:r>
          </a:p>
          <a:p>
            <a:pPr rtl="0" lvl="0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u="sng" sz="2400" lang="en"/>
              <a:t>Social Media</a:t>
            </a:r>
            <a:r>
              <a:rPr sz="2400" lang="en"/>
              <a:t> — Increases the possibility for a wider audience</a:t>
            </a:r>
          </a:p>
          <a:p>
            <a:pPr rtl="0" lvl="0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u="sng" sz="2400" lang="en"/>
              <a:t>Magazine</a:t>
            </a:r>
            <a:r>
              <a:rPr sz="2400" lang="en"/>
              <a:t> (literary, sports, etc.) — Allows you to tap into a niche market of your audience</a:t>
            </a:r>
          </a:p>
          <a:p>
            <a:pPr lvl="0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u="sng" sz="2400" lang="en"/>
              <a:t>Online yearbook supplement</a:t>
            </a:r>
            <a:r>
              <a:rPr sz="2400" lang="en"/>
              <a:t> — Build web features that can extend the story of the year and give your audience a chance to generate content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Discussion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Which of the following publications do you think would be most beneficial for our school? 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Newspaper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Yearbook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News website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Magazine (literary, sports, etc.)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Online yearbook supplement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