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7061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004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059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663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5936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4367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9734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2138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022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0009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31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504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35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66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92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34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548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447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60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675" y="36825"/>
            <a:ext cx="9200524" cy="4954128"/>
          </a:xfrm>
          <a:prstGeom prst="rect">
            <a:avLst/>
          </a:prstGeom>
        </p:spPr>
      </p:pic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85800" y="2982261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9600">
                <a:latin typeface="Garamond"/>
                <a:ea typeface="Garamond"/>
                <a:cs typeface="Garamond"/>
                <a:sym typeface="Garamond"/>
              </a:rPr>
              <a:t>Digital Publicity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685800" y="4295494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Entrepreneurship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Choosing a Platform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Facebook is best for starting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conversations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getting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Designed for interaction and discussion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Users can submit and react to content in real-time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Easy to solicit responses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Twitter is best for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breaking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news and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immediacy.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Difficult to have an ongoing conversation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An excellent way to get information out to an audience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Choosing a Platform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Instagram, Vine, and Tumblr are great ways to get readers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involved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create an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experience.</a:t>
            </a:r>
          </a:p>
          <a:p>
            <a:pPr marL="914400" lvl="0" indent="-3429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Submit their own content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Pinterest is good for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curating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articles or other online content in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topical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lists.</a:t>
            </a:r>
          </a:p>
          <a:p>
            <a:pPr marL="914400" lvl="0" indent="-3556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Archives for … sports teams, graduating classes, videos, photo galleries, interviews with the principal, all stories related to a BIG topic (e.g. a new building), daily announcements … whatever you think readers might want</a:t>
            </a:r>
            <a:r>
              <a:rPr lang="en" sz="1800"/>
              <a:t>.</a:t>
            </a:r>
          </a:p>
          <a:p>
            <a:endParaRPr lang="en" sz="18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Pinterest: CNN International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1175" y="1162600"/>
            <a:ext cx="7887248" cy="39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Effective or Ineffective?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An effective post …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Fulfills at least one of the five uses, if not more than one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Invites the audience to respond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Is clear and concise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Written in present tense with active verbs and specific nouns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Summarizes the information in a catchy way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Is accurate, balanced, fair, tasteful, legal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An ineffective post …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Does not fit neatly into at least one of the five uses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Does not communicate a clear message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Confuses the reader about what they are being asked to do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Includes unnecessary words or words that may be unfamiliar to the majority of the audience</a:t>
            </a:r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Fails to engage the audience in some way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Effective or Ineffective? Why?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19875" y="117487"/>
            <a:ext cx="4895850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159875" y="809850"/>
            <a:ext cx="1235700" cy="118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Reporter was tagged in the post</a:t>
            </a:r>
          </a:p>
        </p:txBody>
      </p:sp>
      <p:cxnSp>
        <p:nvCxnSpPr>
          <p:cNvPr id="111" name="Shape 111"/>
          <p:cNvCxnSpPr/>
          <p:nvPr/>
        </p:nvCxnSpPr>
        <p:spPr>
          <a:xfrm rot="10800000">
            <a:off x="5671049" y="1085149"/>
            <a:ext cx="1399500" cy="134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" name="Shape 112"/>
          <p:cNvSpPr txBox="1"/>
          <p:nvPr/>
        </p:nvSpPr>
        <p:spPr>
          <a:xfrm>
            <a:off x="7551000" y="3683825"/>
            <a:ext cx="1593000" cy="67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The Ridge Online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Pleasant Ridge HS</a:t>
            </a:r>
          </a:p>
          <a:p>
            <a:pPr>
              <a:buNone/>
            </a:pPr>
            <a:r>
              <a:rPr lang="en" sz="1100">
                <a:solidFill>
                  <a:schemeClr val="lt1"/>
                </a:solidFill>
              </a:rPr>
              <a:t>Easton, Kan.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Effective or Ineffective? Why?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50525" y="1511412"/>
            <a:ext cx="4819650" cy="149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3639100" y="698125"/>
            <a:ext cx="1451399" cy="81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chemeClr val="lt1"/>
                </a:solidFill>
              </a:rPr>
              <a:t>Candidates were tagged in the post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4964025" y="1353225"/>
            <a:ext cx="632699" cy="744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1" name="Shape 121"/>
          <p:cNvCxnSpPr/>
          <p:nvPr/>
        </p:nvCxnSpPr>
        <p:spPr>
          <a:xfrm flipH="1">
            <a:off x="3281900" y="1516975"/>
            <a:ext cx="498599" cy="610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2" name="Shape 122"/>
          <p:cNvSpPr txBox="1"/>
          <p:nvPr/>
        </p:nvSpPr>
        <p:spPr>
          <a:xfrm>
            <a:off x="7551000" y="3683825"/>
            <a:ext cx="1593000" cy="67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The Ridge Online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Pleasant Ridge HS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Easton, Kan.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Effective or Ineffective? Why?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103237" y="1002700"/>
            <a:ext cx="4848225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7551000" y="3683825"/>
            <a:ext cx="1593000" cy="67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The Ridge Online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Pleasant Ridge HS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Easton, Kan.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Effective or Ineffective? Why?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64525" y="1327425"/>
            <a:ext cx="489585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7551000" y="3683825"/>
            <a:ext cx="1593000" cy="67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The Ridge Online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Pleasant Ridge HS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Easton, Kan.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Effective or Ineffective? Why?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063925" y="0"/>
            <a:ext cx="4867275" cy="435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7551000" y="3683825"/>
            <a:ext cx="1593000" cy="67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The Ridge Online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Pleasant Ridge HS</a:t>
            </a:r>
          </a:p>
          <a:p>
            <a:pPr lvl="0" rtl="0">
              <a:buNone/>
            </a:pPr>
            <a:r>
              <a:rPr lang="en" sz="1100">
                <a:solidFill>
                  <a:schemeClr val="lt1"/>
                </a:solidFill>
              </a:rPr>
              <a:t>Easton, Kan.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What are social media?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What are social media? According to Merriam-Webster, … “Electronic communications … through which users create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communities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to share information,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ideas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, personal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messages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other content”</a:t>
            </a:r>
          </a:p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Three basic functions according to Boyd and Ellison at Microsoft/Michigan State:</a:t>
            </a:r>
          </a:p>
          <a:p>
            <a:pPr lvl="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Create a personal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profile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on a public system</a:t>
            </a:r>
          </a:p>
          <a:p>
            <a:pPr lvl="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Find others who have something in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common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 with you (interest, location, etc)</a:t>
            </a:r>
          </a:p>
          <a:p>
            <a:pPr lvl="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Share </a:t>
            </a:r>
            <a:r>
              <a:rPr lang="en" sz="1800" u="sng">
                <a:latin typeface="Arial"/>
                <a:ea typeface="Arial"/>
                <a:cs typeface="Arial"/>
                <a:sym typeface="Arial"/>
              </a:rPr>
              <a:t>connections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and ideas with others</a:t>
            </a:r>
          </a:p>
          <a:p>
            <a:endParaRPr lang="en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Why is this good for journalism?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latin typeface="Arial"/>
                <a:ea typeface="Arial"/>
                <a:cs typeface="Arial"/>
                <a:sym typeface="Arial"/>
              </a:rPr>
              <a:t>Journalists can capitalize on these functions by using social media to </a:t>
            </a:r>
            <a:r>
              <a:rPr lang="en" sz="2800" u="sng">
                <a:latin typeface="Arial"/>
                <a:ea typeface="Arial"/>
                <a:cs typeface="Arial"/>
                <a:sym typeface="Arial"/>
              </a:rPr>
              <a:t>cultivate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online communities and </a:t>
            </a:r>
            <a:r>
              <a:rPr lang="en" sz="2800" u="sng">
                <a:latin typeface="Arial"/>
                <a:ea typeface="Arial"/>
                <a:cs typeface="Arial"/>
                <a:sym typeface="Arial"/>
              </a:rPr>
              <a:t>invite</a:t>
            </a:r>
            <a:r>
              <a:rPr lang="en" sz="2800">
                <a:latin typeface="Arial"/>
                <a:ea typeface="Arial"/>
                <a:cs typeface="Arial"/>
                <a:sym typeface="Arial"/>
              </a:rPr>
              <a:t> users to go deeper into content by clicking links to their </a:t>
            </a:r>
            <a:r>
              <a:rPr lang="en" sz="2800" u="sng">
                <a:latin typeface="Arial"/>
                <a:ea typeface="Arial"/>
                <a:cs typeface="Arial"/>
                <a:sym typeface="Arial"/>
              </a:rPr>
              <a:t>website</a:t>
            </a:r>
          </a:p>
          <a:p>
            <a:endParaRPr lang="en" sz="2800" u="sng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5 Uses in Journalism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4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Journalists use social media to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publish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information</a:t>
            </a:r>
          </a:p>
          <a:p>
            <a:pPr marL="4572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Many see social media as a way to 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begin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a discussion and go 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deeper</a:t>
            </a:r>
          </a:p>
          <a:p>
            <a:pPr marL="13716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Alerting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/>
              <a:t>—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Tell people about new information in a given moment</a:t>
            </a:r>
          </a:p>
          <a:p>
            <a:pPr marL="13716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Searching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/>
              <a:t>—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Find a source for a story or look for story tips from others</a:t>
            </a:r>
          </a:p>
          <a:p>
            <a:endParaRPr lang="en"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5 Uses in Journalism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Journalists use social media to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400" u="sng">
                <a:latin typeface="Arial"/>
                <a:ea typeface="Arial"/>
                <a:cs typeface="Arial"/>
                <a:sym typeface="Arial"/>
              </a:rPr>
              <a:t>publish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information</a:t>
            </a:r>
          </a:p>
          <a:p>
            <a:pPr marL="4572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also use social media to </a:t>
            </a:r>
            <a:r>
              <a:rPr lang="en"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 audience and establish relationships</a:t>
            </a:r>
          </a:p>
          <a:p>
            <a:pPr marL="13716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Verifying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/>
              <a:t>—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Check if your information is correct</a:t>
            </a:r>
          </a:p>
          <a:p>
            <a:pPr marL="13716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Feedback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/>
              <a:t>—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Get opinions and angle ideas for how to continue the story</a:t>
            </a:r>
          </a:p>
          <a:p>
            <a:pPr marL="1371600" lvl="0" indent="-36195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en" sz="2100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sz="2100" u="sng">
                <a:latin typeface="Arial"/>
                <a:ea typeface="Arial"/>
                <a:cs typeface="Arial"/>
                <a:sym typeface="Arial"/>
              </a:rPr>
              <a:t>Inviting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100"/>
              <a:t>—</a:t>
            </a:r>
            <a:r>
              <a:rPr lang="en" sz="2100">
                <a:latin typeface="Arial"/>
                <a:ea typeface="Arial"/>
                <a:cs typeface="Arial"/>
                <a:sym typeface="Arial"/>
              </a:rPr>
              <a:t> Drive reader traffic to published content on a website</a:t>
            </a:r>
          </a:p>
          <a:p>
            <a:endParaRPr lang="en" sz="2100">
              <a:latin typeface="Arial"/>
              <a:ea typeface="Arial"/>
              <a:cs typeface="Arial"/>
              <a:sym typeface="Arial"/>
            </a:endParaRPr>
          </a:p>
          <a:p>
            <a:endParaRPr lang="en" sz="2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Alerting: Snow Days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Lawrence Journal-World in Lawrence, Kan.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Winter Storm Q and Rocky, Feb/March 2013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Tracked storm conditions, snow plow progress, injuries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Uploaded user content to create photo galleries and videos and tell stories</a:t>
            </a:r>
          </a:p>
          <a:p>
            <a:pPr marL="457200" lvl="0" indent="-3429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Kept users in contact with one another and with authorities to improve safety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52275" y="1314400"/>
            <a:ext cx="3934524" cy="35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/>
              <a:t>Searching and Verifying: </a:t>
            </a:r>
            <a:br>
              <a:rPr lang="en" sz="3600"/>
            </a:br>
            <a:r>
              <a:rPr lang="en" sz="3600"/>
              <a:t>Virginia Tech Massacre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USA Today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Virginia Tech Massacre, April 16, 2007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Reporters (and families) who were unable to reach students for their up-to-date status due to cell phone traffic turned to social media to verify information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Reporters at 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USA </a:t>
            </a:r>
            <a:r>
              <a:rPr lang="en" sz="1800" dirty="0" smtClean="0">
                <a:latin typeface="Arial"/>
                <a:ea typeface="Arial"/>
                <a:cs typeface="Arial"/>
                <a:sym typeface="Arial"/>
              </a:rPr>
              <a:t>Today </a:t>
            </a:r>
            <a:r>
              <a:rPr lang="en" sz="1800" dirty="0">
                <a:latin typeface="Arial"/>
                <a:ea typeface="Arial"/>
                <a:cs typeface="Arial"/>
                <a:sym typeface="Arial"/>
              </a:rPr>
              <a:t>created a Facebook group to connect with student sources and share experiences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29825" y="1358112"/>
            <a:ext cx="4549174" cy="340977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4529825" y="4767900"/>
            <a:ext cx="3721799" cy="25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900" i="1"/>
              <a:t>Photo Copyright Abrianna Nelson 2007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/>
              <a:t>Feedback and Inviting: </a:t>
            </a:r>
            <a:br>
              <a:rPr lang="en" sz="3600"/>
            </a:br>
            <a:r>
              <a:rPr lang="en" sz="3600"/>
              <a:t>The “Love” Garage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Lawrence Journal-World in Lawrence, Kan.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A garage in Lawrence used to be painted with the word “Love” but was repainted over the summer of 2013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The LJ World solicited reader photographs taken by the “love” garage via Facebook in advance of the story to create a photo gallery, then posted a link to the story as usual from their Facebook page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40100" y="1418023"/>
            <a:ext cx="4529449" cy="298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platforms do we use?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Consideration #1 – What does the </a:t>
            </a:r>
            <a:r>
              <a:rPr lang="en" sz="2400" i="1">
                <a:latin typeface="Arial"/>
                <a:ea typeface="Arial"/>
                <a:cs typeface="Arial"/>
                <a:sym typeface="Arial"/>
              </a:rPr>
              <a:t>audience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 use?</a:t>
            </a:r>
          </a:p>
          <a:p>
            <a:endParaRPr lang="en" sz="2400">
              <a:latin typeface="Arial"/>
              <a:ea typeface="Arial"/>
              <a:cs typeface="Arial"/>
              <a:sym typeface="Arial"/>
            </a:endParaRPr>
          </a:p>
          <a:p>
            <a:endParaRPr lang="en" sz="240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Consideration #2 – What do we want to </a:t>
            </a:r>
            <a:r>
              <a:rPr lang="en" sz="2400" i="1"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en" sz="2400"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endParaRPr lang="en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Facebook</a:t>
            </a:r>
          </a:p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Twitter</a:t>
            </a:r>
          </a:p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Instagram</a:t>
            </a:r>
          </a:p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Vine</a:t>
            </a:r>
          </a:p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Tumblr</a:t>
            </a:r>
          </a:p>
          <a:p>
            <a:pPr marL="457200" lvl="0" indent="-4191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Pinterest</a:t>
            </a:r>
          </a:p>
          <a:p>
            <a:pPr marL="457200" lvl="0" indent="-4191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1CADE4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" i="1">
                <a:latin typeface="Arial"/>
                <a:ea typeface="Arial"/>
                <a:cs typeface="Arial"/>
                <a:sym typeface="Arial"/>
              </a:rPr>
              <a:t>Others?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Office PowerPoint</Application>
  <PresentationFormat>On-screen Show (16:9)</PresentationFormat>
  <Paragraphs>99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Garamond</vt:lpstr>
      <vt:lpstr>Helvetica Neue</vt:lpstr>
      <vt:lpstr>simple-light</vt:lpstr>
      <vt:lpstr>Digital Publicity</vt:lpstr>
      <vt:lpstr>What are social media?</vt:lpstr>
      <vt:lpstr>Why is this good for journalism?</vt:lpstr>
      <vt:lpstr>5 Uses in Journalism</vt:lpstr>
      <vt:lpstr>5 Uses in Journalism</vt:lpstr>
      <vt:lpstr>Alerting: Snow Days</vt:lpstr>
      <vt:lpstr>Searching and Verifying:  Virginia Tech Massacre</vt:lpstr>
      <vt:lpstr>Feedback and Inviting:  The “Love” Garage</vt:lpstr>
      <vt:lpstr>What platforms do we use?</vt:lpstr>
      <vt:lpstr>Choosing a Platform</vt:lpstr>
      <vt:lpstr>Choosing a Platform</vt:lpstr>
      <vt:lpstr>Pinterest: CNN International</vt:lpstr>
      <vt:lpstr>Effective or Ineffective?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Publicity</dc:title>
  <dc:creator>Abrianna Nelson</dc:creator>
  <cp:lastModifiedBy>Abrianna Nelson</cp:lastModifiedBy>
  <cp:revision>1</cp:revision>
  <dcterms:modified xsi:type="dcterms:W3CDTF">2014-03-29T18:53:15Z</dcterms:modified>
</cp:coreProperties>
</file>