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This scenario is continued for two slides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Give the students 10 minutes to complete this task. Tell them they need to explicitly back their answer by citing TUFF, Red Green Light and SPJ’s Code of Ethics.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9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152400"/>
            <a:ext cy="5143498" cx="9552198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637943" x="685800"/>
            <a:ext cy="3090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9600" lang="en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Ethical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5353962" x="685800"/>
            <a:ext cy="1145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Law and Ethics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406400" x="304800"/>
            <a:ext cy="3999899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l" rtl="0" lvl="0">
              <a:buNone/>
            </a:pPr>
            <a:r>
              <a:rPr b="1" sz="9600" lang="en"/>
              <a:t>
</a:t>
            </a:r>
          </a:p>
        </p:txBody>
      </p:sp>
      <p:sp>
        <p:nvSpPr>
          <p:cNvPr id="27" name="Shape 27"/>
          <p:cNvSpPr txBox="1"/>
          <p:nvPr>
            <p:ph idx="2" type="ctrTitle"/>
          </p:nvPr>
        </p:nvSpPr>
        <p:spPr>
          <a:xfrm>
            <a:off y="1814133" x="-152400"/>
            <a:ext cy="3090299" cx="9552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0" sz="9600" lang="en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Situations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Overview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Today, we will begin to examine and how ethical lapses innocuously can creep into student coverage.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Sample scenario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Upon entering the school year, you are assigned the synchronized swimming beat. You've always been a competitive speed swimmer, so you figure this can't be too difficult. While covering the preseason events, you start wishing you'd joined the team.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Scenario continued … 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417833" x="457200"/>
            <a:ext cy="4538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2"/>
              </a:buClr>
              <a:buSzPct val="36666"/>
              <a:buFont typeface="Arial"/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You find you still can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 there's room on the junior varsity squad. You're excited because now you will be able to cover the sport even better for the publication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 especially since the coach can be difficult to get ahold of. Also, you will be able to tweet the results quickly since you'll already be at the event.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Group work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would you do? Why?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Write down your answer on a sheet of paper and provide reasons for your decision.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Two questions for thought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are the advantages and disadvantages?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Do you need to get a new beat?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if …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… 18 of the 20 varsity synchro team gets arrested for underage drinking? Does that change your mind?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if ... 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… it were someone else in this scenario. Would you trust the information coming from the writer?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What’s the issue?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Simple, it’s conflict of interest. 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Even if we think we’ll be objective, the perception of a conflict of interest is an issue. (Although in this instance, there’s a great reason for actual COI.)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