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6858000" cy="9144000"/>
  <p:embeddedFontLst>
    <p:embeddedFont>
      <p:font typeface="Garamond"/>
      <p:regular r:id="rId17"/>
      <p:bold r:id="rId18"/>
      <p:italic r:id="rId19"/>
      <p:boldItalic r:id="rId20"/>
    </p:embeddedFont>
    <p:embeddedFont>
      <p:font typeface="Helvetica Neue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aramond-boldItalic.fntdata"/><Relationship Id="rId11" Type="http://schemas.openxmlformats.org/officeDocument/2006/relationships/slide" Target="slides/slide7.xml"/><Relationship Id="rId22" Type="http://schemas.openxmlformats.org/officeDocument/2006/relationships/font" Target="fonts/HelveticaNeue-bold.fntdata"/><Relationship Id="rId10" Type="http://schemas.openxmlformats.org/officeDocument/2006/relationships/slide" Target="slides/slide6.xml"/><Relationship Id="rId21" Type="http://schemas.openxmlformats.org/officeDocument/2006/relationships/font" Target="fonts/HelveticaNeue-regular.fntdata"/><Relationship Id="rId13" Type="http://schemas.openxmlformats.org/officeDocument/2006/relationships/slide" Target="slides/slide9.xml"/><Relationship Id="rId24" Type="http://schemas.openxmlformats.org/officeDocument/2006/relationships/font" Target="fonts/HelveticaNeue-boldItalic.fntdata"/><Relationship Id="rId12" Type="http://schemas.openxmlformats.org/officeDocument/2006/relationships/slide" Target="slides/slide8.xml"/><Relationship Id="rId23" Type="http://schemas.openxmlformats.org/officeDocument/2006/relationships/font" Target="fonts/HelveticaNeue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Garamond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Garamond-italic.fntdata"/><Relationship Id="rId6" Type="http://schemas.openxmlformats.org/officeDocument/2006/relationships/slide" Target="slides/slide2.xml"/><Relationship Id="rId18" Type="http://schemas.openxmlformats.org/officeDocument/2006/relationships/font" Target="fonts/Garamond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pr.org/2000/10/21/1112840/blowin-in-the-wind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This slideshow will take you through the first 50 minutes of the lesson. You will also need to show the video, so make sure to have it ready as well.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Teacher should distribute the handout.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Again, students should use any available technology.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See extension activities for more options on assignments.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teacher should stop and show the video until the 1:43 mark. A refresher of the First Amendment may be needed if students seem unfamiliar with its content.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Teacher should pass out lyrics to “Blowin in the Wind” 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Give the students five minutes to complete the first bulleted point. Three for the second and third each. </a:t>
            </a:r>
            <a:r>
              <a:rPr lang="en-US"/>
              <a:t>Simple sentence example might be: Protests about unequal treatment of people. Go through this as a class — teacher should model this. (Answers will vary)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Give students a few moments to research using phones/computers/etc. Answers: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Bob Dylan; 1962; It’s a Civil Rights protest song; speech, assembly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Source: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http://www.npr.org/2000/10/21/1112840/blowin-in-the-wind</a:t>
            </a:r>
            <a:r>
              <a:rPr lang="en-US"/>
              <a:t> Teacher should play the song after the discussion and before the next slide.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Answers will vary based on current events, but groups fighting for equal rights probably will be identified quickly.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JEA"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urriculum-background.jpg" id="28" name="Shape 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57"/>
            <a:ext cx="9144001" cy="6737685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Shape 29"/>
          <p:cNvSpPr txBox="1"/>
          <p:nvPr/>
        </p:nvSpPr>
        <p:spPr>
          <a:xfrm>
            <a:off x="-12750" y="1309575"/>
            <a:ext cx="9144000" cy="3693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Songs of Protest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-12750" y="5174600"/>
            <a:ext cx="9144000" cy="13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Law and Ethics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Partner work (three minutes)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Find another person who has been assigned your song. Compare your findings.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Research (10 minutes)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Complete the handout. Provide sources to indicate where you found the information.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Next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Present what you found and then play the song on “Freedom Sings.” Don’t forget to ask the class how it sees this topic in today’s society.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Goal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First Amendment isn’t just for the printed word. We’re going to study several protest songs, examine why they were challenged, and see how the message still applies today.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What did you learn from the intro?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• Soundtrack to social movement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• Bolsters spirit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• Songs can be very powerful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First, let’s look at the lyrics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-US"/>
              <a:t>Read through the lyrics individually. At the bottom of the lyrics, write a simple sentence about the song’s message.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-US"/>
              <a:t>Now, go back and reread the lyrics. This time, highlight at least three lines that prove your idea.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-US"/>
              <a:t>With a partner, share your idea about the message and what you highlighted.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What you’ll research: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Who wrote the song?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/>
              <a:t>When was it written? 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Was the song challenged? Has the song’s message been challenged?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Which First Amendment freedom is addressed?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The message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Multiple interpretations: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-US"/>
              <a:t>Civil Rights movement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-US"/>
              <a:t>Anti-war (Vietnam especially) in Peter, Paul and Mary version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-US"/>
              <a:t>NPR article, “Blowin in the wind still asks the hard questions” also stated it could be generally adopted by just about any movement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Application to today: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The answer, my friend, is blowin in the wind.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Really, most causes could revisit this message.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What are three you can think of?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Now it’s your turn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You’ll do the same with one of the following: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-US" sz="2400"/>
              <a:t>“What’s Goin On”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-US" sz="2400"/>
              <a:t>“Choice of Colors”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-US" sz="2400"/>
              <a:t>“I am Woman”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-US" sz="2400"/>
              <a:t>“The Pill”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-US" sz="2400"/>
              <a:t>“Independence Day”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-US" sz="2400"/>
              <a:t>“Big Yellow Taxi”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-US" sz="2400"/>
              <a:t>“Mercy, Mercy Me”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-US" sz="2400"/>
              <a:t>“Short People”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-US" sz="2400"/>
              <a:t>“American Skin”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-US" sz="2400"/>
              <a:t>“Biggest Thing that Man has Ever Done”</a:t>
            </a:r>
          </a:p>
          <a:p>
            <a:pPr indent="-381000" lvl="0" marL="457200">
              <a:spcBef>
                <a:spcPts val="0"/>
              </a:spcBef>
              <a:buSzPct val="100000"/>
              <a:buChar char="●"/>
            </a:pPr>
            <a:r>
              <a:rPr lang="en-US" sz="2400"/>
              <a:t>“Society’s Child”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First (five minutes)	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-US"/>
              <a:t>Read through the lyrics independently.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-US"/>
              <a:t>Hypothesize what you think the meaning is. Write a simple sentence about the meaning. 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-US"/>
              <a:t>Highlight at least three lines that helped you come to this conclusion.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