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9600" lang="en">
                <a:latin typeface="Garamond"/>
                <a:ea typeface="Garamond"/>
                <a:cs typeface="Garamond"/>
                <a:sym typeface="Garamond"/>
              </a:rPr>
              <a:t>Diversity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Leadership &amp; Teambuilding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Why diversity is important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664175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“We want to accurately reflect life in our </a:t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communities. If our publications are not </a:t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inclusive enough to regularly portray </a:t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the diversity of those communities, then </a:t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we are presenting a fundamentally </a:t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inaccurate report. That lack of accuracy </a:t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undermines our journalistic credibility.”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—American Society of Newspaper Editors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Tips for reporting on diversity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724850" x="457200"/>
            <a:ext cy="4842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Mention race, national origin, religion, age, disability or sexual orientation only when relevant.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Key to understanding of the story.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Helps identify at-large suspects.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If status is important, don’t assume that readers will pick up on clues. 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Don’t just report minorities’ statuses.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Appropriate or not?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417650" x="457200"/>
            <a:ext cy="51500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“Six males were detained for questioning by the LAPD Sunday night after Public Safety received a call reporting a burglary in one of the residence halls on campus...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“The six suspects, who were all African-American, were arrested in the parking lot between Huesman and Rosecrans, but Public Safety and LAPD officers were unable to confirm where the attempted burglary took place.”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Appropriate or not?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“D’Aguiar said the date of Danticat’s reading was meaningful.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‘We thought we’d try to find the person who would bridge black history month with women’s history month to bring the two concepts together in one body,’ D’Aguiar said.”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Reporting on diversity	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Make connections to increase minority representation in your publication.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Read and watch publications aimed toward diverse groups.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Contact race-relations specialists and diversity groups.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Ask everyone you meet for lists of community leaders.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Create a list of people who can offer diverse perspectives.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Visit ethnic communities, eat at ethnic restaurants, shop at ethnic stores. Meet the owners.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Barriers to minority participation	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Failure to reach out and invite minority students to participate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Perceptions by minority students that those media are elitist and cliquish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Creation of racist image by student media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Consequent pressure from minority peers against participation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Conflicts created by time demands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Images and realities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Provide visibility by making facilities more open to outsiders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Train staff members in recruiting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Ask advisers to recommend good writers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Conduct open houses regularly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Changing perceptions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Explain to all staff members what barriers exist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Talk frankly and frequently about problems students are having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Encourage participation in minority membership groups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