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9144000"/>
  <p:notesSz cx="6858000" cy="9144000"/>
  <p:embeddedFontLst>
    <p:embeddedFont>
      <p:font typeface="Garamond"/>
      <p:regular r:id="rId13"/>
      <p:bold r:id="rId14"/>
      <p:italic r:id="rId15"/>
      <p:boldItalic r:id="rId16"/>
    </p:embeddedFont>
    <p:embeddedFont>
      <p:font typeface="Helvetica Neue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Garamond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Garamond-italic.fntdata"/><Relationship Id="rId14" Type="http://schemas.openxmlformats.org/officeDocument/2006/relationships/font" Target="fonts/Garamond-bold.fntdata"/><Relationship Id="rId17" Type="http://schemas.openxmlformats.org/officeDocument/2006/relationships/font" Target="fonts/HelveticaNeue-regular.fntdata"/><Relationship Id="rId16" Type="http://schemas.openxmlformats.org/officeDocument/2006/relationships/font" Target="fonts/Garamond-boldItalic.fntdata"/><Relationship Id="rId5" Type="http://schemas.openxmlformats.org/officeDocument/2006/relationships/slide" Target="slides/slide1.xml"/><Relationship Id="rId19" Type="http://schemas.openxmlformats.org/officeDocument/2006/relationships/font" Target="fonts/HelveticaNeue-italic.fntdata"/><Relationship Id="rId6" Type="http://schemas.openxmlformats.org/officeDocument/2006/relationships/slide" Target="slides/slide2.xml"/><Relationship Id="rId18" Type="http://schemas.openxmlformats.org/officeDocument/2006/relationships/font" Target="fonts/HelveticaNeue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2" type="body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JEA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buChar char="●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buChar char="○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buChar char="■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buChar char="●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buChar char="○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buChar char="■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buChar char="●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buChar char="○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youtu.be/W64_f6v0ETc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youtu.be/5VLICm8iupk" TargetMode="External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trnwired.org/2017/03/class-recycles-bags-to-create-mats-for-homeless/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youtu.be/71W_ykv2xAw" TargetMode="External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youtu.be/P2cdQrzVXPY" TargetMode="External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vimeo.com/166519927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vimeo.com/144063755" TargetMode="Externa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urriculum-background.jpg" id="28" name="Shape 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157"/>
            <a:ext cx="9144001" cy="673768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 txBox="1"/>
          <p:nvPr/>
        </p:nvSpPr>
        <p:spPr>
          <a:xfrm>
            <a:off x="-12750" y="1309575"/>
            <a:ext cx="9144000" cy="3693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8800">
                <a:latin typeface="Garamond"/>
                <a:ea typeface="Garamond"/>
                <a:cs typeface="Garamond"/>
                <a:sym typeface="Garamond"/>
              </a:rPr>
              <a:t>Award-Winning High School Broadcast Programs</a:t>
            </a:r>
          </a:p>
        </p:txBody>
      </p:sp>
      <p:sp>
        <p:nvSpPr>
          <p:cNvPr id="30" name="Shape 30"/>
          <p:cNvSpPr txBox="1"/>
          <p:nvPr/>
        </p:nvSpPr>
        <p:spPr>
          <a:xfrm>
            <a:off x="0" y="5376949"/>
            <a:ext cx="9144000" cy="1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000">
                <a:latin typeface="Helvetica Neue"/>
                <a:ea typeface="Helvetica Neue"/>
                <a:cs typeface="Helvetica Neue"/>
                <a:sym typeface="Helvetica Neue"/>
              </a:rPr>
              <a:t>Multimedia Broadcast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68580" y="-382917"/>
            <a:ext cx="8229600" cy="1143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Mustang Morning News</a:t>
            </a:r>
          </a:p>
        </p:txBody>
      </p:sp>
      <p:pic>
        <p:nvPicPr>
          <p:cNvPr id="36" name="Shape 3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450" y="1238574"/>
            <a:ext cx="7784425" cy="470039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7624795" y="6004500"/>
            <a:ext cx="1519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3700"/>
              <a:t>18:19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68580" y="-382917"/>
            <a:ext cx="8229600" cy="1143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DTV News</a:t>
            </a:r>
          </a:p>
        </p:txBody>
      </p:sp>
      <p:pic>
        <p:nvPicPr>
          <p:cNvPr id="43" name="Shape 4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811" l="0" r="0" t="1811"/>
          <a:stretch/>
        </p:blipFill>
        <p:spPr>
          <a:xfrm>
            <a:off x="152400" y="912475"/>
            <a:ext cx="8448675" cy="516267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/>
          <p:nvPr/>
        </p:nvSpPr>
        <p:spPr>
          <a:xfrm>
            <a:off x="7624795" y="6004500"/>
            <a:ext cx="1519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700"/>
              <a:t>18:50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68580" y="-382917"/>
            <a:ext cx="8229600" cy="1143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PGTV News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x="7624795" y="6004500"/>
            <a:ext cx="1519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700"/>
              <a:t>1:22</a:t>
            </a:r>
          </a:p>
        </p:txBody>
      </p:sp>
      <p:pic>
        <p:nvPicPr>
          <p:cNvPr id="51" name="Shape 5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43421"/>
            <a:ext cx="9143998" cy="4431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68580" y="-382917"/>
            <a:ext cx="8229600" cy="1143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NTV</a:t>
            </a:r>
          </a:p>
        </p:txBody>
      </p:sp>
      <p:pic>
        <p:nvPicPr>
          <p:cNvPr id="57" name="Shape 5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2657" l="0" r="0" t="0"/>
          <a:stretch/>
        </p:blipFill>
        <p:spPr>
          <a:xfrm>
            <a:off x="152400" y="760175"/>
            <a:ext cx="8357224" cy="525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/>
          <p:nvPr/>
        </p:nvSpPr>
        <p:spPr>
          <a:xfrm>
            <a:off x="7624795" y="6004500"/>
            <a:ext cx="1519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700"/>
              <a:t>10:34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68580" y="-382917"/>
            <a:ext cx="8229600" cy="1143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FHNToday TV</a:t>
            </a:r>
          </a:p>
        </p:txBody>
      </p:sp>
      <p:pic>
        <p:nvPicPr>
          <p:cNvPr id="64" name="Shape 6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426" l="0" r="0" t="426"/>
          <a:stretch/>
        </p:blipFill>
        <p:spPr>
          <a:xfrm>
            <a:off x="152400" y="912475"/>
            <a:ext cx="8229600" cy="502881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/>
        </p:nvSpPr>
        <p:spPr>
          <a:xfrm>
            <a:off x="7624795" y="6004500"/>
            <a:ext cx="1519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700"/>
              <a:t>11:36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68580" y="-382917"/>
            <a:ext cx="8229600" cy="1143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PGTV News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7624795" y="6004500"/>
            <a:ext cx="1519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700"/>
              <a:t>2:16</a:t>
            </a:r>
          </a:p>
        </p:txBody>
      </p:sp>
      <p:pic>
        <p:nvPicPr>
          <p:cNvPr id="72" name="Shape 7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98618"/>
            <a:ext cx="9143998" cy="4263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68580" y="-382917"/>
            <a:ext cx="8229600" cy="1143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MHS1</a:t>
            </a:r>
          </a:p>
        </p:txBody>
      </p:sp>
      <p:pic>
        <p:nvPicPr>
          <p:cNvPr id="78" name="Shape 7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258" l="0" r="0" t="248"/>
          <a:stretch/>
        </p:blipFill>
        <p:spPr>
          <a:xfrm>
            <a:off x="152400" y="912475"/>
            <a:ext cx="8477250" cy="51801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7624795" y="6004500"/>
            <a:ext cx="1519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700"/>
              <a:t>16:24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