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304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304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30480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1905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444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127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127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127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127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127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127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48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indent="457200" rtl="0">
              <a:spcBef>
                <a:spcPts val="0"/>
              </a:spcBef>
              <a:defRPr/>
            </a:lvl2pPr>
            <a:lvl3pPr indent="914400" rtl="0">
              <a:spcBef>
                <a:spcPts val="0"/>
              </a:spcBef>
              <a:defRPr/>
            </a:lvl3pPr>
            <a:lvl4pPr indent="1371600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marL="285750" rtl="0" algn="ctr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22860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22860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-133350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-114300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-114300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-114300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-114300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-114300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-114300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685800" y="2492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Script Writing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for Broadcast</a:t>
            </a:r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685800" y="5404262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b="0" baseline="0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Multimedia Broadcast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LS – long shot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placed at a distance from the focal point. Often, this shot will demonstrate depth.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6076" y="3574230"/>
            <a:ext cx="4680445" cy="3120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781403" y="6207562"/>
            <a:ext cx="45720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Trumbull County Fair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Warren, Ohio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OTS – over the shoulder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placed behind the head and shoulders of one of the subjects to show a conversation between two people.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POV – point of view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takes the place of the person’s eyes to make viewers feel as if they are experiencing the camera action.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7476" y="3607771"/>
            <a:ext cx="4781031" cy="3187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141079" y="6347353"/>
            <a:ext cx="186461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Trumbull County Fair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Warren, Ohio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GFX – graphic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This can be labeled to identify full screen, lower third, a picture, bugs or other types of graphics.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CGI – computer generated image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Another way to label a GFX, but you could see this in place of GFX in the industry.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LEFT SIDE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VIDEO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descriptions, abbreviations and special instructions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Graphic formatting and wording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can also include directions on how you want your on screen talent to act or position themselves</a:t>
            </a:r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RIGHT SIDE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AUDIO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script should be exact and have every word that you want to be included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Music instructions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(Fade up, continue,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   fade out)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Sound effects should be on this side as well</a:t>
            </a: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Writing two-column scripts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WS – Outside of HS</a:t>
            </a: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CU – School Sign</a:t>
            </a: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LS – School in the distance with lots of traffic in the foreground</a:t>
            </a:r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NAT Sound – Traffic</a:t>
            </a: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VO – Student “Each day that students come to our high school there is an inherited risk in the traffic they have to cross to enter the school.”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Two-column example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Different than most other media in journalism, script writing for television can be conversational.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It would be difficult watching a show where the talent read a newspaper article or website.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Writing two-column scripts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Conversational script-writing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Find a newspaper, or online article and read it.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Now, explain the article to the class.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should still include all of the facts and people included in the article, but you want to be much more conversational.</a:t>
            </a: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Writing two-column scripts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Practice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Try writing a short two-column script about what is for lunch at school tomorrow.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Compare scripts when finished.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Writing two-column scripts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68" y="969361"/>
            <a:ext cx="8288419" cy="503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Why write a script?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By knowing what you are looking for before you begin a production, you will be better organized and better prepared.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Others involved in your productions can give comments or advice on things they would like to see added or removed.</a:t>
            </a:r>
          </a:p>
          <a:p>
            <a: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00200"/>
            <a:ext cx="8229600" cy="452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 other forms of media, narrative is comparable to a feature story.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It generally has a chronological sequence.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Usually it involves one or combination of the following things:</a:t>
            </a:r>
          </a:p>
          <a:p>
            <a:pPr indent="-3111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person or people</a:t>
            </a:r>
          </a:p>
          <a:p>
            <a:pPr indent="-3111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place</a:t>
            </a:r>
          </a:p>
          <a:p>
            <a:pPr indent="-3111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time</a:t>
            </a:r>
          </a:p>
          <a:p>
            <a:pPr indent="-3111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mission, purpose, point of view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What is narrative storytelling?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As producer you try to make sense of what happened.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try to put things in the correct order.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talk to and interview people.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try to understand why people feel the way they do.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visit the place things took place.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You make sure you report only things that are </a:t>
            </a:r>
            <a:r>
              <a:rPr b="1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TRUE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by verifying statements.</a:t>
            </a: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Narrative storytelling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When using narrative storytelling or a long-form type story, you do not write a script so much as you write an outline.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great way to understand how you outline a narrative story is to use classic children's literature.</a:t>
            </a:r>
          </a:p>
          <a:p>
            <a: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Narrative storytelling script writing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Person or people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three little pigs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big, bad wolf</a:t>
            </a: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Little Pigs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place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pig farm?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We better verify this if we want to report it.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Little Pigs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Time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one of the three pigs took very little time to build his house of straw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one of the three pigs took some additional time to build his house out of sticks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one of the three pigs took much more time to build his house of bricks</a:t>
            </a:r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Little Pigs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Mission, purpose, point of view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wolf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He was hungry.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Wolves eat pigs.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pigs looked delicious.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He died as result of his efforts.</a:t>
            </a: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Little Pigs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Mission, purpose, point of view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pigs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Each had his own perspective on how much effort they should take to build their houses.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They were terrified when a wolf came for them.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They protected themselves with a pot of boiling water.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Helvetica Neue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They gained new perspective on the quality of their houses.</a:t>
            </a:r>
          </a:p>
          <a:p>
            <a:pPr indent="12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12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212" name="Shape 2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Little Pigs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Split into small groups.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Create an outline of another classic children’s type story.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Be prepared to present to the class.</a:t>
            </a:r>
          </a:p>
        </p:txBody>
      </p:sp>
      <p:sp>
        <p:nvSpPr>
          <p:cNvPr id="218" name="Shape 2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Narrative storytelling practice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Similar to narrative storytelling, you should create an outline before sitting down to interview.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best thing you can do prior to an interview is understand a basic idea of the story before you sit down to conduct the interview.</a:t>
            </a:r>
          </a:p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Outlining an interview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Timing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Timing is everything in broadcast.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By writing a script you will help yourself meet strict timing parameters that will be set for you.</a:t>
            </a: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Why write a script?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Many people will try to list every question that they would like to have answered.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Yet, we have discussed that broadcast is conversational.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Is it conversational when everything you are going to ask is already written out?</a:t>
            </a:r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Outlining an interview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Instead of listing all of your questions, try listing words or phrases that surround the story you are trying to have told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three pigs relationship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Where did the pigs learn to build?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Lazy, motivated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Survival for the pigs and the wolf’s perspective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What else is missing?</a:t>
            </a:r>
          </a:p>
        </p:txBody>
      </p:sp>
      <p:sp>
        <p:nvSpPr>
          <p:cNvPr id="236" name="Shape 2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better interview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As important as listing question/ phrases or keywords is listening.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When you are conducting an interview, often the interviewee will answer questions or phrases that you want answered later.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By having short phrases and keywords, you can simply cross those off the list if you are listening to their responses.</a:t>
            </a:r>
          </a:p>
        </p:txBody>
      </p:sp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better interview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 groups of three, find a story that each person could be interviewed about.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Each member of the group will interview another. First, you should make list of keywords and phrases.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third member of the group will be a silent observer while each interviews the other.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Helvetica Neue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Note any redundant questions asked, showing they might not be listening.</a:t>
            </a:r>
          </a:p>
        </p:txBody>
      </p:sp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Interview practice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two-column script is used when you want to plan out exactly how a video will appear on screen.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Different elements are identified on the left and right side of the screen.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There are a variety of different abbreviations used that you should begin to familiarize yourself with. </a:t>
            </a: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Two-column script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VO – voice over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 voice is recorded and then edited into the final sequence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NAT Sound – natural sound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sound that is recorded from the camera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SFX – sound rffects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Sounds other than music or voice overs</a:t>
            </a: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WS – wide shot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shows a wide or establishing shot of the location you are filming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376" y="3095875"/>
            <a:ext cx="2736712" cy="36489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6056089" y="6437048"/>
            <a:ext cx="14420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Gabriella Doran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MS – medium shot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either physically moved or zoomed into about the mid-section of the person being filmed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347" y="3643889"/>
            <a:ext cx="5523514" cy="29458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3850982" y="6543303"/>
            <a:ext cx="14420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Gabriella Doran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CU – close-up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either physically moved or zoomed into a close shot of a person’s face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140" y="3424866"/>
            <a:ext cx="5522862" cy="29455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850982" y="6550223"/>
            <a:ext cx="14420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Gabriella Doran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ECU – Extreme Close Up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camera is zoomed into a portion of a person’s face.  Usually, it is their eyes or their mouth.</a:t>
            </a:r>
          </a:p>
          <a:p>
            <a:pPr indent="38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Common abbreviations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003" y="3671850"/>
            <a:ext cx="5396083" cy="28779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533123" y="6550223"/>
            <a:ext cx="14420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Gabriella Doran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