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6858000" cx="9144000"/>
  <p:notesSz cx="6858000" cy="9144000"/>
  <p:embeddedFontLst>
    <p:embeddedFont>
      <p:font typeface="Garamond"/>
      <p:regular r:id="rId32"/>
      <p:bold r:id="rId33"/>
      <p:italic r:id="rId34"/>
      <p:boldItalic r:id="rId35"/>
    </p:embeddedFont>
    <p:embeddedFont>
      <p:font typeface="Helvetica Neue"/>
      <p:regular r:id="rId36"/>
      <p:bold r:id="rId37"/>
      <p:italic r:id="rId38"/>
      <p:boldItalic r:id="rId39"/>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Garamond-bold.fntdata"/><Relationship Id="rId10" Type="http://schemas.openxmlformats.org/officeDocument/2006/relationships/slide" Target="slides/slide5.xml"/><Relationship Id="rId32" Type="http://schemas.openxmlformats.org/officeDocument/2006/relationships/font" Target="fonts/Garamond-regular.fntdata"/><Relationship Id="rId13" Type="http://schemas.openxmlformats.org/officeDocument/2006/relationships/slide" Target="slides/slide8.xml"/><Relationship Id="rId35" Type="http://schemas.openxmlformats.org/officeDocument/2006/relationships/font" Target="fonts/Garamond-boldItalic.fntdata"/><Relationship Id="rId12" Type="http://schemas.openxmlformats.org/officeDocument/2006/relationships/slide" Target="slides/slide7.xml"/><Relationship Id="rId34" Type="http://schemas.openxmlformats.org/officeDocument/2006/relationships/font" Target="fonts/Garamond-italic.fntdata"/><Relationship Id="rId15" Type="http://schemas.openxmlformats.org/officeDocument/2006/relationships/slide" Target="slides/slide10.xml"/><Relationship Id="rId37" Type="http://schemas.openxmlformats.org/officeDocument/2006/relationships/font" Target="fonts/HelveticaNeue-bold.fntdata"/><Relationship Id="rId14" Type="http://schemas.openxmlformats.org/officeDocument/2006/relationships/slide" Target="slides/slide9.xml"/><Relationship Id="rId36" Type="http://schemas.openxmlformats.org/officeDocument/2006/relationships/font" Target="fonts/HelveticaNeue-regular.fntdata"/><Relationship Id="rId17" Type="http://schemas.openxmlformats.org/officeDocument/2006/relationships/slide" Target="slides/slide12.xml"/><Relationship Id="rId39" Type="http://schemas.openxmlformats.org/officeDocument/2006/relationships/font" Target="fonts/HelveticaNeue-boldItalic.fntdata"/><Relationship Id="rId16" Type="http://schemas.openxmlformats.org/officeDocument/2006/relationships/slide" Target="slides/slide11.xml"/><Relationship Id="rId38" Type="http://schemas.openxmlformats.org/officeDocument/2006/relationships/font" Target="fonts/HelveticaNeue-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x="0" y="0"/>
          <a:ext cx="0" cy="0"/>
          <a:chOff x="0" y="0"/>
          <a:chExt cx="0" cy="0"/>
        </a:xfrm>
      </p:grpSpPr>
      <p:sp>
        <p:nvSpPr>
          <p:cNvPr id="2" name="Shape 2"/>
          <p:cNvSpPr/>
          <p:nvPr>
            <p:ph idx="2" type="sldImg"/>
          </p:nvPr>
        </p:nvSpPr>
        <p:spPr>
          <a:xfrm>
            <a:off x="1714752" y="685800"/>
            <a:ext cx="3429300" cy="3429000"/>
          </a:xfrm>
          <a:custGeom>
            <a:pathLst>
              <a:path extrusionOk="0" h="120000" w="120000">
                <a:moveTo>
                  <a:pt x="0" y="0"/>
                </a:moveTo>
                <a:lnTo>
                  <a:pt x="120000" y="0"/>
                </a:lnTo>
                <a:lnTo>
                  <a:pt x="120000" y="120000"/>
                </a:lnTo>
                <a:lnTo>
                  <a:pt x="0" y="120000"/>
                </a:lnTo>
                <a:close/>
              </a:path>
            </a:pathLst>
          </a:custGeom>
          <a:noFill/>
          <a:ln>
            <a:noFill/>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marL="0" marR="0" rtl="0" algn="l">
              <a:spcBef>
                <a:spcPts val="0"/>
              </a:spcBef>
              <a:defRPr b="0" baseline="0" i="0" sz="1100" u="none" cap="none" strike="noStrike">
                <a:solidFill>
                  <a:schemeClr val="dk1"/>
                </a:solidFill>
                <a:latin typeface="Arial"/>
                <a:ea typeface="Arial"/>
                <a:cs typeface="Arial"/>
                <a:sym typeface="Arial"/>
              </a:defRPr>
            </a:lvl1pPr>
            <a:lvl2pPr indent="0" marL="457200" marR="0" rtl="0" algn="l">
              <a:spcBef>
                <a:spcPts val="0"/>
              </a:spcBef>
              <a:defRPr b="0" baseline="0" i="0" sz="1100" u="none" cap="none" strike="noStrike">
                <a:solidFill>
                  <a:schemeClr val="dk1"/>
                </a:solidFill>
                <a:latin typeface="Arial"/>
                <a:ea typeface="Arial"/>
                <a:cs typeface="Arial"/>
                <a:sym typeface="Arial"/>
              </a:defRPr>
            </a:lvl2pPr>
            <a:lvl3pPr indent="0" marL="914400" marR="0" rtl="0" algn="l">
              <a:spcBef>
                <a:spcPts val="0"/>
              </a:spcBef>
              <a:defRPr b="0" baseline="0" i="0" sz="1100" u="none" cap="none" strike="noStrike">
                <a:solidFill>
                  <a:schemeClr val="dk1"/>
                </a:solidFill>
                <a:latin typeface="Arial"/>
                <a:ea typeface="Arial"/>
                <a:cs typeface="Arial"/>
                <a:sym typeface="Arial"/>
              </a:defRPr>
            </a:lvl3pPr>
            <a:lvl4pPr indent="0" marL="1371600" marR="0" rtl="0" algn="l">
              <a:spcBef>
                <a:spcPts val="0"/>
              </a:spcBef>
              <a:defRPr b="0" baseline="0" i="0" sz="1100" u="none" cap="none" strike="noStrike">
                <a:solidFill>
                  <a:schemeClr val="dk1"/>
                </a:solidFill>
                <a:latin typeface="Arial"/>
                <a:ea typeface="Arial"/>
                <a:cs typeface="Arial"/>
                <a:sym typeface="Arial"/>
              </a:defRPr>
            </a:lvl4pPr>
            <a:lvl5pPr indent="0" marL="1828800" marR="0" rtl="0" algn="l">
              <a:spcBef>
                <a:spcPts val="0"/>
              </a:spcBef>
              <a:defRPr b="0" baseline="0" i="0" sz="1100" u="none" cap="none" strike="noStrike">
                <a:solidFill>
                  <a:schemeClr val="dk1"/>
                </a:solidFill>
                <a:latin typeface="Arial"/>
                <a:ea typeface="Arial"/>
                <a:cs typeface="Arial"/>
                <a:sym typeface="Arial"/>
              </a:defRPr>
            </a:lvl5pPr>
            <a:lvl6pPr indent="0" marL="2286000" marR="0" rtl="0" algn="l">
              <a:spcBef>
                <a:spcPts val="0"/>
              </a:spcBef>
              <a:defRPr b="0" baseline="0" i="0" sz="1100" u="none" cap="none" strike="noStrike">
                <a:solidFill>
                  <a:schemeClr val="dk1"/>
                </a:solidFill>
                <a:latin typeface="Arial"/>
                <a:ea typeface="Arial"/>
                <a:cs typeface="Arial"/>
                <a:sym typeface="Arial"/>
              </a:defRPr>
            </a:lvl6pPr>
            <a:lvl7pPr indent="0" marL="2743200" marR="0" rtl="0" algn="l">
              <a:spcBef>
                <a:spcPts val="0"/>
              </a:spcBef>
              <a:defRPr b="0" baseline="0" i="0" sz="1100" u="none" cap="none" strike="noStrike">
                <a:solidFill>
                  <a:schemeClr val="dk1"/>
                </a:solidFill>
                <a:latin typeface="Arial"/>
                <a:ea typeface="Arial"/>
                <a:cs typeface="Arial"/>
                <a:sym typeface="Arial"/>
              </a:defRPr>
            </a:lvl7pPr>
            <a:lvl8pPr indent="0" marL="3200400" marR="0" rtl="0" algn="l">
              <a:spcBef>
                <a:spcPts val="0"/>
              </a:spcBef>
              <a:defRPr b="0" baseline="0" i="0" sz="1100" u="none" cap="none" strike="noStrike">
                <a:solidFill>
                  <a:schemeClr val="dk1"/>
                </a:solidFill>
                <a:latin typeface="Arial"/>
                <a:ea typeface="Arial"/>
                <a:cs typeface="Arial"/>
                <a:sym typeface="Arial"/>
              </a:defRPr>
            </a:lvl8pPr>
            <a:lvl9pPr indent="0" marL="3657600" marR="0" rtl="0" algn="l">
              <a:spcBef>
                <a:spcPts val="0"/>
              </a:spcBef>
              <a:defRPr b="0" baseline="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 name="Shape 24"/>
        <p:cNvGrpSpPr/>
        <p:nvPr/>
      </p:nvGrpSpPr>
      <p:grpSpPr>
        <a:xfrm>
          <a:off x="0" y="0"/>
          <a:ext cx="0" cy="0"/>
          <a:chOff x="0" y="0"/>
          <a:chExt cx="0" cy="0"/>
        </a:xfrm>
      </p:grpSpPr>
      <p:sp>
        <p:nvSpPr>
          <p:cNvPr id="25" name="Shape 25"/>
          <p:cNvSpPr/>
          <p:nvPr>
            <p:ph idx="2" type="sldImg"/>
          </p:nvPr>
        </p:nvSpPr>
        <p:spPr>
          <a:xfrm>
            <a:off x="1714752" y="685800"/>
            <a:ext cx="3429300" cy="3429000"/>
          </a:xfrm>
          <a:custGeom>
            <a:pathLst>
              <a:path extrusionOk="0" h="120000" w="120000">
                <a:moveTo>
                  <a:pt x="0" y="0"/>
                </a:moveTo>
                <a:lnTo>
                  <a:pt x="120000" y="0"/>
                </a:lnTo>
                <a:lnTo>
                  <a:pt x="120000" y="120000"/>
                </a:lnTo>
                <a:lnTo>
                  <a:pt x="0" y="120000"/>
                </a:lnTo>
                <a:close/>
              </a:path>
            </a:pathLst>
          </a:custGeom>
          <a:noFill/>
          <a:ln>
            <a:noFill/>
          </a:ln>
        </p:spPr>
      </p:sp>
      <p:sp>
        <p:nvSpPr>
          <p:cNvPr id="26" name="Shape 2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0" name="Shape 8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rPr b="0" baseline="0" i="0" lang="en" sz="1100" u="none" cap="none" strike="noStrike">
                <a:solidFill>
                  <a:schemeClr val="dk1"/>
                </a:solidFill>
                <a:latin typeface="Arial"/>
                <a:ea typeface="Arial"/>
                <a:cs typeface="Arial"/>
                <a:sym typeface="Arial"/>
              </a:rPr>
              <a:t>FIRST DAY CAN END HERE.  Use remaining time getting students to share ideas about who they know and where they might find more potential profiles.  You can require the five story ideas as an exit ticket.</a:t>
            </a:r>
          </a:p>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2" name="Shape 9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8" name="Shape 9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Helvetica Neue"/>
              <a:buNone/>
            </a:pPr>
            <a:r>
              <a:rPr b="0" baseline="0" i="0" lang="en" sz="1100" u="none" cap="none" strike="noStrike">
                <a:solidFill>
                  <a:schemeClr val="dk1"/>
                </a:solidFill>
                <a:latin typeface="Helvetica Neue"/>
                <a:ea typeface="Helvetica Neue"/>
                <a:cs typeface="Helvetica Neue"/>
                <a:sym typeface="Helvetica Neue"/>
              </a:rPr>
              <a:t>If someone says that a potential source spent the summer in Paris, do you automatically assume you have a story? What if the student spent the summer at her grandmother’s home in Paris, Texas, not Paris, France? Might still be a story, but maybe not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4" name="Shape 10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0" name="Shape 11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 sz="1100" u="none" cap="none" strike="noStrike">
                <a:solidFill>
                  <a:schemeClr val="dk1"/>
                </a:solidFill>
                <a:latin typeface="Helvetica Neue"/>
                <a:ea typeface="Helvetica Neue"/>
                <a:cs typeface="Helvetica Neue"/>
                <a:sym typeface="Helvetica Neue"/>
              </a:rPr>
              <a:t>Gain some expertise, especially before preparing your interviews. Do your research.</a:t>
            </a:r>
          </a:p>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6" name="Shape 11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rPr b="0" baseline="0" i="0" lang="en" sz="1100" u="none" cap="none" strike="noStrike">
                <a:solidFill>
                  <a:schemeClr val="dk1"/>
                </a:solidFill>
                <a:latin typeface="Arial"/>
                <a:ea typeface="Arial"/>
                <a:cs typeface="Arial"/>
                <a:sym typeface="Arial"/>
              </a:rPr>
              <a:t>Some of these values offer ideas for research. If currency, what does this topic have to do with other current issues? Research those. If impact, who is impacted and how?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2" name="Shape 12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Helvetica Neue"/>
              <a:buNone/>
            </a:pPr>
            <a:r>
              <a:rPr b="0" baseline="0" i="0" lang="en" sz="1100" u="none" cap="none" strike="noStrike">
                <a:solidFill>
                  <a:schemeClr val="dk1"/>
                </a:solidFill>
                <a:latin typeface="Helvetica Neue"/>
                <a:ea typeface="Helvetica Neue"/>
                <a:cs typeface="Helvetica Neue"/>
                <a:sym typeface="Helvetica Neue"/>
              </a:rPr>
              <a:t>Consider these possibilities.</a:t>
            </a:r>
          </a:p>
          <a:p>
            <a:pPr indent="0" lvl="0" marL="0" marR="0" rtl="0" algn="l">
              <a:spcBef>
                <a:spcPts val="0"/>
              </a:spcBef>
              <a:buClr>
                <a:schemeClr val="dk1"/>
              </a:buClr>
              <a:buSzPct val="25000"/>
              <a:buFont typeface="Helvetica Neue"/>
              <a:buNone/>
            </a:pPr>
            <a:r>
              <a:rPr b="0" baseline="0" i="0" lang="en" sz="1100" u="none" cap="none" strike="noStrike">
                <a:solidFill>
                  <a:schemeClr val="dk1"/>
                </a:solidFill>
                <a:latin typeface="Helvetica Neue"/>
                <a:ea typeface="Helvetica Neue"/>
                <a:cs typeface="Helvetica Neue"/>
                <a:sym typeface="Helvetica Neue"/>
              </a:rPr>
              <a:t>- You have a female playing on the football team. Spend some time watching her practice and play in a game. </a:t>
            </a:r>
          </a:p>
          <a:p>
            <a:pPr indent="-171450" lvl="0" marL="171450" marR="0" rtl="0" algn="l">
              <a:spcBef>
                <a:spcPts val="0"/>
              </a:spcBef>
              <a:buClr>
                <a:schemeClr val="dk1"/>
              </a:buClr>
              <a:buSzPct val="100000"/>
              <a:buFont typeface="Helvetica Neue"/>
              <a:buChar char="-"/>
            </a:pPr>
            <a:r>
              <a:rPr b="0" baseline="0" i="0" lang="en" sz="1100" u="none" cap="none" strike="noStrike">
                <a:solidFill>
                  <a:schemeClr val="dk1"/>
                </a:solidFill>
                <a:latin typeface="Helvetica Neue"/>
                <a:ea typeface="Helvetica Neue"/>
                <a:cs typeface="Helvetica Neue"/>
                <a:sym typeface="Helvetica Neue"/>
              </a:rPr>
              <a:t>A mother has started an organization to help reduce teenage suicide after losing her son to an overdose of drugs. Attend a speaking session; interview her at her home. </a:t>
            </a:r>
          </a:p>
          <a:p>
            <a:pPr indent="-171450" lvl="0" marL="171450" marR="0" rtl="0" algn="l">
              <a:lnSpc>
                <a:spcPct val="100000"/>
              </a:lnSpc>
              <a:spcBef>
                <a:spcPts val="0"/>
              </a:spcBef>
              <a:spcAft>
                <a:spcPts val="0"/>
              </a:spcAft>
              <a:buClr>
                <a:schemeClr val="dk1"/>
              </a:buClr>
              <a:buSzPct val="100000"/>
              <a:buFont typeface="Helvetica Neue"/>
              <a:buChar char="-"/>
            </a:pPr>
            <a:r>
              <a:rPr b="0" baseline="0" i="0" lang="en" sz="1100" u="none" cap="none" strike="noStrike">
                <a:solidFill>
                  <a:schemeClr val="dk1"/>
                </a:solidFill>
                <a:latin typeface="Helvetica Neue"/>
                <a:ea typeface="Helvetica Neue"/>
                <a:cs typeface="Helvetica Neue"/>
                <a:sym typeface="Helvetica Neue"/>
              </a:rPr>
              <a:t>A group of students are hosting a 5K run to fundraise for a student in need of major medical treatment. Watch them plan and conduct the event. </a:t>
            </a:r>
          </a:p>
          <a:p>
            <a:pPr indent="-101600" lvl="0" marL="171450" marR="0" rtl="0" algn="l">
              <a:spcBef>
                <a:spcPts val="0"/>
              </a:spcBef>
              <a:buClr>
                <a:schemeClr val="dk1"/>
              </a:buClr>
              <a:buFont typeface="Arial"/>
              <a:buNone/>
            </a:pPr>
            <a:r>
              <a:t/>
            </a:r>
            <a:endParaRPr b="0" baseline="0" i="0" sz="1100" u="none" cap="none" strike="noStrike">
              <a:solidFill>
                <a:schemeClr val="dk1"/>
              </a:solidFill>
              <a:latin typeface="Helvetica Neue"/>
              <a:ea typeface="Helvetica Neue"/>
              <a:cs typeface="Helvetica Neue"/>
              <a:sym typeface="Helvetica Neue"/>
            </a:endParaRPr>
          </a:p>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8" name="Shape 12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4" name="Shape 13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 name="Shape 30"/>
        <p:cNvGrpSpPr/>
        <p:nvPr/>
      </p:nvGrpSpPr>
      <p:grpSpPr>
        <a:xfrm>
          <a:off x="0" y="0"/>
          <a:ext cx="0" cy="0"/>
          <a:chOff x="0" y="0"/>
          <a:chExt cx="0" cy="0"/>
        </a:xfrm>
      </p:grpSpPr>
      <p:sp>
        <p:nvSpPr>
          <p:cNvPr id="31" name="Shape 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2" name="Shape 3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rPr b="0" baseline="0" i="0" lang="en" sz="1100" u="none" cap="none" strike="noStrike">
                <a:solidFill>
                  <a:schemeClr val="dk1"/>
                </a:solidFill>
                <a:latin typeface="Arial"/>
                <a:ea typeface="Arial"/>
                <a:cs typeface="Arial"/>
                <a:sym typeface="Arial"/>
              </a:rPr>
              <a:t>Ask: What do these people/stories have in common? Help students come to the conclusion that profiles have to be about something – something someone accomplished or does or is doing that matters or is interesting. It’s NOT a biography.  It’s focused on one aspect of a person.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0" name="Shape 14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6" name="Shape 14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52" name="Shape 152"/>
          <p:cNvSpPr/>
          <p:nvPr>
            <p:ph idx="2" type="sldImg"/>
          </p:nvPr>
        </p:nvSpPr>
        <p:spPr>
          <a:xfrm>
            <a:off x="1714752" y="685800"/>
            <a:ext cx="34293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8" name="Shape 15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4" name="Shape 16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0" name="Shape 17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6" name="Shape 17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 name="Shape 36"/>
        <p:cNvGrpSpPr/>
        <p:nvPr/>
      </p:nvGrpSpPr>
      <p:grpSpPr>
        <a:xfrm>
          <a:off x="0" y="0"/>
          <a:ext cx="0" cy="0"/>
          <a:chOff x="0" y="0"/>
          <a:chExt cx="0" cy="0"/>
        </a:xfrm>
      </p:grpSpPr>
      <p:sp>
        <p:nvSpPr>
          <p:cNvPr id="37" name="Shape 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8" name="Shape 3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 name="Shape 42"/>
        <p:cNvGrpSpPr/>
        <p:nvPr/>
      </p:nvGrpSpPr>
      <p:grpSpPr>
        <a:xfrm>
          <a:off x="0" y="0"/>
          <a:ext cx="0" cy="0"/>
          <a:chOff x="0" y="0"/>
          <a:chExt cx="0" cy="0"/>
        </a:xfrm>
      </p:grpSpPr>
      <p:sp>
        <p:nvSpPr>
          <p:cNvPr id="43" name="Shape 4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44" name="Shape 4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 name="Shape 48"/>
        <p:cNvGrpSpPr/>
        <p:nvPr/>
      </p:nvGrpSpPr>
      <p:grpSpPr>
        <a:xfrm>
          <a:off x="0" y="0"/>
          <a:ext cx="0" cy="0"/>
          <a:chOff x="0" y="0"/>
          <a:chExt cx="0" cy="0"/>
        </a:xfrm>
      </p:grpSpPr>
      <p:sp>
        <p:nvSpPr>
          <p:cNvPr id="49" name="Shape 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50" name="Shape 5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56" name="Shape 5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62" name="Shape 6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68" name="Shape 6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74" name="Shape 7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rPr b="0" baseline="0" i="0" lang="en" sz="1100" u="none" cap="none" strike="noStrike">
                <a:solidFill>
                  <a:schemeClr val="dk1"/>
                </a:solidFill>
                <a:latin typeface="Arial"/>
                <a:ea typeface="Arial"/>
                <a:cs typeface="Arial"/>
                <a:sym typeface="Arial"/>
              </a:rPr>
              <a:t>Using social media, word-of-mouth or announcements to collect information or story ideas is a type of crowdsourcing. This term is in the news gathering vocabulary.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x="0" y="0"/>
          <a:ext cx="0" cy="0"/>
          <a:chOff x="0" y="0"/>
          <a:chExt cx="0" cy="0"/>
        </a:xfrm>
      </p:grpSpPr>
      <p:sp>
        <p:nvSpPr>
          <p:cNvPr id="8" name="Shape 8"/>
          <p:cNvSpPr txBox="1"/>
          <p:nvPr>
            <p:ph type="ctrTitle"/>
          </p:nvPr>
        </p:nvSpPr>
        <p:spPr>
          <a:xfrm>
            <a:off x="685800" y="2111123"/>
            <a:ext cx="7772400" cy="1546500"/>
          </a:xfrm>
          <a:prstGeom prst="rect">
            <a:avLst/>
          </a:prstGeom>
          <a:noFill/>
          <a:ln>
            <a:noFill/>
          </a:ln>
        </p:spPr>
        <p:txBody>
          <a:bodyPr anchorCtr="0" anchor="b" bIns="91425" lIns="91425" rIns="91425" tIns="91425"/>
          <a:lstStyle>
            <a:lvl1pPr indent="304800" marL="0" marR="0" rtl="0" algn="ctr">
              <a:lnSpc>
                <a:spcPct val="100000"/>
              </a:lnSpc>
              <a:spcBef>
                <a:spcPts val="0"/>
              </a:spcBef>
              <a:spcAft>
                <a:spcPts val="0"/>
              </a:spcAft>
              <a:buClr>
                <a:schemeClr val="dk1"/>
              </a:buClr>
              <a:buFont typeface="Arial"/>
              <a:buNone/>
              <a:defRPr b="1" baseline="0" i="0" sz="4800" u="none" cap="none" strike="noStrike">
                <a:solidFill>
                  <a:schemeClr val="dk1"/>
                </a:solidFill>
                <a:latin typeface="Arial"/>
                <a:ea typeface="Arial"/>
                <a:cs typeface="Arial"/>
                <a:sym typeface="Arial"/>
                <a:rtl val="0"/>
              </a:defRPr>
            </a:lvl1pPr>
            <a:lvl2pPr indent="304800" marL="0" marR="0" rtl="0" algn="ctr">
              <a:lnSpc>
                <a:spcPct val="100000"/>
              </a:lnSpc>
              <a:spcBef>
                <a:spcPts val="0"/>
              </a:spcBef>
              <a:spcAft>
                <a:spcPts val="0"/>
              </a:spcAft>
              <a:buClr>
                <a:schemeClr val="dk1"/>
              </a:buClr>
              <a:buFont typeface="Arial"/>
              <a:buNone/>
              <a:defRPr b="1" baseline="0" i="0" sz="4800" u="none" cap="none" strike="noStrike">
                <a:solidFill>
                  <a:schemeClr val="dk1"/>
                </a:solidFill>
                <a:latin typeface="Arial"/>
                <a:ea typeface="Arial"/>
                <a:cs typeface="Arial"/>
                <a:sym typeface="Arial"/>
                <a:rtl val="0"/>
              </a:defRPr>
            </a:lvl2pPr>
            <a:lvl3pPr indent="304800" marL="0" marR="0" rtl="0" algn="ctr">
              <a:spcBef>
                <a:spcPts val="0"/>
              </a:spcBef>
              <a:buClr>
                <a:schemeClr val="dk1"/>
              </a:buClr>
              <a:buFont typeface="Arial"/>
              <a:buNone/>
              <a:defRPr b="1" baseline="0" i="0" sz="4800" u="none" cap="none" strike="noStrike">
                <a:solidFill>
                  <a:schemeClr val="dk1"/>
                </a:solidFill>
              </a:defRPr>
            </a:lvl3pPr>
            <a:lvl4pPr indent="304800" marL="0" marR="0" rtl="0" algn="ctr">
              <a:spcBef>
                <a:spcPts val="0"/>
              </a:spcBef>
              <a:buClr>
                <a:schemeClr val="dk1"/>
              </a:buClr>
              <a:buFont typeface="Arial"/>
              <a:buNone/>
              <a:defRPr b="1" baseline="0" i="0" sz="4800" u="none" cap="none" strike="noStrike">
                <a:solidFill>
                  <a:schemeClr val="dk1"/>
                </a:solidFill>
              </a:defRPr>
            </a:lvl4pPr>
            <a:lvl5pPr indent="304800" marL="0" marR="0" rtl="0" algn="ctr">
              <a:spcBef>
                <a:spcPts val="0"/>
              </a:spcBef>
              <a:buClr>
                <a:schemeClr val="dk1"/>
              </a:buClr>
              <a:buFont typeface="Arial"/>
              <a:buNone/>
              <a:defRPr b="1" baseline="0" i="0" sz="4800" u="none" cap="none" strike="noStrike">
                <a:solidFill>
                  <a:schemeClr val="dk1"/>
                </a:solidFill>
              </a:defRPr>
            </a:lvl5pPr>
            <a:lvl6pPr indent="304800" marL="0" marR="0" rtl="0" algn="ctr">
              <a:spcBef>
                <a:spcPts val="0"/>
              </a:spcBef>
              <a:buClr>
                <a:schemeClr val="dk1"/>
              </a:buClr>
              <a:buFont typeface="Arial"/>
              <a:buNone/>
              <a:defRPr b="1" baseline="0" i="0" sz="4800" u="none" cap="none" strike="noStrike">
                <a:solidFill>
                  <a:schemeClr val="dk1"/>
                </a:solidFill>
              </a:defRPr>
            </a:lvl6pPr>
            <a:lvl7pPr indent="304800" marL="0" marR="0" rtl="0" algn="ctr">
              <a:spcBef>
                <a:spcPts val="0"/>
              </a:spcBef>
              <a:buClr>
                <a:schemeClr val="dk1"/>
              </a:buClr>
              <a:buFont typeface="Arial"/>
              <a:buNone/>
              <a:defRPr b="1" baseline="0" i="0" sz="4800" u="none" cap="none" strike="noStrike">
                <a:solidFill>
                  <a:schemeClr val="dk1"/>
                </a:solidFill>
              </a:defRPr>
            </a:lvl7pPr>
            <a:lvl8pPr indent="304800" marL="0" marR="0" rtl="0" algn="ctr">
              <a:spcBef>
                <a:spcPts val="0"/>
              </a:spcBef>
              <a:buClr>
                <a:schemeClr val="dk1"/>
              </a:buClr>
              <a:buFont typeface="Arial"/>
              <a:buNone/>
              <a:defRPr b="1" baseline="0" i="0" sz="4800" u="none" cap="none" strike="noStrike">
                <a:solidFill>
                  <a:schemeClr val="dk1"/>
                </a:solidFill>
              </a:defRPr>
            </a:lvl8pPr>
            <a:lvl9pPr indent="304800" marL="0" marR="0" rtl="0" algn="ctr">
              <a:spcBef>
                <a:spcPts val="0"/>
              </a:spcBef>
              <a:buClr>
                <a:schemeClr val="dk1"/>
              </a:buClr>
              <a:buFont typeface="Arial"/>
              <a:buNone/>
              <a:defRPr b="1" baseline="0" i="0" sz="4800" u="none" cap="none" strike="noStrike">
                <a:solidFill>
                  <a:schemeClr val="dk1"/>
                </a:solidFill>
              </a:defRPr>
            </a:lvl9pPr>
          </a:lstStyle>
          <a:p/>
        </p:txBody>
      </p:sp>
      <p:sp>
        <p:nvSpPr>
          <p:cNvPr id="9" name="Shape 9"/>
          <p:cNvSpPr txBox="1"/>
          <p:nvPr>
            <p:ph idx="1" type="subTitle"/>
          </p:nvPr>
        </p:nvSpPr>
        <p:spPr>
          <a:xfrm>
            <a:off x="685800" y="3786737"/>
            <a:ext cx="7772400" cy="1046400"/>
          </a:xfrm>
          <a:prstGeom prst="rect">
            <a:avLst/>
          </a:prstGeom>
          <a:noFill/>
          <a:ln>
            <a:noFill/>
          </a:ln>
        </p:spPr>
        <p:txBody>
          <a:bodyPr anchorCtr="0" anchor="t" bIns="91425" lIns="91425" rIns="91425" tIns="91425"/>
          <a:lstStyle>
            <a:lvl1pPr indent="0" marL="0" marR="0" rtl="0" algn="ctr">
              <a:lnSpc>
                <a:spcPct val="100000"/>
              </a:lnSpc>
              <a:spcBef>
                <a:spcPts val="0"/>
              </a:spcBef>
              <a:spcAft>
                <a:spcPts val="0"/>
              </a:spcAft>
              <a:buClr>
                <a:schemeClr val="dk2"/>
              </a:buClr>
              <a:buFont typeface="Arial"/>
              <a:buNone/>
              <a:defRPr b="0" baseline="0" i="0" sz="3000" u="none" cap="none" strike="noStrike">
                <a:solidFill>
                  <a:schemeClr val="dk2"/>
                </a:solidFill>
                <a:latin typeface="Arial"/>
                <a:ea typeface="Arial"/>
                <a:cs typeface="Arial"/>
                <a:sym typeface="Arial"/>
                <a:rtl val="0"/>
              </a:defRPr>
            </a:lvl1pPr>
            <a:lvl2pPr indent="190500" marL="0" marR="0" rtl="0" algn="ctr">
              <a:lnSpc>
                <a:spcPct val="100000"/>
              </a:lnSpc>
              <a:spcBef>
                <a:spcPts val="0"/>
              </a:spcBef>
              <a:spcAft>
                <a:spcPts val="0"/>
              </a:spcAft>
              <a:buClr>
                <a:schemeClr val="dk2"/>
              </a:buClr>
              <a:buFont typeface="Arial"/>
              <a:buNone/>
              <a:defRPr b="0" baseline="0" i="0" sz="3000" u="none" cap="none" strike="noStrike">
                <a:solidFill>
                  <a:schemeClr val="dk2"/>
                </a:solidFill>
                <a:latin typeface="Arial"/>
                <a:ea typeface="Arial"/>
                <a:cs typeface="Arial"/>
                <a:sym typeface="Arial"/>
                <a:rtl val="0"/>
              </a:defRPr>
            </a:lvl2pPr>
            <a:lvl3pPr indent="190500" marL="0" marR="0" rtl="0" algn="ctr">
              <a:lnSpc>
                <a:spcPct val="100000"/>
              </a:lnSpc>
              <a:spcBef>
                <a:spcPts val="0"/>
              </a:spcBef>
              <a:spcAft>
                <a:spcPts val="0"/>
              </a:spcAft>
              <a:buClr>
                <a:schemeClr val="dk2"/>
              </a:buClr>
              <a:buFont typeface="Arial"/>
              <a:buNone/>
              <a:defRPr b="0" baseline="0" i="0" sz="3000" u="none" cap="none" strike="noStrike">
                <a:solidFill>
                  <a:schemeClr val="dk2"/>
                </a:solidFill>
                <a:latin typeface="Arial"/>
                <a:ea typeface="Arial"/>
                <a:cs typeface="Arial"/>
                <a:sym typeface="Arial"/>
                <a:rtl val="0"/>
              </a:defRPr>
            </a:lvl3pPr>
            <a:lvl4pPr indent="190500" marL="0" marR="0" rtl="0" algn="ctr">
              <a:lnSpc>
                <a:spcPct val="100000"/>
              </a:lnSpc>
              <a:spcBef>
                <a:spcPts val="0"/>
              </a:spcBef>
              <a:spcAft>
                <a:spcPts val="0"/>
              </a:spcAft>
              <a:buClr>
                <a:schemeClr val="dk2"/>
              </a:buClr>
              <a:buFont typeface="Arial"/>
              <a:buNone/>
              <a:defRPr b="0" baseline="0" i="0" sz="3000" u="none" cap="none" strike="noStrike">
                <a:solidFill>
                  <a:schemeClr val="dk2"/>
                </a:solidFill>
                <a:latin typeface="Arial"/>
                <a:ea typeface="Arial"/>
                <a:cs typeface="Arial"/>
                <a:sym typeface="Arial"/>
                <a:rtl val="0"/>
              </a:defRPr>
            </a:lvl4pPr>
            <a:lvl5pPr indent="190500" marL="0" marR="0" rtl="0" algn="ctr">
              <a:lnSpc>
                <a:spcPct val="100000"/>
              </a:lnSpc>
              <a:spcBef>
                <a:spcPts val="0"/>
              </a:spcBef>
              <a:spcAft>
                <a:spcPts val="0"/>
              </a:spcAft>
              <a:buClr>
                <a:schemeClr val="dk2"/>
              </a:buClr>
              <a:buFont typeface="Arial"/>
              <a:buNone/>
              <a:defRPr b="0" baseline="0" i="0" sz="3000" u="none" cap="none" strike="noStrike">
                <a:solidFill>
                  <a:schemeClr val="dk2"/>
                </a:solidFill>
                <a:latin typeface="Arial"/>
                <a:ea typeface="Arial"/>
                <a:cs typeface="Arial"/>
                <a:sym typeface="Arial"/>
                <a:rtl val="0"/>
              </a:defRPr>
            </a:lvl5pPr>
            <a:lvl6pPr indent="190500" marL="0" marR="0" rtl="0" algn="ctr">
              <a:lnSpc>
                <a:spcPct val="100000"/>
              </a:lnSpc>
              <a:spcBef>
                <a:spcPts val="0"/>
              </a:spcBef>
              <a:spcAft>
                <a:spcPts val="0"/>
              </a:spcAft>
              <a:buClr>
                <a:schemeClr val="dk2"/>
              </a:buClr>
              <a:buFont typeface="Arial"/>
              <a:buNone/>
              <a:defRPr b="0" baseline="0" i="0" sz="3000" u="none" cap="none" strike="noStrike">
                <a:solidFill>
                  <a:schemeClr val="dk2"/>
                </a:solidFill>
                <a:latin typeface="Arial"/>
                <a:ea typeface="Arial"/>
                <a:cs typeface="Arial"/>
                <a:sym typeface="Arial"/>
                <a:rtl val="0"/>
              </a:defRPr>
            </a:lvl6pPr>
            <a:lvl7pPr indent="190500" marL="0" marR="0" rtl="0" algn="ctr">
              <a:lnSpc>
                <a:spcPct val="100000"/>
              </a:lnSpc>
              <a:spcBef>
                <a:spcPts val="0"/>
              </a:spcBef>
              <a:spcAft>
                <a:spcPts val="0"/>
              </a:spcAft>
              <a:buClr>
                <a:schemeClr val="dk2"/>
              </a:buClr>
              <a:buFont typeface="Arial"/>
              <a:buNone/>
              <a:defRPr b="0" baseline="0" i="0" sz="3000" u="none" cap="none" strike="noStrike">
                <a:solidFill>
                  <a:schemeClr val="dk2"/>
                </a:solidFill>
                <a:latin typeface="Arial"/>
                <a:ea typeface="Arial"/>
                <a:cs typeface="Arial"/>
                <a:sym typeface="Arial"/>
                <a:rtl val="0"/>
              </a:defRPr>
            </a:lvl7pPr>
            <a:lvl8pPr indent="190500" marL="0" marR="0" rtl="0" algn="ctr">
              <a:lnSpc>
                <a:spcPct val="100000"/>
              </a:lnSpc>
              <a:spcBef>
                <a:spcPts val="0"/>
              </a:spcBef>
              <a:spcAft>
                <a:spcPts val="0"/>
              </a:spcAft>
              <a:buClr>
                <a:schemeClr val="dk2"/>
              </a:buClr>
              <a:buFont typeface="Arial"/>
              <a:buNone/>
              <a:defRPr b="0" baseline="0" i="0" sz="3000" u="none" cap="none" strike="noStrike">
                <a:solidFill>
                  <a:schemeClr val="dk2"/>
                </a:solidFill>
                <a:latin typeface="Arial"/>
                <a:ea typeface="Arial"/>
                <a:cs typeface="Arial"/>
                <a:sym typeface="Arial"/>
                <a:rtl val="0"/>
              </a:defRPr>
            </a:lvl8pPr>
            <a:lvl9pPr indent="190500" marL="0" marR="0" rtl="0" algn="ctr">
              <a:lnSpc>
                <a:spcPct val="100000"/>
              </a:lnSpc>
              <a:spcBef>
                <a:spcPts val="0"/>
              </a:spcBef>
              <a:spcAft>
                <a:spcPts val="0"/>
              </a:spcAft>
              <a:buClr>
                <a:schemeClr val="dk2"/>
              </a:buClr>
              <a:buFont typeface="Arial"/>
              <a:buNone/>
              <a:defRPr b="0" baseline="0" i="0" sz="3000" u="none" cap="none" strike="noStrike">
                <a:solidFill>
                  <a:schemeClr val="dk2"/>
                </a:solidFill>
                <a:latin typeface="Arial"/>
                <a:ea typeface="Arial"/>
                <a:cs typeface="Arial"/>
                <a:sym typeface="Arial"/>
                <a:rtl val="0"/>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x="0" y="0"/>
          <a:ext cx="0" cy="0"/>
          <a:chOff x="0" y="0"/>
          <a:chExt cx="0" cy="0"/>
        </a:xfrm>
      </p:grpSpPr>
      <p:sp>
        <p:nvSpPr>
          <p:cNvPr id="11" name="Shape 11"/>
          <p:cNvSpPr txBox="1"/>
          <p:nvPr>
            <p:ph type="title"/>
          </p:nvPr>
        </p:nvSpPr>
        <p:spPr>
          <a:xfrm>
            <a:off x="457200" y="274637"/>
            <a:ext cx="8229600" cy="1143000"/>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2" name="Shape 12"/>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rtl="0">
              <a:spcBef>
                <a:spcPts val="0"/>
              </a:spcBef>
              <a:defRPr/>
            </a:lvl1pPr>
            <a:lvl2pPr indent="457200" rtl="0">
              <a:spcBef>
                <a:spcPts val="0"/>
              </a:spcBef>
              <a:defRPr/>
            </a:lvl2pPr>
            <a:lvl3pPr indent="914400" rtl="0">
              <a:spcBef>
                <a:spcPts val="0"/>
              </a:spcBef>
              <a:defRPr/>
            </a:lvl3pPr>
            <a:lvl4pPr indent="1371600"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x="0" y="0"/>
          <a:ext cx="0" cy="0"/>
          <a:chOff x="0" y="0"/>
          <a:chExt cx="0" cy="0"/>
        </a:xfrm>
      </p:grpSpPr>
      <p:sp>
        <p:nvSpPr>
          <p:cNvPr id="14" name="Shape 14"/>
          <p:cNvSpPr txBox="1"/>
          <p:nvPr>
            <p:ph type="title"/>
          </p:nvPr>
        </p:nvSpPr>
        <p:spPr>
          <a:xfrm>
            <a:off x="457200" y="274637"/>
            <a:ext cx="8229600" cy="1143000"/>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5" name="Shape 15"/>
          <p:cNvSpPr txBox="1"/>
          <p:nvPr>
            <p:ph idx="1" type="body"/>
          </p:nvPr>
        </p:nvSpPr>
        <p:spPr>
          <a:xfrm>
            <a:off x="457200" y="1600200"/>
            <a:ext cx="3994500" cy="496770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 name="Shape 16"/>
          <p:cNvSpPr txBox="1"/>
          <p:nvPr>
            <p:ph idx="2" type="body"/>
          </p:nvPr>
        </p:nvSpPr>
        <p:spPr>
          <a:xfrm>
            <a:off x="4692273" y="1600200"/>
            <a:ext cx="3994500" cy="496770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x="0" y="0"/>
          <a:ext cx="0" cy="0"/>
          <a:chOff x="0" y="0"/>
          <a:chExt cx="0" cy="0"/>
        </a:xfrm>
      </p:grpSpPr>
      <p:sp>
        <p:nvSpPr>
          <p:cNvPr id="18" name="Shape 18"/>
          <p:cNvSpPr txBox="1"/>
          <p:nvPr>
            <p:ph type="title"/>
          </p:nvPr>
        </p:nvSpPr>
        <p:spPr>
          <a:xfrm>
            <a:off x="457200" y="274637"/>
            <a:ext cx="8229600" cy="1143000"/>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x="0" y="0"/>
          <a:ext cx="0" cy="0"/>
          <a:chOff x="0" y="0"/>
          <a:chExt cx="0" cy="0"/>
        </a:xfrm>
      </p:grpSpPr>
      <p:sp>
        <p:nvSpPr>
          <p:cNvPr id="20" name="Shape 20"/>
          <p:cNvSpPr txBox="1"/>
          <p:nvPr>
            <p:ph idx="1" type="body"/>
          </p:nvPr>
        </p:nvSpPr>
        <p:spPr>
          <a:xfrm>
            <a:off x="457200" y="5875078"/>
            <a:ext cx="8229600" cy="692700"/>
          </a:xfrm>
          <a:prstGeom prst="rect">
            <a:avLst/>
          </a:prstGeom>
          <a:noFill/>
          <a:ln>
            <a:noFill/>
          </a:ln>
        </p:spPr>
        <p:txBody>
          <a:bodyPr anchorCtr="0" anchor="t" bIns="91425" lIns="91425" rIns="91425" tIns="91425"/>
          <a:lstStyle>
            <a:lvl1pPr indent="-171450" marL="285750" rtl="0" algn="ctr">
              <a:spcBef>
                <a:spcPts val="360"/>
              </a:spcBef>
              <a:buFont typeface="Arial"/>
              <a:buNone/>
              <a:defRPr sz="1800"/>
            </a:lvl1pPr>
            <a:lvl2pPr rtl="0">
              <a:spcBef>
                <a:spcPts val="0"/>
              </a:spcBef>
              <a:defRPr sz="2400">
                <a:solidFill>
                  <a:schemeClr val="dk1"/>
                </a:solidFill>
              </a:defRPr>
            </a:lvl2pPr>
            <a:lvl3pPr rtl="0">
              <a:spcBef>
                <a:spcPts val="0"/>
              </a:spcBef>
              <a:defRPr sz="2400">
                <a:solidFill>
                  <a:schemeClr val="dk1"/>
                </a:solidFill>
              </a:defRPr>
            </a:lvl3pPr>
            <a:lvl4pPr rtl="0">
              <a:spcBef>
                <a:spcPts val="0"/>
              </a:spcBef>
              <a:defRPr sz="1800">
                <a:solidFill>
                  <a:schemeClr val="dk1"/>
                </a:solidFill>
              </a:defRPr>
            </a:lvl4pPr>
            <a:lvl5pPr rtl="0">
              <a:spcBef>
                <a:spcPts val="0"/>
              </a:spcBef>
              <a:defRPr sz="1800">
                <a:solidFill>
                  <a:schemeClr val="dk1"/>
                </a:solidFill>
              </a:defRPr>
            </a:lvl5pPr>
            <a:lvl6pPr rtl="0">
              <a:spcBef>
                <a:spcPts val="0"/>
              </a:spcBef>
              <a:defRPr sz="1800">
                <a:solidFill>
                  <a:schemeClr val="dk1"/>
                </a:solidFill>
              </a:defRPr>
            </a:lvl6pPr>
            <a:lvl7pPr rtl="0">
              <a:spcBef>
                <a:spcPts val="0"/>
              </a:spcBef>
              <a:defRPr sz="1800">
                <a:solidFill>
                  <a:schemeClr val="dk1"/>
                </a:solidFill>
              </a:defRPr>
            </a:lvl7pPr>
            <a:lvl8pPr rtl="0">
              <a:spcBef>
                <a:spcPts val="0"/>
              </a:spcBef>
              <a:defRPr sz="1800">
                <a:solidFill>
                  <a:schemeClr val="dk1"/>
                </a:solidFill>
              </a:defRPr>
            </a:lvl8pPr>
            <a:lvl9pPr rtl="0">
              <a:spcBef>
                <a:spcPts val="0"/>
              </a:spcBef>
              <a:defRPr sz="1800">
                <a:solidFill>
                  <a:schemeClr val="dk1"/>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chemeClr val="dk1"/>
              </a:buClr>
              <a:buFont typeface="Arial"/>
              <a:buNone/>
              <a:defRPr b="1" baseline="0" i="0" sz="3600" u="none" cap="none" strike="noStrike">
                <a:solidFill>
                  <a:schemeClr val="dk1"/>
                </a:solidFill>
                <a:latin typeface="Arial"/>
                <a:ea typeface="Arial"/>
                <a:cs typeface="Arial"/>
                <a:sym typeface="Arial"/>
                <a:rtl val="0"/>
              </a:defRPr>
            </a:lvl1pPr>
            <a:lvl2pPr indent="228600" marL="0" marR="0" rtl="0" algn="l">
              <a:lnSpc>
                <a:spcPct val="100000"/>
              </a:lnSpc>
              <a:spcBef>
                <a:spcPts val="0"/>
              </a:spcBef>
              <a:spcAft>
                <a:spcPts val="0"/>
              </a:spcAft>
              <a:buClr>
                <a:schemeClr val="dk1"/>
              </a:buClr>
              <a:buFont typeface="Arial"/>
              <a:buNone/>
              <a:defRPr b="1" baseline="0" i="0" sz="3600" u="none" cap="none" strike="noStrike">
                <a:solidFill>
                  <a:schemeClr val="dk1"/>
                </a:solidFill>
                <a:latin typeface="Arial"/>
                <a:ea typeface="Arial"/>
                <a:cs typeface="Arial"/>
                <a:sym typeface="Arial"/>
                <a:rtl val="0"/>
              </a:defRPr>
            </a:lvl2pPr>
            <a:lvl3pPr indent="228600" marL="0" marR="0" rtl="0" algn="l">
              <a:spcBef>
                <a:spcPts val="0"/>
              </a:spcBef>
              <a:buClr>
                <a:schemeClr val="dk1"/>
              </a:buClr>
              <a:buFont typeface="Arial"/>
              <a:buNone/>
              <a:defRPr b="1" baseline="0" i="0" sz="3600" u="none" cap="none" strike="noStrike">
                <a:solidFill>
                  <a:schemeClr val="dk1"/>
                </a:solidFill>
              </a:defRPr>
            </a:lvl3pPr>
            <a:lvl4pPr indent="228600" marL="0" marR="0" rtl="0" algn="l">
              <a:spcBef>
                <a:spcPts val="0"/>
              </a:spcBef>
              <a:buClr>
                <a:schemeClr val="dk1"/>
              </a:buClr>
              <a:buFont typeface="Arial"/>
              <a:buNone/>
              <a:defRPr b="1" baseline="0" i="0" sz="3600" u="none" cap="none" strike="noStrike">
                <a:solidFill>
                  <a:schemeClr val="dk1"/>
                </a:solidFill>
              </a:defRPr>
            </a:lvl4pPr>
            <a:lvl5pPr indent="228600" marL="0" marR="0" rtl="0" algn="l">
              <a:spcBef>
                <a:spcPts val="0"/>
              </a:spcBef>
              <a:buClr>
                <a:schemeClr val="dk1"/>
              </a:buClr>
              <a:buFont typeface="Arial"/>
              <a:buNone/>
              <a:defRPr b="1" baseline="0" i="0" sz="3600" u="none" cap="none" strike="noStrike">
                <a:solidFill>
                  <a:schemeClr val="dk1"/>
                </a:solidFill>
              </a:defRPr>
            </a:lvl5pPr>
            <a:lvl6pPr indent="228600" marL="0" marR="0" rtl="0" algn="l">
              <a:spcBef>
                <a:spcPts val="0"/>
              </a:spcBef>
              <a:buClr>
                <a:schemeClr val="dk1"/>
              </a:buClr>
              <a:buFont typeface="Arial"/>
              <a:buNone/>
              <a:defRPr b="1" baseline="0" i="0" sz="3600" u="none" cap="none" strike="noStrike">
                <a:solidFill>
                  <a:schemeClr val="dk1"/>
                </a:solidFill>
              </a:defRPr>
            </a:lvl6pPr>
            <a:lvl7pPr indent="228600" marL="0" marR="0" rtl="0" algn="l">
              <a:spcBef>
                <a:spcPts val="0"/>
              </a:spcBef>
              <a:buClr>
                <a:schemeClr val="dk1"/>
              </a:buClr>
              <a:buFont typeface="Arial"/>
              <a:buNone/>
              <a:defRPr b="1" baseline="0" i="0" sz="3600" u="none" cap="none" strike="noStrike">
                <a:solidFill>
                  <a:schemeClr val="dk1"/>
                </a:solidFill>
              </a:defRPr>
            </a:lvl7pPr>
            <a:lvl8pPr indent="228600" marL="0" marR="0" rtl="0" algn="l">
              <a:spcBef>
                <a:spcPts val="0"/>
              </a:spcBef>
              <a:buClr>
                <a:schemeClr val="dk1"/>
              </a:buClr>
              <a:buFont typeface="Arial"/>
              <a:buNone/>
              <a:defRPr b="1" baseline="0" i="0" sz="3600" u="none" cap="none" strike="noStrike">
                <a:solidFill>
                  <a:schemeClr val="dk1"/>
                </a:solidFill>
              </a:defRPr>
            </a:lvl8pPr>
            <a:lvl9pPr indent="228600" marL="0" marR="0" rtl="0" algn="l">
              <a:spcBef>
                <a:spcPts val="0"/>
              </a:spcBef>
              <a:buClr>
                <a:schemeClr val="dk1"/>
              </a:buClr>
              <a:buFont typeface="Arial"/>
              <a:buNone/>
              <a:defRPr b="1" baseline="0" i="0" sz="3600" u="none" cap="none" strike="noStrike">
                <a:solidFill>
                  <a:schemeClr val="dk1"/>
                </a:solidFill>
              </a:defRPr>
            </a:lvl9pPr>
          </a:lstStyle>
          <a:p/>
        </p:txBody>
      </p:sp>
      <p:sp>
        <p:nvSpPr>
          <p:cNvPr id="6" name="Shape 6"/>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indent="-152400" marL="342900" marR="0" rtl="0" algn="l">
              <a:lnSpc>
                <a:spcPct val="100000"/>
              </a:lnSpc>
              <a:spcBef>
                <a:spcPts val="600"/>
              </a:spcBef>
              <a:spcAft>
                <a:spcPts val="0"/>
              </a:spcAft>
              <a:buClr>
                <a:schemeClr val="dk1"/>
              </a:buClr>
              <a:buFont typeface="Arial"/>
              <a:buNone/>
              <a:defRPr b="0" baseline="0" i="0" sz="3000" u="none" cap="none" strike="noStrike">
                <a:solidFill>
                  <a:schemeClr val="dk1"/>
                </a:solidFill>
                <a:latin typeface="Arial"/>
                <a:ea typeface="Arial"/>
                <a:cs typeface="Arial"/>
                <a:sym typeface="Arial"/>
                <a:rtl val="0"/>
              </a:defRPr>
            </a:lvl1pPr>
            <a:lvl2pPr indent="-133350" marL="742950" marR="0" rtl="0" algn="l">
              <a:lnSpc>
                <a:spcPct val="100000"/>
              </a:lnSpc>
              <a:spcBef>
                <a:spcPts val="480"/>
              </a:spcBef>
              <a:spcAft>
                <a:spcPts val="0"/>
              </a:spcAft>
              <a:buClr>
                <a:schemeClr val="dk1"/>
              </a:buClr>
              <a:buFont typeface="Arial"/>
              <a:buNone/>
              <a:defRPr b="0" baseline="0" i="0" sz="2400" u="none" cap="none" strike="noStrike">
                <a:solidFill>
                  <a:schemeClr val="dk1"/>
                </a:solidFill>
                <a:latin typeface="Arial"/>
                <a:ea typeface="Arial"/>
                <a:cs typeface="Arial"/>
                <a:sym typeface="Arial"/>
                <a:rtl val="0"/>
              </a:defRPr>
            </a:lvl2pPr>
            <a:lvl3pPr indent="-76200" marL="1143000" marR="0" rtl="0" algn="l">
              <a:lnSpc>
                <a:spcPct val="100000"/>
              </a:lnSpc>
              <a:spcBef>
                <a:spcPts val="480"/>
              </a:spcBef>
              <a:spcAft>
                <a:spcPts val="0"/>
              </a:spcAft>
              <a:buClr>
                <a:schemeClr val="dk1"/>
              </a:buClr>
              <a:buFont typeface="Arial"/>
              <a:buNone/>
              <a:defRPr b="0" baseline="0" i="0" sz="2400" u="none" cap="none" strike="noStrike">
                <a:solidFill>
                  <a:schemeClr val="dk1"/>
                </a:solidFill>
                <a:latin typeface="Arial"/>
                <a:ea typeface="Arial"/>
                <a:cs typeface="Arial"/>
                <a:sym typeface="Arial"/>
                <a:rtl val="0"/>
              </a:defRPr>
            </a:lvl3pPr>
            <a:lvl4pPr indent="-114300" marL="1600200" marR="0" rtl="0" algn="l">
              <a:lnSpc>
                <a:spcPct val="100000"/>
              </a:lnSpc>
              <a:spcBef>
                <a:spcPts val="360"/>
              </a:spcBef>
              <a:spcAft>
                <a:spcPts val="0"/>
              </a:spcAft>
              <a:buClr>
                <a:schemeClr val="dk1"/>
              </a:buClr>
              <a:buFont typeface="Arial"/>
              <a:buNone/>
              <a:defRPr b="0" baseline="0" i="0" sz="1800" u="none" cap="none" strike="noStrike">
                <a:solidFill>
                  <a:schemeClr val="dk1"/>
                </a:solidFill>
                <a:latin typeface="Arial"/>
                <a:ea typeface="Arial"/>
                <a:cs typeface="Arial"/>
                <a:sym typeface="Arial"/>
                <a:rtl val="0"/>
              </a:defRPr>
            </a:lvl4pPr>
            <a:lvl5pPr indent="-114300" marL="2057400" marR="0" rtl="0" algn="l">
              <a:lnSpc>
                <a:spcPct val="100000"/>
              </a:lnSpc>
              <a:spcBef>
                <a:spcPts val="360"/>
              </a:spcBef>
              <a:spcAft>
                <a:spcPts val="0"/>
              </a:spcAft>
              <a:buClr>
                <a:schemeClr val="dk1"/>
              </a:buClr>
              <a:buFont typeface="Arial"/>
              <a:buNone/>
              <a:defRPr b="0" baseline="0" i="0" sz="1800" u="none" cap="none" strike="noStrike">
                <a:solidFill>
                  <a:schemeClr val="dk1"/>
                </a:solidFill>
                <a:latin typeface="Arial"/>
                <a:ea typeface="Arial"/>
                <a:cs typeface="Arial"/>
                <a:sym typeface="Arial"/>
                <a:rtl val="0"/>
              </a:defRPr>
            </a:lvl5pPr>
            <a:lvl6pPr indent="-114300" marL="2514600" marR="0" rtl="0" algn="l">
              <a:lnSpc>
                <a:spcPct val="100000"/>
              </a:lnSpc>
              <a:spcBef>
                <a:spcPts val="360"/>
              </a:spcBef>
              <a:spcAft>
                <a:spcPts val="0"/>
              </a:spcAft>
              <a:buClr>
                <a:schemeClr val="dk1"/>
              </a:buClr>
              <a:buFont typeface="Arial"/>
              <a:buNone/>
              <a:defRPr b="0" baseline="0" i="0" sz="1800" u="none" cap="none" strike="noStrike">
                <a:solidFill>
                  <a:schemeClr val="dk1"/>
                </a:solidFill>
                <a:latin typeface="Arial"/>
                <a:ea typeface="Arial"/>
                <a:cs typeface="Arial"/>
                <a:sym typeface="Arial"/>
                <a:rtl val="0"/>
              </a:defRPr>
            </a:lvl6pPr>
            <a:lvl7pPr indent="-114300" marL="2971800" marR="0" rtl="0" algn="l">
              <a:lnSpc>
                <a:spcPct val="100000"/>
              </a:lnSpc>
              <a:spcBef>
                <a:spcPts val="360"/>
              </a:spcBef>
              <a:spcAft>
                <a:spcPts val="0"/>
              </a:spcAft>
              <a:buClr>
                <a:schemeClr val="dk1"/>
              </a:buClr>
              <a:buFont typeface="Arial"/>
              <a:buNone/>
              <a:defRPr b="0" baseline="0" i="0" sz="1800" u="none" cap="none" strike="noStrike">
                <a:solidFill>
                  <a:schemeClr val="dk1"/>
                </a:solidFill>
                <a:latin typeface="Arial"/>
                <a:ea typeface="Arial"/>
                <a:cs typeface="Arial"/>
                <a:sym typeface="Arial"/>
                <a:rtl val="0"/>
              </a:defRPr>
            </a:lvl7pPr>
            <a:lvl8pPr indent="-114300" marL="3429000" marR="0" rtl="0" algn="l">
              <a:lnSpc>
                <a:spcPct val="100000"/>
              </a:lnSpc>
              <a:spcBef>
                <a:spcPts val="360"/>
              </a:spcBef>
              <a:spcAft>
                <a:spcPts val="0"/>
              </a:spcAft>
              <a:buClr>
                <a:schemeClr val="dk1"/>
              </a:buClr>
              <a:buFont typeface="Arial"/>
              <a:buNone/>
              <a:defRPr b="0" baseline="0" i="0" sz="1800" u="none" cap="none" strike="noStrike">
                <a:solidFill>
                  <a:schemeClr val="dk1"/>
                </a:solidFill>
                <a:latin typeface="Arial"/>
                <a:ea typeface="Arial"/>
                <a:cs typeface="Arial"/>
                <a:sym typeface="Arial"/>
                <a:rtl val="0"/>
              </a:defRPr>
            </a:lvl8pPr>
            <a:lvl9pPr indent="-114300" marL="3886200" marR="0" rtl="0" algn="l">
              <a:lnSpc>
                <a:spcPct val="100000"/>
              </a:lnSpc>
              <a:spcBef>
                <a:spcPts val="360"/>
              </a:spcBef>
              <a:spcAft>
                <a:spcPts val="0"/>
              </a:spcAft>
              <a:buClr>
                <a:schemeClr val="dk1"/>
              </a:buClr>
              <a:buFont typeface="Arial"/>
              <a:buNone/>
              <a:defRPr b="0" baseline="0" i="0" sz="1800" u="none" cap="none" strike="noStrike">
                <a:solidFill>
                  <a:schemeClr val="dk1"/>
                </a:solidFill>
                <a:latin typeface="Arial"/>
                <a:ea typeface="Arial"/>
                <a:cs typeface="Arial"/>
                <a:sym typeface="Arial"/>
                <a:rtl val="0"/>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21" name="Shape 21"/>
        <p:cNvGrpSpPr/>
        <p:nvPr/>
      </p:nvGrpSpPr>
      <p:grpSpPr>
        <a:xfrm>
          <a:off x="0" y="0"/>
          <a:ext cx="0" cy="0"/>
          <a:chOff x="0" y="0"/>
          <a:chExt cx="0" cy="0"/>
        </a:xfrm>
      </p:grpSpPr>
      <p:sp>
        <p:nvSpPr>
          <p:cNvPr id="22" name="Shape 22"/>
          <p:cNvSpPr txBox="1"/>
          <p:nvPr>
            <p:ph type="ctrTitle"/>
          </p:nvPr>
        </p:nvSpPr>
        <p:spPr>
          <a:xfrm>
            <a:off x="685800" y="2111123"/>
            <a:ext cx="7772400" cy="1546500"/>
          </a:xfrm>
          <a:prstGeom prst="rect">
            <a:avLst/>
          </a:prstGeom>
          <a:noFill/>
          <a:ln>
            <a:noFill/>
          </a:ln>
        </p:spPr>
        <p:txBody>
          <a:bodyPr anchorCtr="0" anchor="b" bIns="91425" lIns="91425" rIns="91425" tIns="91425">
            <a:noAutofit/>
          </a:bodyPr>
          <a:lstStyle/>
          <a:p>
            <a:pPr indent="304800" lvl="0" marL="0" marR="0" rtl="0" algn="ctr">
              <a:lnSpc>
                <a:spcPct val="100000"/>
              </a:lnSpc>
              <a:spcBef>
                <a:spcPts val="0"/>
              </a:spcBef>
              <a:spcAft>
                <a:spcPts val="0"/>
              </a:spcAft>
              <a:buClr>
                <a:schemeClr val="dk1"/>
              </a:buClr>
              <a:buSzPct val="25000"/>
              <a:buFont typeface="Garamond"/>
              <a:buNone/>
            </a:pPr>
            <a:r>
              <a:rPr b="0" baseline="0" i="0" lang="en" sz="9600" u="none" cap="none" strike="noStrike">
                <a:solidFill>
                  <a:schemeClr val="dk1"/>
                </a:solidFill>
                <a:latin typeface="Garamond"/>
                <a:ea typeface="Garamond"/>
                <a:cs typeface="Garamond"/>
                <a:sym typeface="Garamond"/>
                <a:rtl val="0"/>
              </a:rPr>
              <a:t>Profile Stories</a:t>
            </a:r>
          </a:p>
        </p:txBody>
      </p:sp>
      <p:sp>
        <p:nvSpPr>
          <p:cNvPr id="23" name="Shape 23"/>
          <p:cNvSpPr txBox="1"/>
          <p:nvPr>
            <p:ph idx="1" type="subTitle"/>
          </p:nvPr>
        </p:nvSpPr>
        <p:spPr>
          <a:xfrm>
            <a:off x="685800" y="5234537"/>
            <a:ext cx="7772400" cy="10464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2"/>
              </a:buClr>
              <a:buSzPct val="25000"/>
              <a:buFont typeface="Arial"/>
              <a:buNone/>
            </a:pPr>
            <a:r>
              <a:rPr b="0" baseline="0" i="0" lang="en" sz="3000" u="none" cap="none" strike="noStrike">
                <a:solidFill>
                  <a:srgbClr val="000000"/>
                </a:solidFill>
                <a:latin typeface="Arial"/>
                <a:ea typeface="Arial"/>
                <a:cs typeface="Arial"/>
                <a:sym typeface="Arial"/>
                <a:rtl val="0"/>
              </a:rPr>
              <a:t>News Gathering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chemeClr val="dk1"/>
                </a:solidFill>
                <a:latin typeface="Helvetica Neue"/>
                <a:ea typeface="Helvetica Neue"/>
                <a:cs typeface="Helvetica Neue"/>
                <a:sym typeface="Helvetica Neue"/>
                <a:rtl val="0"/>
              </a:rPr>
              <a:t>Observe and </a:t>
            </a:r>
            <a:r>
              <a:rPr lang="en">
                <a:latin typeface="Helvetica Neue"/>
                <a:ea typeface="Helvetica Neue"/>
                <a:cs typeface="Helvetica Neue"/>
                <a:sym typeface="Helvetica Neue"/>
                <a:rtl val="0"/>
              </a:rPr>
              <a:t>l</a:t>
            </a:r>
            <a:r>
              <a:rPr b="1" baseline="0" i="0" lang="en" sz="3600" u="none" cap="none" strike="noStrike">
                <a:solidFill>
                  <a:schemeClr val="dk1"/>
                </a:solidFill>
                <a:latin typeface="Helvetica Neue"/>
                <a:ea typeface="Helvetica Neue"/>
                <a:cs typeface="Helvetica Neue"/>
                <a:sym typeface="Helvetica Neue"/>
                <a:rtl val="0"/>
              </a:rPr>
              <a:t>isten</a:t>
            </a:r>
          </a:p>
        </p:txBody>
      </p:sp>
      <p:sp>
        <p:nvSpPr>
          <p:cNvPr id="77" name="Shape 77"/>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Be a journalist 24/7. </a:t>
            </a: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Always look for potential stories. </a:t>
            </a: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Do not look for stories only within the school.  </a:t>
            </a:r>
            <a:r>
              <a:rPr lang="en">
                <a:latin typeface="Helvetica Neue"/>
                <a:ea typeface="Helvetica Neue"/>
                <a:cs typeface="Helvetica Neue"/>
                <a:sym typeface="Helvetica Neue"/>
                <a:rtl val="0"/>
              </a:rPr>
              <a:t>Extend to</a:t>
            </a:r>
            <a:r>
              <a:rPr b="0" baseline="0" i="0" lang="en" sz="3000" u="none" cap="none" strike="noStrike">
                <a:solidFill>
                  <a:schemeClr val="dk1"/>
                </a:solidFill>
                <a:latin typeface="Helvetica Neue"/>
                <a:ea typeface="Helvetica Neue"/>
                <a:cs typeface="Helvetica Neue"/>
                <a:sym typeface="Helvetica Neue"/>
                <a:rtl val="0"/>
              </a:rPr>
              <a:t> the community where you live.</a:t>
            </a: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Everyone likes a good story.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457200" y="274637"/>
            <a:ext cx="8229600" cy="868363"/>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baseline="0" i="0" lang="en" sz="3600" u="none" cap="none" strike="noStrike">
                <a:solidFill>
                  <a:schemeClr val="dk1"/>
                </a:solidFill>
                <a:latin typeface="Arial"/>
                <a:ea typeface="Arial"/>
                <a:cs typeface="Arial"/>
                <a:sym typeface="Arial"/>
                <a:rtl val="0"/>
              </a:rPr>
              <a:t>What ideas do you have already?	</a:t>
            </a:r>
          </a:p>
        </p:txBody>
      </p:sp>
      <p:sp>
        <p:nvSpPr>
          <p:cNvPr id="83" name="Shape 83"/>
          <p:cNvSpPr txBox="1"/>
          <p:nvPr>
            <p:ph idx="1" type="body"/>
          </p:nvPr>
        </p:nvSpPr>
        <p:spPr>
          <a:xfrm>
            <a:off x="304800" y="1143000"/>
            <a:ext cx="8229600" cy="5424900"/>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Arial"/>
              <a:buNone/>
            </a:pPr>
            <a:r>
              <a:rPr b="0" baseline="0" i="0" lang="en" sz="3000" u="none" cap="none" strike="noStrike">
                <a:solidFill>
                  <a:schemeClr val="dk1"/>
                </a:solidFill>
                <a:latin typeface="Arial"/>
                <a:ea typeface="Arial"/>
                <a:cs typeface="Arial"/>
                <a:sym typeface="Arial"/>
                <a:rtl val="0"/>
              </a:rPr>
              <a:t>Write down five ideas you have for profiles.</a:t>
            </a: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152400" lvl="0" marL="342900" marR="0" rtl="0" algn="l">
              <a:lnSpc>
                <a:spcPct val="100000"/>
              </a:lnSpc>
              <a:spcBef>
                <a:spcPts val="600"/>
              </a:spcBef>
              <a:spcAft>
                <a:spcPts val="0"/>
              </a:spcAft>
              <a:buClr>
                <a:schemeClr val="dk1"/>
              </a:buClr>
              <a:buSzPct val="25000"/>
              <a:buFont typeface="Arial"/>
              <a:buNone/>
            </a:pPr>
            <a:r>
              <a:rPr b="0" baseline="0" i="0" lang="en" sz="3000" u="none" cap="none" strike="noStrike">
                <a:solidFill>
                  <a:schemeClr val="dk1"/>
                </a:solidFill>
                <a:latin typeface="Arial"/>
                <a:ea typeface="Arial"/>
                <a:cs typeface="Arial"/>
                <a:sym typeface="Arial"/>
                <a:rtl val="0"/>
              </a:rPr>
              <a:t>They don’t have to be great ideas, just a start. </a:t>
            </a:r>
          </a:p>
          <a:p>
            <a:pPr indent="-152400" lvl="0" marL="342900" marR="0" rtl="0" algn="l">
              <a:lnSpc>
                <a:spcPct val="100000"/>
              </a:lnSpc>
              <a:spcBef>
                <a:spcPts val="600"/>
              </a:spcBef>
              <a:spcAft>
                <a:spcPts val="0"/>
              </a:spcAft>
              <a:buClr>
                <a:schemeClr val="dk1"/>
              </a:buClr>
              <a:buSzPct val="25000"/>
              <a:buFont typeface="Arial"/>
              <a:buNone/>
            </a:pPr>
            <a:r>
              <a:rPr b="0" baseline="0" i="0" lang="en" sz="3000" u="none" cap="none" strike="noStrike">
                <a:solidFill>
                  <a:schemeClr val="dk1"/>
                </a:solidFill>
                <a:latin typeface="Arial"/>
                <a:ea typeface="Arial"/>
                <a:cs typeface="Arial"/>
                <a:sym typeface="Arial"/>
                <a:rtl val="0"/>
              </a:rPr>
              <a:t>This is your exit ticket for today.</a:t>
            </a: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THEN KEEP TRYING … </a:t>
            </a:r>
          </a:p>
          <a:p>
            <a:pPr indent="-152400" lvl="0" marL="342900" marR="0" rtl="0" algn="l">
              <a:lnSpc>
                <a:spcPct val="100000"/>
              </a:lnSpc>
              <a:spcBef>
                <a:spcPts val="60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In the next week, have a conversation with five people you don’t know well. Try to find out one or two things about them that make them different from everybody else.</a:t>
            </a: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ctrTitle"/>
          </p:nvPr>
        </p:nvSpPr>
        <p:spPr>
          <a:xfrm>
            <a:off x="685800" y="1524000"/>
            <a:ext cx="7772400" cy="2819400"/>
          </a:xfrm>
          <a:prstGeom prst="rect">
            <a:avLst/>
          </a:prstGeom>
          <a:noFill/>
          <a:ln>
            <a:noFill/>
          </a:ln>
        </p:spPr>
        <p:txBody>
          <a:bodyPr anchorCtr="0" anchor="b" bIns="91425" lIns="91425" rIns="91425" tIns="91425">
            <a:noAutofit/>
          </a:bodyPr>
          <a:lstStyle/>
          <a:p>
            <a:pPr indent="304800" lvl="0" marL="0" marR="0" rtl="0" algn="ctr">
              <a:lnSpc>
                <a:spcPct val="100000"/>
              </a:lnSpc>
              <a:spcBef>
                <a:spcPts val="0"/>
              </a:spcBef>
              <a:spcAft>
                <a:spcPts val="0"/>
              </a:spcAft>
              <a:buClr>
                <a:schemeClr val="dk1"/>
              </a:buClr>
              <a:buSzPct val="25000"/>
              <a:buFont typeface="Garamond"/>
              <a:buNone/>
            </a:pPr>
            <a:r>
              <a:rPr b="0" baseline="0" i="0" lang="en" sz="9600" u="none" cap="none" strike="noStrike">
                <a:solidFill>
                  <a:schemeClr val="dk1"/>
                </a:solidFill>
                <a:latin typeface="Garamond"/>
                <a:ea typeface="Garamond"/>
                <a:cs typeface="Garamond"/>
                <a:sym typeface="Garamond"/>
                <a:rtl val="0"/>
              </a:rPr>
              <a:t>Reporting Profile Stories</a:t>
            </a:r>
          </a:p>
        </p:txBody>
      </p:sp>
      <p:sp>
        <p:nvSpPr>
          <p:cNvPr id="89" name="Shape 89"/>
          <p:cNvSpPr txBox="1"/>
          <p:nvPr>
            <p:ph idx="1" type="subTitle"/>
          </p:nvPr>
        </p:nvSpPr>
        <p:spPr>
          <a:xfrm>
            <a:off x="685800" y="5767937"/>
            <a:ext cx="7772400" cy="10464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2"/>
              </a:buClr>
              <a:buSzPct val="25000"/>
              <a:buFont typeface="Arial"/>
              <a:buNone/>
            </a:pPr>
            <a:r>
              <a:rPr b="0" baseline="0" i="0" lang="en" sz="3000" u="none" cap="none" strike="noStrike">
                <a:solidFill>
                  <a:srgbClr val="000000"/>
                </a:solidFill>
                <a:latin typeface="Arial"/>
                <a:ea typeface="Arial"/>
                <a:cs typeface="Arial"/>
                <a:sym typeface="Arial"/>
                <a:rtl val="0"/>
              </a:rPr>
              <a:t>News Gathering</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457200" y="274637"/>
            <a:ext cx="8229600" cy="944562"/>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br>
              <a:rPr b="1" baseline="0" i="0" lang="en" sz="3600" u="none" cap="none" strike="noStrike">
                <a:solidFill>
                  <a:schemeClr val="dk1"/>
                </a:solidFill>
                <a:latin typeface="Helvetica Neue"/>
                <a:ea typeface="Helvetica Neue"/>
                <a:cs typeface="Helvetica Neue"/>
                <a:sym typeface="Helvetica Neue"/>
                <a:rtl val="0"/>
              </a:rPr>
            </a:br>
            <a:r>
              <a:rPr b="1" baseline="0" i="0" lang="en" sz="3600" u="none" cap="none" strike="noStrike">
                <a:solidFill>
                  <a:schemeClr val="accent6"/>
                </a:solidFill>
                <a:latin typeface="Helvetica Neue"/>
                <a:ea typeface="Helvetica Neue"/>
                <a:cs typeface="Helvetica Neue"/>
                <a:sym typeface="Helvetica Neue"/>
                <a:rtl val="0"/>
              </a:rPr>
              <a:t>First, is it VALID?</a:t>
            </a:r>
          </a:p>
        </p:txBody>
      </p:sp>
      <p:sp>
        <p:nvSpPr>
          <p:cNvPr id="95" name="Shape 95"/>
          <p:cNvSpPr txBox="1"/>
          <p:nvPr>
            <p:ph idx="1" type="body"/>
          </p:nvPr>
        </p:nvSpPr>
        <p:spPr>
          <a:xfrm>
            <a:off x="152400" y="1447800"/>
            <a:ext cx="8763000" cy="5120099"/>
          </a:xfrm>
          <a:prstGeom prst="rect">
            <a:avLst/>
          </a:prstGeom>
          <a:noFill/>
          <a:ln>
            <a:noFill/>
          </a:ln>
        </p:spPr>
        <p:txBody>
          <a:bodyPr anchorCtr="0" anchor="t" bIns="91425" lIns="91425" rIns="91425" tIns="91425">
            <a:noAutofit/>
          </a:bodyPr>
          <a:lstStyle/>
          <a:p>
            <a:pPr indent="-457200" lvl="0" marL="647700" marR="0" rtl="0" algn="l">
              <a:lnSpc>
                <a:spcPct val="100000"/>
              </a:lnSpc>
              <a:spcBef>
                <a:spcPts val="0"/>
              </a:spcBef>
              <a:spcAft>
                <a:spcPts val="0"/>
              </a:spcAft>
              <a:buClr>
                <a:schemeClr val="dk1"/>
              </a:buClr>
              <a:buSzPct val="100000"/>
              <a:buFont typeface="Arial"/>
              <a:buChar char="•"/>
            </a:pPr>
            <a:r>
              <a:rPr b="0" baseline="0" i="0" lang="en" sz="3600" u="none" cap="none" strike="noStrike">
                <a:solidFill>
                  <a:schemeClr val="dk1"/>
                </a:solidFill>
                <a:latin typeface="Helvetica Neue"/>
                <a:ea typeface="Helvetica Neue"/>
                <a:cs typeface="Helvetica Neue"/>
                <a:sym typeface="Helvetica Neue"/>
                <a:rtl val="0"/>
              </a:rPr>
              <a:t>Did the subject really do what you were told he/she did?</a:t>
            </a:r>
          </a:p>
          <a:p>
            <a:pPr indent="-457200" lvl="0" marL="647700" marR="0" rtl="0" algn="l">
              <a:lnSpc>
                <a:spcPct val="100000"/>
              </a:lnSpc>
              <a:spcBef>
                <a:spcPts val="600"/>
              </a:spcBef>
              <a:spcAft>
                <a:spcPts val="0"/>
              </a:spcAft>
              <a:buClr>
                <a:schemeClr val="dk1"/>
              </a:buClr>
              <a:buSzPct val="100000"/>
              <a:buFont typeface="Arial"/>
              <a:buChar char="•"/>
            </a:pPr>
            <a:r>
              <a:rPr b="0" baseline="0" i="0" lang="en" sz="3600" u="none" cap="none" strike="noStrike">
                <a:solidFill>
                  <a:schemeClr val="dk1"/>
                </a:solidFill>
                <a:latin typeface="Helvetica Neue"/>
                <a:ea typeface="Helvetica Neue"/>
                <a:cs typeface="Helvetica Neue"/>
                <a:sym typeface="Helvetica Neue"/>
                <a:rtl val="0"/>
              </a:rPr>
              <a:t>Always check facts.</a:t>
            </a:r>
          </a:p>
          <a:p>
            <a:pPr indent="-457200" lvl="0" marL="647700" marR="0" rtl="0" algn="l">
              <a:lnSpc>
                <a:spcPct val="100000"/>
              </a:lnSpc>
              <a:spcBef>
                <a:spcPts val="600"/>
              </a:spcBef>
              <a:spcAft>
                <a:spcPts val="0"/>
              </a:spcAft>
              <a:buClr>
                <a:schemeClr val="dk1"/>
              </a:buClr>
              <a:buSzPct val="100000"/>
              <a:buFont typeface="Arial"/>
              <a:buChar char="•"/>
            </a:pPr>
            <a:r>
              <a:rPr b="0" baseline="0" i="0" lang="en" sz="3600" u="none" cap="none" strike="noStrike">
                <a:solidFill>
                  <a:schemeClr val="dk1"/>
                </a:solidFill>
                <a:latin typeface="Helvetica Neue"/>
                <a:ea typeface="Helvetica Neue"/>
                <a:cs typeface="Helvetica Neue"/>
                <a:sym typeface="Helvetica Neue"/>
                <a:rtl val="0"/>
              </a:rPr>
              <a:t>What documents, records, confirmation or anything else can provide evidence?</a:t>
            </a:r>
          </a:p>
          <a:p>
            <a:pPr indent="-457200" lvl="0" marL="647700" marR="0" rtl="0" algn="l">
              <a:lnSpc>
                <a:spcPct val="100000"/>
              </a:lnSpc>
              <a:spcBef>
                <a:spcPts val="600"/>
              </a:spcBef>
              <a:spcAft>
                <a:spcPts val="0"/>
              </a:spcAft>
              <a:buClr>
                <a:schemeClr val="dk1"/>
              </a:buClr>
              <a:buSzPct val="100000"/>
              <a:buFont typeface="Arial"/>
              <a:buChar char="•"/>
            </a:pPr>
            <a:r>
              <a:rPr b="0" baseline="0" i="0" lang="en" sz="3600" u="none" cap="none" strike="noStrike">
                <a:solidFill>
                  <a:schemeClr val="dk1"/>
                </a:solidFill>
                <a:latin typeface="Helvetica Neue"/>
                <a:ea typeface="Helvetica Neue"/>
                <a:cs typeface="Helvetica Neue"/>
                <a:sym typeface="Helvetica Neue"/>
                <a:rtl val="0"/>
              </a:rPr>
              <a:t>Who can provide outside confirmation?</a:t>
            </a:r>
          </a:p>
          <a:p>
            <a:pPr indent="0" lvl="0" marL="190500" marR="0" rtl="0" algn="l">
              <a:lnSpc>
                <a:spcPct val="100000"/>
              </a:lnSpc>
              <a:spcBef>
                <a:spcPts val="60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 </a:t>
            </a: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6096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chemeClr val="dk1"/>
                </a:solidFill>
                <a:latin typeface="Helvetica Neue"/>
                <a:ea typeface="Helvetica Neue"/>
                <a:cs typeface="Helvetica Neue"/>
                <a:sym typeface="Helvetica Neue"/>
                <a:rtl val="0"/>
              </a:rPr>
              <a:t>Research is essential.</a:t>
            </a:r>
          </a:p>
        </p:txBody>
      </p:sp>
      <p:sp>
        <p:nvSpPr>
          <p:cNvPr id="101" name="Shape 101"/>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Helvetica Neue"/>
              <a:buNone/>
            </a:pPr>
            <a:r>
              <a:rPr b="0" baseline="0" i="0" lang="en" sz="3600" u="none" cap="none" strike="noStrike">
                <a:solidFill>
                  <a:schemeClr val="dk1"/>
                </a:solidFill>
                <a:latin typeface="Helvetica Neue"/>
                <a:ea typeface="Helvetica Neue"/>
                <a:cs typeface="Helvetica Neue"/>
                <a:sym typeface="Helvetica Neue"/>
                <a:rtl val="0"/>
              </a:rPr>
              <a:t>Once you find a </a:t>
            </a:r>
            <a:r>
              <a:rPr b="1" baseline="0" i="0" lang="en" sz="3600" u="none" cap="none" strike="noStrike">
                <a:solidFill>
                  <a:srgbClr val="CC0000"/>
                </a:solidFill>
                <a:latin typeface="Helvetica Neue"/>
                <a:ea typeface="Helvetica Neue"/>
                <a:cs typeface="Helvetica Neue"/>
                <a:sym typeface="Helvetica Neue"/>
                <a:rtl val="0"/>
              </a:rPr>
              <a:t>valid</a:t>
            </a:r>
            <a:r>
              <a:rPr b="0" baseline="0" i="0" lang="en" sz="3600" u="none" cap="none" strike="noStrike">
                <a:solidFill>
                  <a:schemeClr val="dk1"/>
                </a:solidFill>
                <a:latin typeface="Helvetica Neue"/>
                <a:ea typeface="Helvetica Neue"/>
                <a:cs typeface="Helvetica Neue"/>
                <a:sym typeface="Helvetica Neue"/>
                <a:rtl val="0"/>
              </a:rPr>
              <a:t> subject to write about, you must research the person and the topic. </a:t>
            </a:r>
          </a:p>
          <a:p>
            <a:pPr indent="-152400" lvl="0" marL="342900" marR="0" rtl="0" algn="l">
              <a:lnSpc>
                <a:spcPct val="100000"/>
              </a:lnSpc>
              <a:spcBef>
                <a:spcPts val="600"/>
              </a:spcBef>
              <a:spcAft>
                <a:spcPts val="0"/>
              </a:spcAft>
              <a:buClr>
                <a:schemeClr val="dk1"/>
              </a:buClr>
              <a:buFont typeface="Arial"/>
              <a:buNone/>
            </a:pPr>
            <a:r>
              <a:t/>
            </a:r>
            <a:endParaRPr b="0" baseline="0" i="0" sz="36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1" baseline="0" i="0" lang="en" sz="3600" u="none" cap="none" strike="noStrike">
                <a:solidFill>
                  <a:srgbClr val="CC0000"/>
                </a:solidFill>
                <a:latin typeface="Helvetica Neue"/>
                <a:ea typeface="Helvetica Neue"/>
                <a:cs typeface="Helvetica Neue"/>
                <a:sym typeface="Helvetica Neue"/>
                <a:rtl val="0"/>
              </a:rPr>
              <a:t>Research</a:t>
            </a:r>
            <a:r>
              <a:rPr b="0" baseline="0" i="0" lang="en" sz="3600" u="none" cap="none" strike="noStrike">
                <a:solidFill>
                  <a:schemeClr val="dk1"/>
                </a:solidFill>
                <a:latin typeface="Helvetica Neue"/>
                <a:ea typeface="Helvetica Neue"/>
                <a:cs typeface="Helvetica Neue"/>
                <a:sym typeface="Helvetica Neue"/>
                <a:rtl val="0"/>
              </a:rPr>
              <a:t> helps you find a strong news angle and build a solid background for your interview questions.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457200" y="274637"/>
            <a:ext cx="8229600" cy="944562"/>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chemeClr val="dk1"/>
                </a:solidFill>
                <a:latin typeface="Helvetica Neue"/>
                <a:ea typeface="Helvetica Neue"/>
                <a:cs typeface="Helvetica Neue"/>
                <a:sym typeface="Helvetica Neue"/>
                <a:rtl val="0"/>
              </a:rPr>
              <a:t>Research:  Finding </a:t>
            </a:r>
            <a:r>
              <a:rPr lang="en">
                <a:latin typeface="Helvetica Neue"/>
                <a:ea typeface="Helvetica Neue"/>
                <a:cs typeface="Helvetica Neue"/>
                <a:sym typeface="Helvetica Neue"/>
                <a:rtl val="0"/>
              </a:rPr>
              <a:t>b</a:t>
            </a:r>
            <a:r>
              <a:rPr b="1" baseline="0" i="0" lang="en" sz="3600" u="none" cap="none" strike="noStrike">
                <a:solidFill>
                  <a:schemeClr val="dk1"/>
                </a:solidFill>
                <a:latin typeface="Helvetica Neue"/>
                <a:ea typeface="Helvetica Neue"/>
                <a:cs typeface="Helvetica Neue"/>
                <a:sym typeface="Helvetica Neue"/>
                <a:rtl val="0"/>
              </a:rPr>
              <a:t>ackground</a:t>
            </a:r>
          </a:p>
        </p:txBody>
      </p:sp>
      <p:sp>
        <p:nvSpPr>
          <p:cNvPr id="107" name="Shape 107"/>
          <p:cNvSpPr txBox="1"/>
          <p:nvPr>
            <p:ph idx="1" type="body"/>
          </p:nvPr>
        </p:nvSpPr>
        <p:spPr>
          <a:xfrm>
            <a:off x="228600" y="1295400"/>
            <a:ext cx="8686800" cy="5272500"/>
          </a:xfrm>
          <a:prstGeom prst="rect">
            <a:avLst/>
          </a:prstGeom>
          <a:noFill/>
          <a:ln>
            <a:noFill/>
          </a:ln>
        </p:spPr>
        <p:txBody>
          <a:bodyPr anchorCtr="0" anchor="t" bIns="91425" lIns="91425" rIns="91425" tIns="91425">
            <a:noAutofit/>
          </a:bodyPr>
          <a:lstStyle/>
          <a:p>
            <a:pPr indent="-457200" lvl="0" marL="647700" marR="0" rtl="0" algn="l">
              <a:lnSpc>
                <a:spcPct val="100000"/>
              </a:lnSpc>
              <a:spcBef>
                <a:spcPts val="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What evidence will support the story?</a:t>
            </a:r>
          </a:p>
          <a:p>
            <a:pPr indent="-457200" lvl="0" marL="647700" marR="0" rtl="0" algn="l">
              <a:lnSpc>
                <a:spcPct val="100000"/>
              </a:lnSpc>
              <a:spcBef>
                <a:spcPts val="60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Is the subject associated with a group or organization? Learn what that group does. </a:t>
            </a:r>
          </a:p>
          <a:p>
            <a:pPr indent="-457200" lvl="0" marL="647700" marR="0" rtl="0" algn="l">
              <a:lnSpc>
                <a:spcPct val="100000"/>
              </a:lnSpc>
              <a:spcBef>
                <a:spcPts val="60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What other sources will contribute to the story? Find out more about them, too.</a:t>
            </a:r>
          </a:p>
          <a:p>
            <a:pPr indent="-457200" lvl="0" marL="647700" marR="0" rtl="0" algn="l">
              <a:lnSpc>
                <a:spcPct val="100000"/>
              </a:lnSpc>
              <a:spcBef>
                <a:spcPts val="60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Has another media source covered this story? Read those stories.</a:t>
            </a:r>
          </a:p>
          <a:p>
            <a:pPr indent="-457200" lvl="0" marL="647700" marR="0" rtl="0" algn="l">
              <a:lnSpc>
                <a:spcPct val="100000"/>
              </a:lnSpc>
              <a:spcBef>
                <a:spcPts val="60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What can you learn about the topic you’ll discuss with your source?</a:t>
            </a:r>
          </a:p>
          <a:p>
            <a:pPr indent="0" lvl="0" marL="1905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chemeClr val="dk1"/>
                </a:solidFill>
                <a:latin typeface="Helvetica Neue"/>
                <a:ea typeface="Helvetica Neue"/>
                <a:cs typeface="Helvetica Neue"/>
                <a:sym typeface="Helvetica Neue"/>
                <a:rtl val="0"/>
              </a:rPr>
              <a:t>News </a:t>
            </a:r>
            <a:r>
              <a:rPr lang="en">
                <a:latin typeface="Helvetica Neue"/>
                <a:ea typeface="Helvetica Neue"/>
                <a:cs typeface="Helvetica Neue"/>
                <a:sym typeface="Helvetica Neue"/>
                <a:rtl val="0"/>
              </a:rPr>
              <a:t>j</a:t>
            </a:r>
            <a:r>
              <a:rPr b="1" baseline="0" i="0" lang="en" sz="3600" u="none" cap="none" strike="noStrike">
                <a:solidFill>
                  <a:schemeClr val="dk1"/>
                </a:solidFill>
                <a:latin typeface="Helvetica Neue"/>
                <a:ea typeface="Helvetica Neue"/>
                <a:cs typeface="Helvetica Neue"/>
                <a:sym typeface="Helvetica Neue"/>
                <a:rtl val="0"/>
              </a:rPr>
              <a:t>udgment</a:t>
            </a:r>
          </a:p>
        </p:txBody>
      </p:sp>
      <p:sp>
        <p:nvSpPr>
          <p:cNvPr id="113" name="Shape 113"/>
          <p:cNvSpPr txBox="1"/>
          <p:nvPr>
            <p:ph idx="1" type="body"/>
          </p:nvPr>
        </p:nvSpPr>
        <p:spPr>
          <a:xfrm>
            <a:off x="228600" y="1600200"/>
            <a:ext cx="8763000" cy="4967700"/>
          </a:xfrm>
          <a:prstGeom prst="rect">
            <a:avLst/>
          </a:prstGeom>
          <a:noFill/>
          <a:ln>
            <a:noFill/>
          </a:ln>
        </p:spPr>
        <p:txBody>
          <a:bodyPr anchorCtr="0" anchor="t" bIns="91425" lIns="91425" rIns="91425" tIns="91425">
            <a:noAutofit/>
          </a:bodyPr>
          <a:lstStyle/>
          <a:p>
            <a:pPr indent="-457200" lvl="0" marL="647700" marR="0" rtl="0" algn="l">
              <a:lnSpc>
                <a:spcPct val="100000"/>
              </a:lnSpc>
              <a:spcBef>
                <a:spcPts val="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Does the subject offer a story that has </a:t>
            </a:r>
            <a:r>
              <a:rPr b="1" baseline="0" i="0" lang="en" sz="3200" u="none" cap="none" strike="noStrike">
                <a:solidFill>
                  <a:srgbClr val="CC0000"/>
                </a:solidFill>
                <a:latin typeface="Helvetica Neue"/>
                <a:ea typeface="Helvetica Neue"/>
                <a:cs typeface="Helvetica Neue"/>
                <a:sym typeface="Helvetica Neue"/>
                <a:rtl val="0"/>
              </a:rPr>
              <a:t>news value</a:t>
            </a:r>
            <a:r>
              <a:rPr b="0" baseline="0" i="0" lang="en" sz="3200" u="none" cap="none" strike="noStrike">
                <a:solidFill>
                  <a:schemeClr val="dk1"/>
                </a:solidFill>
                <a:latin typeface="Helvetica Neue"/>
                <a:ea typeface="Helvetica Neue"/>
                <a:cs typeface="Helvetica Neue"/>
                <a:sym typeface="Helvetica Neue"/>
                <a:rtl val="0"/>
              </a:rPr>
              <a:t>? </a:t>
            </a:r>
          </a:p>
          <a:p>
            <a:pPr indent="0" lvl="0" marL="190500" marR="0" rtl="0" algn="l">
              <a:lnSpc>
                <a:spcPct val="100000"/>
              </a:lnSpc>
              <a:spcBef>
                <a:spcPts val="600"/>
              </a:spcBef>
              <a:spcAft>
                <a:spcPts val="0"/>
              </a:spcAft>
              <a:buClr>
                <a:schemeClr val="dk1"/>
              </a:buClr>
              <a:buFont typeface="Arial"/>
              <a:buNone/>
            </a:pPr>
            <a:r>
              <a:t/>
            </a:r>
            <a:endParaRPr b="0" baseline="0" i="0" sz="3200" u="none" cap="none" strike="noStrike">
              <a:solidFill>
                <a:schemeClr val="dk1"/>
              </a:solidFill>
              <a:latin typeface="Helvetica Neue"/>
              <a:ea typeface="Helvetica Neue"/>
              <a:cs typeface="Helvetica Neue"/>
              <a:sym typeface="Helvetica Neue"/>
              <a:rtl val="0"/>
            </a:endParaRPr>
          </a:p>
          <a:p>
            <a:pPr indent="-457200" lvl="0" marL="647700" marR="0" rtl="0" algn="l">
              <a:lnSpc>
                <a:spcPct val="100000"/>
              </a:lnSpc>
              <a:spcBef>
                <a:spcPts val="60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Will readers care? </a:t>
            </a:r>
          </a:p>
          <a:p>
            <a:pPr indent="0" lvl="0" marL="190500" marR="0" rtl="0" algn="l">
              <a:lnSpc>
                <a:spcPct val="100000"/>
              </a:lnSpc>
              <a:spcBef>
                <a:spcPts val="600"/>
              </a:spcBef>
              <a:spcAft>
                <a:spcPts val="0"/>
              </a:spcAft>
              <a:buClr>
                <a:schemeClr val="dk1"/>
              </a:buClr>
              <a:buFont typeface="Arial"/>
              <a:buNone/>
            </a:pPr>
            <a:r>
              <a:t/>
            </a:r>
            <a:endParaRPr b="0" baseline="0" i="0" sz="3200" u="none" cap="none" strike="noStrike">
              <a:solidFill>
                <a:schemeClr val="dk1"/>
              </a:solidFill>
              <a:latin typeface="Helvetica Neue"/>
              <a:ea typeface="Helvetica Neue"/>
              <a:cs typeface="Helvetica Neue"/>
              <a:sym typeface="Helvetica Neue"/>
              <a:rtl val="0"/>
            </a:endParaRPr>
          </a:p>
          <a:p>
            <a:pPr indent="-457200" lvl="0" marL="647700" marR="0" rtl="0" algn="l">
              <a:lnSpc>
                <a:spcPct val="100000"/>
              </a:lnSpc>
              <a:spcBef>
                <a:spcPts val="60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Look for prominence, human interest, novelty or oddity, consequence or impact, conflict, timeliness, currency and proximity.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title"/>
          </p:nvPr>
        </p:nvSpPr>
        <p:spPr>
          <a:xfrm>
            <a:off x="457200" y="350837"/>
            <a:ext cx="8229600" cy="868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chemeClr val="dk1"/>
                </a:solidFill>
                <a:latin typeface="Helvetica Neue"/>
                <a:ea typeface="Helvetica Neue"/>
                <a:cs typeface="Helvetica Neue"/>
                <a:sym typeface="Helvetica Neue"/>
                <a:rtl val="0"/>
              </a:rPr>
              <a:t>Observation</a:t>
            </a:r>
          </a:p>
        </p:txBody>
      </p:sp>
      <p:sp>
        <p:nvSpPr>
          <p:cNvPr id="119" name="Shape 119"/>
          <p:cNvSpPr txBox="1"/>
          <p:nvPr>
            <p:ph idx="1" type="body"/>
          </p:nvPr>
        </p:nvSpPr>
        <p:spPr>
          <a:xfrm>
            <a:off x="228600" y="1371600"/>
            <a:ext cx="8458200" cy="5424900"/>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Helvetica Neue"/>
              <a:buNone/>
            </a:pPr>
            <a:r>
              <a:rPr b="0" baseline="0" i="0" lang="en" sz="3600" u="none" cap="none" strike="noStrike">
                <a:solidFill>
                  <a:schemeClr val="dk1"/>
                </a:solidFill>
                <a:latin typeface="Helvetica Neue"/>
                <a:ea typeface="Helvetica Neue"/>
                <a:cs typeface="Helvetica Neue"/>
                <a:sym typeface="Helvetica Neue"/>
                <a:rtl val="0"/>
              </a:rPr>
              <a:t>Before the formal interview, spend some time in </a:t>
            </a:r>
            <a:r>
              <a:rPr b="1" baseline="0" i="0" lang="en" sz="3600" u="none" cap="none" strike="noStrike">
                <a:solidFill>
                  <a:srgbClr val="CC0000"/>
                </a:solidFill>
                <a:latin typeface="Helvetica Neue"/>
                <a:ea typeface="Helvetica Neue"/>
                <a:cs typeface="Helvetica Neue"/>
                <a:sym typeface="Helvetica Neue"/>
                <a:rtl val="0"/>
              </a:rPr>
              <a:t>observation</a:t>
            </a:r>
            <a:r>
              <a:rPr b="0" baseline="0" i="0" lang="en" sz="3600" u="none" cap="none" strike="noStrike">
                <a:solidFill>
                  <a:srgbClr val="3D7F8B"/>
                </a:solidFill>
                <a:latin typeface="Helvetica Neue"/>
                <a:ea typeface="Helvetica Neue"/>
                <a:cs typeface="Helvetica Neue"/>
                <a:sym typeface="Helvetica Neue"/>
                <a:rtl val="0"/>
              </a:rPr>
              <a:t> </a:t>
            </a:r>
            <a:r>
              <a:rPr b="0" baseline="0" i="0" lang="en" sz="3600" u="none" cap="none" strike="noStrike">
                <a:solidFill>
                  <a:schemeClr val="dk1"/>
                </a:solidFill>
                <a:latin typeface="Helvetica Neue"/>
                <a:ea typeface="Helvetica Neue"/>
                <a:cs typeface="Helvetica Neue"/>
                <a:sym typeface="Helvetica Neue"/>
                <a:rtl val="0"/>
              </a:rPr>
              <a:t>mode. </a:t>
            </a:r>
          </a:p>
          <a:p>
            <a:pPr indent="-152400" lvl="0" marL="342900" marR="0" rtl="0" algn="l">
              <a:lnSpc>
                <a:spcPct val="100000"/>
              </a:lnSpc>
              <a:spcBef>
                <a:spcPts val="600"/>
              </a:spcBef>
              <a:spcAft>
                <a:spcPts val="0"/>
              </a:spcAft>
              <a:buClr>
                <a:schemeClr val="dk1"/>
              </a:buClr>
              <a:buFont typeface="Arial"/>
              <a:buNone/>
            </a:pPr>
            <a:r>
              <a:t/>
            </a:r>
            <a:endParaRPr b="0" baseline="0" i="0" sz="36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0" baseline="0" i="0" lang="en" sz="3600" u="none" cap="none" strike="noStrike">
                <a:solidFill>
                  <a:schemeClr val="dk1"/>
                </a:solidFill>
                <a:latin typeface="Helvetica Neue"/>
                <a:ea typeface="Helvetica Neue"/>
                <a:cs typeface="Helvetica Neue"/>
                <a:sym typeface="Helvetica Neue"/>
                <a:rtl val="0"/>
              </a:rPr>
              <a:t>See your subject in action and experience his or her environment. </a:t>
            </a:r>
          </a:p>
          <a:p>
            <a:pPr indent="-152400" lvl="0" marL="342900" marR="0" rtl="0" algn="l">
              <a:lnSpc>
                <a:spcPct val="100000"/>
              </a:lnSpc>
              <a:spcBef>
                <a:spcPts val="600"/>
              </a:spcBef>
              <a:spcAft>
                <a:spcPts val="0"/>
              </a:spcAft>
              <a:buClr>
                <a:schemeClr val="dk1"/>
              </a:buClr>
              <a:buFont typeface="Arial"/>
              <a:buNone/>
            </a:pPr>
            <a:r>
              <a:t/>
            </a:r>
            <a:endParaRPr b="0" baseline="0" i="0" sz="36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1" baseline="0" i="0" lang="en" sz="3600" u="none" cap="none" strike="noStrike">
                <a:solidFill>
                  <a:srgbClr val="CC0000"/>
                </a:solidFill>
                <a:latin typeface="Helvetica Neue"/>
                <a:ea typeface="Helvetica Neue"/>
                <a:cs typeface="Helvetica Neue"/>
                <a:sym typeface="Helvetica Neue"/>
                <a:rtl val="0"/>
              </a:rPr>
              <a:t>Observing</a:t>
            </a:r>
            <a:r>
              <a:rPr b="0" baseline="0" i="0" lang="en" sz="3600" u="none" cap="none" strike="noStrike">
                <a:solidFill>
                  <a:schemeClr val="dk1"/>
                </a:solidFill>
                <a:latin typeface="Helvetica Neue"/>
                <a:ea typeface="Helvetica Neue"/>
                <a:cs typeface="Helvetica Neue"/>
                <a:sym typeface="Helvetica Neue"/>
                <a:rtl val="0"/>
              </a:rPr>
              <a:t> will help you to show, not just tell, the story to your readers.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457200" y="274637"/>
            <a:ext cx="8229600" cy="944562"/>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chemeClr val="dk1"/>
                </a:solidFill>
                <a:latin typeface="Helvetica Neue"/>
                <a:ea typeface="Helvetica Neue"/>
                <a:cs typeface="Helvetica Neue"/>
                <a:sym typeface="Helvetica Neue"/>
                <a:rtl val="0"/>
              </a:rPr>
              <a:t>Interviewing</a:t>
            </a:r>
          </a:p>
        </p:txBody>
      </p:sp>
      <p:sp>
        <p:nvSpPr>
          <p:cNvPr id="125" name="Shape 125"/>
          <p:cNvSpPr txBox="1"/>
          <p:nvPr>
            <p:ph idx="1" type="body"/>
          </p:nvPr>
        </p:nvSpPr>
        <p:spPr>
          <a:xfrm>
            <a:off x="228600" y="1600200"/>
            <a:ext cx="8686800" cy="4967700"/>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Helvetica Neue"/>
              <a:buNone/>
            </a:pPr>
            <a:r>
              <a:rPr b="0" baseline="0" i="0" lang="en" sz="3200" u="none" cap="none" strike="noStrike">
                <a:solidFill>
                  <a:schemeClr val="dk1"/>
                </a:solidFill>
                <a:latin typeface="Helvetica Neue"/>
                <a:ea typeface="Helvetica Neue"/>
                <a:cs typeface="Helvetica Neue"/>
                <a:sym typeface="Helvetica Neue"/>
                <a:rtl val="0"/>
              </a:rPr>
              <a:t>The live interview is essential, but …</a:t>
            </a:r>
          </a:p>
          <a:p>
            <a:pPr indent="-152400" lvl="0" marL="342900" marR="0" rtl="0" algn="l">
              <a:lnSpc>
                <a:spcPct val="100000"/>
              </a:lnSpc>
              <a:spcBef>
                <a:spcPts val="600"/>
              </a:spcBef>
              <a:spcAft>
                <a:spcPts val="0"/>
              </a:spcAft>
              <a:buClr>
                <a:schemeClr val="dk1"/>
              </a:buClr>
              <a:buFont typeface="Arial"/>
              <a:buNone/>
            </a:pPr>
            <a:r>
              <a:t/>
            </a:r>
            <a:endParaRPr b="0" baseline="0" i="0" sz="32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1" lang="en" sz="3200">
                <a:solidFill>
                  <a:srgbClr val="CC0000"/>
                </a:solidFill>
                <a:latin typeface="Helvetica Neue"/>
                <a:ea typeface="Helvetica Neue"/>
                <a:cs typeface="Helvetica Neue"/>
                <a:sym typeface="Helvetica Neue"/>
                <a:rtl val="0"/>
              </a:rPr>
              <a:t>T</a:t>
            </a:r>
            <a:r>
              <a:rPr b="1" baseline="0" i="0" lang="en" sz="3200" u="none" cap="none" strike="noStrike">
                <a:solidFill>
                  <a:srgbClr val="CC0000"/>
                </a:solidFill>
                <a:latin typeface="Helvetica Neue"/>
                <a:ea typeface="Helvetica Neue"/>
                <a:cs typeface="Helvetica Neue"/>
                <a:sym typeface="Helvetica Neue"/>
                <a:rtl val="0"/>
              </a:rPr>
              <a:t>he subject of the profile might not be your FIRST interview. </a:t>
            </a:r>
          </a:p>
          <a:p>
            <a:pPr indent="-152400" lvl="0" marL="342900" marR="0" rtl="0" algn="l">
              <a:lnSpc>
                <a:spcPct val="100000"/>
              </a:lnSpc>
              <a:spcBef>
                <a:spcPts val="600"/>
              </a:spcBef>
              <a:spcAft>
                <a:spcPts val="0"/>
              </a:spcAft>
              <a:buClr>
                <a:schemeClr val="dk1"/>
              </a:buClr>
              <a:buFont typeface="Arial"/>
              <a:buNone/>
            </a:pPr>
            <a:r>
              <a:t/>
            </a:r>
            <a:endParaRPr b="0" baseline="0" i="0" sz="32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0" baseline="0" i="0" lang="en" sz="3200" u="none" cap="none" strike="noStrike">
                <a:solidFill>
                  <a:schemeClr val="dk1"/>
                </a:solidFill>
                <a:latin typeface="Helvetica Neue"/>
                <a:ea typeface="Helvetica Neue"/>
                <a:cs typeface="Helvetica Neue"/>
                <a:sym typeface="Helvetica Neue"/>
                <a:rtl val="0"/>
              </a:rPr>
              <a:t>Who else is familiar with the story? What can he/she tell you that might help you ask better questions of your subject?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6096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chemeClr val="dk1"/>
                </a:solidFill>
                <a:latin typeface="Helvetica Neue"/>
                <a:ea typeface="Helvetica Neue"/>
                <a:cs typeface="Helvetica Neue"/>
                <a:sym typeface="Helvetica Neue"/>
                <a:rtl val="0"/>
              </a:rPr>
              <a:t>Interviewing</a:t>
            </a:r>
          </a:p>
        </p:txBody>
      </p:sp>
      <p:sp>
        <p:nvSpPr>
          <p:cNvPr id="131" name="Shape 131"/>
          <p:cNvSpPr txBox="1"/>
          <p:nvPr>
            <p:ph idx="1" type="body"/>
          </p:nvPr>
        </p:nvSpPr>
        <p:spPr>
          <a:xfrm>
            <a:off x="381000" y="1600200"/>
            <a:ext cx="8229600" cy="4967700"/>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Helvetica Neue"/>
              <a:buNone/>
            </a:pPr>
            <a:r>
              <a:rPr b="0" baseline="0" i="0" lang="en" sz="3200" u="none" cap="none" strike="noStrike">
                <a:solidFill>
                  <a:schemeClr val="dk1"/>
                </a:solidFill>
                <a:latin typeface="Helvetica Neue"/>
                <a:ea typeface="Helvetica Neue"/>
                <a:cs typeface="Helvetica Neue"/>
                <a:sym typeface="Helvetica Neue"/>
                <a:rtl val="0"/>
              </a:rPr>
              <a:t>Plan to interview several people for each  profile story – a minimum of three. </a:t>
            </a:r>
          </a:p>
          <a:p>
            <a:pPr indent="-152400" lvl="0" marL="342900" marR="0" rtl="0" algn="l">
              <a:lnSpc>
                <a:spcPct val="100000"/>
              </a:lnSpc>
              <a:spcBef>
                <a:spcPts val="600"/>
              </a:spcBef>
              <a:spcAft>
                <a:spcPts val="0"/>
              </a:spcAft>
              <a:buClr>
                <a:schemeClr val="dk1"/>
              </a:buClr>
              <a:buFont typeface="Arial"/>
              <a:buNone/>
            </a:pPr>
            <a:r>
              <a:t/>
            </a:r>
            <a:endParaRPr b="0" baseline="0" i="0" sz="32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0" baseline="0" i="0" lang="en" sz="3200" u="none" cap="none" strike="noStrike">
                <a:solidFill>
                  <a:schemeClr val="dk1"/>
                </a:solidFill>
                <a:latin typeface="Helvetica Neue"/>
                <a:ea typeface="Helvetica Neue"/>
                <a:cs typeface="Helvetica Neue"/>
                <a:sym typeface="Helvetica Neue"/>
                <a:rtl val="0"/>
              </a:rPr>
              <a:t>Your background research should reveal several sources to talk with. </a:t>
            </a:r>
          </a:p>
          <a:p>
            <a:pPr indent="-152400" lvl="0" marL="342900" marR="0" rtl="0" algn="l">
              <a:lnSpc>
                <a:spcPct val="100000"/>
              </a:lnSpc>
              <a:spcBef>
                <a:spcPts val="600"/>
              </a:spcBef>
              <a:spcAft>
                <a:spcPts val="0"/>
              </a:spcAft>
              <a:buClr>
                <a:schemeClr val="dk1"/>
              </a:buClr>
              <a:buFont typeface="Arial"/>
              <a:buNone/>
            </a:pPr>
            <a:r>
              <a:t/>
            </a:r>
            <a:endParaRPr b="0" baseline="0" i="0" sz="32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0" baseline="0" i="0" lang="en" sz="3200" u="none" cap="none" strike="noStrike">
                <a:solidFill>
                  <a:schemeClr val="dk1"/>
                </a:solidFill>
                <a:latin typeface="Helvetica Neue"/>
                <a:ea typeface="Helvetica Neue"/>
                <a:cs typeface="Helvetica Neue"/>
                <a:sym typeface="Helvetica Neue"/>
                <a:rtl val="0"/>
              </a:rPr>
              <a:t>More sources might also come up in your interviews.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 name="Shape 27"/>
        <p:cNvGrpSpPr/>
        <p:nvPr/>
      </p:nvGrpSpPr>
      <p:grpSpPr>
        <a:xfrm>
          <a:off x="0" y="0"/>
          <a:ext cx="0" cy="0"/>
          <a:chOff x="0" y="0"/>
          <a:chExt cx="0" cy="0"/>
        </a:xfrm>
      </p:grpSpPr>
      <p:sp>
        <p:nvSpPr>
          <p:cNvPr id="28" name="Shape 28"/>
          <p:cNvSpPr txBox="1"/>
          <p:nvPr>
            <p:ph type="title"/>
          </p:nvPr>
        </p:nvSpPr>
        <p:spPr>
          <a:xfrm>
            <a:off x="457200" y="274637"/>
            <a:ext cx="8229600" cy="715962"/>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rgbClr val="000000"/>
                </a:solidFill>
                <a:latin typeface="Helvetica Neue"/>
                <a:ea typeface="Helvetica Neue"/>
                <a:cs typeface="Helvetica Neue"/>
                <a:sym typeface="Helvetica Neue"/>
                <a:rtl val="0"/>
              </a:rPr>
              <a:t>Who makes a good profile?</a:t>
            </a:r>
          </a:p>
        </p:txBody>
      </p:sp>
      <p:sp>
        <p:nvSpPr>
          <p:cNvPr id="29" name="Shape 29"/>
          <p:cNvSpPr txBox="1"/>
          <p:nvPr>
            <p:ph idx="1" type="body"/>
          </p:nvPr>
        </p:nvSpPr>
        <p:spPr>
          <a:xfrm>
            <a:off x="457200" y="1066800"/>
            <a:ext cx="8534399" cy="5501099"/>
          </a:xfrm>
          <a:prstGeom prst="rect">
            <a:avLst/>
          </a:prstGeom>
          <a:noFill/>
          <a:ln>
            <a:noFill/>
          </a:ln>
        </p:spPr>
        <p:txBody>
          <a:bodyPr anchorCtr="0" anchor="t" bIns="91425" lIns="91425" rIns="91425" tIns="91425">
            <a:noAutofit/>
          </a:bodyPr>
          <a:lstStyle/>
          <a:p>
            <a:pPr indent="-381000" lvl="0" marL="457200" marR="0" rtl="0" algn="l">
              <a:lnSpc>
                <a:spcPct val="100000"/>
              </a:lnSpc>
              <a:spcBef>
                <a:spcPts val="0"/>
              </a:spcBef>
              <a:spcAft>
                <a:spcPts val="0"/>
              </a:spcAft>
              <a:buClr>
                <a:schemeClr val="dk1"/>
              </a:buClr>
              <a:buSzPct val="75000"/>
              <a:buFont typeface="Helvetica Neue"/>
              <a:buChar char="●"/>
            </a:pPr>
            <a:r>
              <a:rPr b="0" baseline="0" i="0" lang="en" sz="3200" u="none" cap="none" strike="noStrike">
                <a:solidFill>
                  <a:schemeClr val="dk1"/>
                </a:solidFill>
                <a:latin typeface="Helvetica Neue"/>
                <a:ea typeface="Helvetica Neue"/>
                <a:cs typeface="Helvetica Neue"/>
                <a:sym typeface="Helvetica Neue"/>
                <a:rtl val="0"/>
              </a:rPr>
              <a:t>a teacher battling cancer</a:t>
            </a:r>
          </a:p>
          <a:p>
            <a:pPr indent="-381000" lvl="0" marL="457200" marR="0" rtl="0" algn="l">
              <a:lnSpc>
                <a:spcPct val="100000"/>
              </a:lnSpc>
              <a:spcBef>
                <a:spcPts val="600"/>
              </a:spcBef>
              <a:spcAft>
                <a:spcPts val="0"/>
              </a:spcAft>
              <a:buClr>
                <a:schemeClr val="dk1"/>
              </a:buClr>
              <a:buSzPct val="75000"/>
              <a:buFont typeface="Helvetica Neue"/>
              <a:buChar char="●"/>
            </a:pPr>
            <a:r>
              <a:rPr b="0" baseline="0" i="0" lang="en" sz="3200" u="none" cap="none" strike="noStrike">
                <a:solidFill>
                  <a:schemeClr val="dk1"/>
                </a:solidFill>
                <a:latin typeface="Helvetica Neue"/>
                <a:ea typeface="Helvetica Neue"/>
                <a:cs typeface="Helvetica Neue"/>
                <a:sym typeface="Helvetica Neue"/>
                <a:rtl val="0"/>
              </a:rPr>
              <a:t>a student who finishes top of the class despite being homeless</a:t>
            </a:r>
          </a:p>
          <a:p>
            <a:pPr indent="-381000" lvl="0" marL="457200" marR="0" rtl="0" algn="l">
              <a:lnSpc>
                <a:spcPct val="100000"/>
              </a:lnSpc>
              <a:spcBef>
                <a:spcPts val="600"/>
              </a:spcBef>
              <a:spcAft>
                <a:spcPts val="0"/>
              </a:spcAft>
              <a:buClr>
                <a:schemeClr val="dk1"/>
              </a:buClr>
              <a:buSzPct val="75000"/>
              <a:buFont typeface="Helvetica Neue"/>
              <a:buChar char="●"/>
            </a:pPr>
            <a:r>
              <a:rPr b="0" baseline="0" i="0" lang="en" sz="3200" u="none" cap="none" strike="noStrike">
                <a:solidFill>
                  <a:schemeClr val="dk1"/>
                </a:solidFill>
                <a:latin typeface="Helvetica Neue"/>
                <a:ea typeface="Helvetica Neue"/>
                <a:cs typeface="Helvetica Neue"/>
                <a:sym typeface="Helvetica Neue"/>
                <a:rtl val="0"/>
              </a:rPr>
              <a:t>a former NFL football player coaching a high school team</a:t>
            </a:r>
          </a:p>
          <a:p>
            <a:pPr indent="-381000" lvl="0" marL="457200" marR="0" rtl="0" algn="l">
              <a:lnSpc>
                <a:spcPct val="100000"/>
              </a:lnSpc>
              <a:spcBef>
                <a:spcPts val="600"/>
              </a:spcBef>
              <a:spcAft>
                <a:spcPts val="0"/>
              </a:spcAft>
              <a:buClr>
                <a:schemeClr val="dk1"/>
              </a:buClr>
              <a:buSzPct val="75000"/>
              <a:buFont typeface="Helvetica Neue"/>
              <a:buChar char="●"/>
            </a:pPr>
            <a:r>
              <a:rPr b="0" baseline="0" i="0" lang="en" sz="3200" u="none" cap="none" strike="noStrike">
                <a:solidFill>
                  <a:schemeClr val="dk1"/>
                </a:solidFill>
                <a:latin typeface="Helvetica Neue"/>
                <a:ea typeface="Helvetica Neue"/>
                <a:cs typeface="Helvetica Neue"/>
                <a:sym typeface="Helvetica Neue"/>
                <a:rtl val="0"/>
              </a:rPr>
              <a:t>a principal who is a passionate fisherman</a:t>
            </a:r>
          </a:p>
          <a:p>
            <a:pPr indent="-381000" lvl="0" marL="457200" marR="0" rtl="0" algn="l">
              <a:lnSpc>
                <a:spcPct val="100000"/>
              </a:lnSpc>
              <a:spcBef>
                <a:spcPts val="600"/>
              </a:spcBef>
              <a:spcAft>
                <a:spcPts val="0"/>
              </a:spcAft>
              <a:buClr>
                <a:schemeClr val="dk1"/>
              </a:buClr>
              <a:buSzPct val="75000"/>
              <a:buFont typeface="Helvetica Neue"/>
              <a:buChar char="●"/>
            </a:pPr>
            <a:r>
              <a:rPr b="0" baseline="0" i="0" lang="en" sz="3200" u="none" cap="none" strike="noStrike">
                <a:solidFill>
                  <a:schemeClr val="dk1"/>
                </a:solidFill>
                <a:latin typeface="Helvetica Neue"/>
                <a:ea typeface="Helvetica Neue"/>
                <a:cs typeface="Helvetica Neue"/>
                <a:sym typeface="Helvetica Neue"/>
                <a:rtl val="0"/>
              </a:rPr>
              <a:t>a group of students going on a mission trip to Haiti for the summer</a:t>
            </a:r>
          </a:p>
          <a:p>
            <a:pPr indent="-381000" lvl="0" marL="457200" marR="0" rtl="0" algn="l">
              <a:lnSpc>
                <a:spcPct val="100000"/>
              </a:lnSpc>
              <a:spcBef>
                <a:spcPts val="600"/>
              </a:spcBef>
              <a:spcAft>
                <a:spcPts val="0"/>
              </a:spcAft>
              <a:buClr>
                <a:schemeClr val="dk1"/>
              </a:buClr>
              <a:buSzPct val="75000"/>
              <a:buFont typeface="Helvetica Neue"/>
              <a:buChar char="●"/>
            </a:pPr>
            <a:r>
              <a:rPr b="0" baseline="0" i="0" lang="en" sz="3200" u="none" cap="none" strike="noStrike">
                <a:solidFill>
                  <a:schemeClr val="dk1"/>
                </a:solidFill>
                <a:latin typeface="Helvetica Neue"/>
                <a:ea typeface="Helvetica Neue"/>
                <a:cs typeface="Helvetica Neue"/>
                <a:sym typeface="Helvetica Neue"/>
                <a:rtl val="0"/>
              </a:rPr>
              <a:t>a teacher who rides a Harley to school and goes on trips with other Harley owners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5334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chemeClr val="dk1"/>
                </a:solidFill>
                <a:latin typeface="Helvetica Neue"/>
                <a:ea typeface="Helvetica Neue"/>
                <a:cs typeface="Helvetica Neue"/>
                <a:sym typeface="Helvetica Neue"/>
                <a:rtl val="0"/>
              </a:rPr>
              <a:t>Source </a:t>
            </a:r>
            <a:r>
              <a:rPr lang="en">
                <a:latin typeface="Helvetica Neue"/>
                <a:ea typeface="Helvetica Neue"/>
                <a:cs typeface="Helvetica Neue"/>
                <a:sym typeface="Helvetica Neue"/>
                <a:rtl val="0"/>
              </a:rPr>
              <a:t>e</a:t>
            </a:r>
            <a:r>
              <a:rPr b="1" baseline="0" i="0" lang="en" sz="3600" u="none" cap="none" strike="noStrike">
                <a:solidFill>
                  <a:schemeClr val="dk1"/>
                </a:solidFill>
                <a:latin typeface="Helvetica Neue"/>
                <a:ea typeface="Helvetica Neue"/>
                <a:cs typeface="Helvetica Neue"/>
                <a:sym typeface="Helvetica Neue"/>
                <a:rtl val="0"/>
              </a:rPr>
              <a:t>xamples</a:t>
            </a:r>
          </a:p>
        </p:txBody>
      </p:sp>
      <p:sp>
        <p:nvSpPr>
          <p:cNvPr id="137" name="Shape 137"/>
          <p:cNvSpPr txBox="1"/>
          <p:nvPr>
            <p:ph idx="1" type="body"/>
          </p:nvPr>
        </p:nvSpPr>
        <p:spPr>
          <a:xfrm>
            <a:off x="381000" y="1600200"/>
            <a:ext cx="8229600" cy="4967700"/>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Profile: </a:t>
            </a:r>
            <a:r>
              <a:rPr lang="en">
                <a:latin typeface="Helvetica Neue"/>
                <a:ea typeface="Helvetica Neue"/>
                <a:cs typeface="Helvetica Neue"/>
                <a:sym typeface="Helvetica Neue"/>
                <a:rtl val="0"/>
              </a:rPr>
              <a:t>t</a:t>
            </a:r>
            <a:r>
              <a:rPr b="0" baseline="0" i="0" lang="en" sz="3000" u="none" cap="none" strike="noStrike">
                <a:solidFill>
                  <a:schemeClr val="dk1"/>
                </a:solidFill>
                <a:latin typeface="Helvetica Neue"/>
                <a:ea typeface="Helvetica Neue"/>
                <a:cs typeface="Helvetica Neue"/>
                <a:sym typeface="Helvetica Neue"/>
                <a:rtl val="0"/>
              </a:rPr>
              <a:t>een </a:t>
            </a:r>
            <a:r>
              <a:rPr lang="en">
                <a:latin typeface="Helvetica Neue"/>
                <a:ea typeface="Helvetica Neue"/>
                <a:cs typeface="Helvetica Neue"/>
                <a:sym typeface="Helvetica Neue"/>
                <a:rtl val="0"/>
              </a:rPr>
              <a:t>f</a:t>
            </a:r>
            <a:r>
              <a:rPr b="0" baseline="0" i="0" lang="en" sz="3000" u="none" cap="none" strike="noStrike">
                <a:solidFill>
                  <a:schemeClr val="dk1"/>
                </a:solidFill>
                <a:latin typeface="Helvetica Neue"/>
                <a:ea typeface="Helvetica Neue"/>
                <a:cs typeface="Helvetica Neue"/>
                <a:sym typeface="Helvetica Neue"/>
                <a:rtl val="0"/>
              </a:rPr>
              <a:t>ather</a:t>
            </a:r>
          </a:p>
          <a:p>
            <a:pPr indent="-152400" lvl="0" marL="342900" marR="0" rtl="0" algn="l">
              <a:lnSpc>
                <a:spcPct val="100000"/>
              </a:lnSpc>
              <a:spcBef>
                <a:spcPts val="60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Sources: teen mother, parents, counselor</a:t>
            </a: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Profile: </a:t>
            </a:r>
            <a:r>
              <a:rPr lang="en">
                <a:latin typeface="Helvetica Neue"/>
                <a:ea typeface="Helvetica Neue"/>
                <a:cs typeface="Helvetica Neue"/>
                <a:sym typeface="Helvetica Neue"/>
                <a:rtl val="0"/>
              </a:rPr>
              <a:t>f</a:t>
            </a:r>
            <a:r>
              <a:rPr b="0" baseline="0" i="0" lang="en" sz="3000" u="none" cap="none" strike="noStrike">
                <a:solidFill>
                  <a:schemeClr val="dk1"/>
                </a:solidFill>
                <a:latin typeface="Helvetica Neue"/>
                <a:ea typeface="Helvetica Neue"/>
                <a:cs typeface="Helvetica Neue"/>
                <a:sym typeface="Helvetica Neue"/>
                <a:rtl val="0"/>
              </a:rPr>
              <a:t>emale </a:t>
            </a:r>
            <a:r>
              <a:rPr lang="en">
                <a:latin typeface="Helvetica Neue"/>
                <a:ea typeface="Helvetica Neue"/>
                <a:cs typeface="Helvetica Neue"/>
                <a:sym typeface="Helvetica Neue"/>
                <a:rtl val="0"/>
              </a:rPr>
              <a:t>f</a:t>
            </a:r>
            <a:r>
              <a:rPr b="0" baseline="0" i="0" lang="en" sz="3000" u="none" cap="none" strike="noStrike">
                <a:solidFill>
                  <a:schemeClr val="dk1"/>
                </a:solidFill>
                <a:latin typeface="Helvetica Neue"/>
                <a:ea typeface="Helvetica Neue"/>
                <a:cs typeface="Helvetica Neue"/>
                <a:sym typeface="Helvetica Neue"/>
                <a:rtl val="0"/>
              </a:rPr>
              <a:t>ootball </a:t>
            </a:r>
            <a:r>
              <a:rPr lang="en">
                <a:latin typeface="Helvetica Neue"/>
                <a:ea typeface="Helvetica Neue"/>
                <a:cs typeface="Helvetica Neue"/>
                <a:sym typeface="Helvetica Neue"/>
                <a:rtl val="0"/>
              </a:rPr>
              <a:t>p</a:t>
            </a:r>
            <a:r>
              <a:rPr b="0" baseline="0" i="0" lang="en" sz="3000" u="none" cap="none" strike="noStrike">
                <a:solidFill>
                  <a:schemeClr val="dk1"/>
                </a:solidFill>
                <a:latin typeface="Helvetica Neue"/>
                <a:ea typeface="Helvetica Neue"/>
                <a:cs typeface="Helvetica Neue"/>
                <a:sym typeface="Helvetica Neue"/>
                <a:rtl val="0"/>
              </a:rPr>
              <a:t>layer</a:t>
            </a:r>
          </a:p>
          <a:p>
            <a:pPr indent="-152400" lvl="0" marL="342900" marR="0" rtl="0" algn="l">
              <a:lnSpc>
                <a:spcPct val="100000"/>
              </a:lnSpc>
              <a:spcBef>
                <a:spcPts val="60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Sources: coaches, teammates, best friend, parents</a:t>
            </a: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Profile: </a:t>
            </a:r>
            <a:r>
              <a:rPr lang="en">
                <a:latin typeface="Helvetica Neue"/>
                <a:ea typeface="Helvetica Neue"/>
                <a:cs typeface="Helvetica Neue"/>
                <a:sym typeface="Helvetica Neue"/>
                <a:rtl val="0"/>
              </a:rPr>
              <a:t>f</a:t>
            </a:r>
            <a:r>
              <a:rPr b="0" baseline="0" i="0" lang="en" sz="3000" u="none" cap="none" strike="noStrike">
                <a:solidFill>
                  <a:schemeClr val="dk1"/>
                </a:solidFill>
                <a:latin typeface="Helvetica Neue"/>
                <a:ea typeface="Helvetica Neue"/>
                <a:cs typeface="Helvetica Neue"/>
                <a:sym typeface="Helvetica Neue"/>
                <a:rtl val="0"/>
              </a:rPr>
              <a:t>ly-</a:t>
            </a:r>
            <a:r>
              <a:rPr lang="en">
                <a:latin typeface="Helvetica Neue"/>
                <a:ea typeface="Helvetica Neue"/>
                <a:cs typeface="Helvetica Neue"/>
                <a:sym typeface="Helvetica Neue"/>
                <a:rtl val="0"/>
              </a:rPr>
              <a:t>f</a:t>
            </a:r>
            <a:r>
              <a:rPr b="0" baseline="0" i="0" lang="en" sz="3000" u="none" cap="none" strike="noStrike">
                <a:solidFill>
                  <a:schemeClr val="dk1"/>
                </a:solidFill>
                <a:latin typeface="Helvetica Neue"/>
                <a:ea typeface="Helvetica Neue"/>
                <a:cs typeface="Helvetica Neue"/>
                <a:sym typeface="Helvetica Neue"/>
                <a:rtl val="0"/>
              </a:rPr>
              <a:t>ishing </a:t>
            </a:r>
            <a:r>
              <a:rPr lang="en">
                <a:latin typeface="Helvetica Neue"/>
                <a:ea typeface="Helvetica Neue"/>
                <a:cs typeface="Helvetica Neue"/>
                <a:sym typeface="Helvetica Neue"/>
                <a:rtl val="0"/>
              </a:rPr>
              <a:t>p</a:t>
            </a:r>
            <a:r>
              <a:rPr b="0" baseline="0" i="0" lang="en" sz="3000" u="none" cap="none" strike="noStrike">
                <a:solidFill>
                  <a:schemeClr val="dk1"/>
                </a:solidFill>
                <a:latin typeface="Helvetica Neue"/>
                <a:ea typeface="Helvetica Neue"/>
                <a:cs typeface="Helvetica Neue"/>
                <a:sym typeface="Helvetica Neue"/>
                <a:rtl val="0"/>
              </a:rPr>
              <a:t>rincipal</a:t>
            </a:r>
          </a:p>
          <a:p>
            <a:pPr indent="-152400" lvl="0" marL="342900" marR="0" rtl="0" algn="l">
              <a:lnSpc>
                <a:spcPct val="100000"/>
              </a:lnSpc>
              <a:spcBef>
                <a:spcPts val="60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Sources: wife, kids, fishing partners</a:t>
            </a: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457200" y="350837"/>
            <a:ext cx="8229600" cy="7922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chemeClr val="dk1"/>
                </a:solidFill>
                <a:latin typeface="Helvetica Neue"/>
                <a:ea typeface="Helvetica Neue"/>
                <a:cs typeface="Helvetica Neue"/>
                <a:sym typeface="Helvetica Neue"/>
                <a:rtl val="0"/>
              </a:rPr>
              <a:t>Interviewing</a:t>
            </a:r>
          </a:p>
        </p:txBody>
      </p:sp>
      <p:sp>
        <p:nvSpPr>
          <p:cNvPr id="143" name="Shape 143"/>
          <p:cNvSpPr txBox="1"/>
          <p:nvPr>
            <p:ph idx="1" type="body"/>
          </p:nvPr>
        </p:nvSpPr>
        <p:spPr>
          <a:xfrm>
            <a:off x="152400" y="1447800"/>
            <a:ext cx="8534399" cy="5272500"/>
          </a:xfrm>
          <a:prstGeom prst="rect">
            <a:avLst/>
          </a:prstGeom>
          <a:noFill/>
          <a:ln>
            <a:noFill/>
          </a:ln>
        </p:spPr>
        <p:txBody>
          <a:bodyPr anchorCtr="0" anchor="t" bIns="91425" lIns="91425" rIns="91425" tIns="91425">
            <a:noAutofit/>
          </a:bodyPr>
          <a:lstStyle/>
          <a:p>
            <a:pPr indent="-457200" lvl="0" marL="647700" marR="0" rtl="0" algn="l">
              <a:lnSpc>
                <a:spcPct val="100000"/>
              </a:lnSpc>
              <a:spcBef>
                <a:spcPts val="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Plan for a conversational interview. Make your subject feel comfortable with you. </a:t>
            </a:r>
          </a:p>
          <a:p>
            <a:pPr indent="0" lvl="0" marL="190500" marR="0" rtl="0" algn="l">
              <a:lnSpc>
                <a:spcPct val="100000"/>
              </a:lnSpc>
              <a:spcBef>
                <a:spcPts val="600"/>
              </a:spcBef>
              <a:spcAft>
                <a:spcPts val="0"/>
              </a:spcAft>
              <a:buClr>
                <a:schemeClr val="dk1"/>
              </a:buClr>
              <a:buFont typeface="Arial"/>
              <a:buNone/>
            </a:pPr>
            <a:r>
              <a:t/>
            </a:r>
            <a:endParaRPr b="0" baseline="0" i="0" sz="3200" u="none" cap="none" strike="noStrike">
              <a:solidFill>
                <a:schemeClr val="dk1"/>
              </a:solidFill>
              <a:latin typeface="Helvetica Neue"/>
              <a:ea typeface="Helvetica Neue"/>
              <a:cs typeface="Helvetica Neue"/>
              <a:sym typeface="Helvetica Neue"/>
              <a:rtl val="0"/>
            </a:endParaRPr>
          </a:p>
          <a:p>
            <a:pPr indent="-457200" lvl="0" marL="647700" marR="0" rtl="0" algn="l">
              <a:lnSpc>
                <a:spcPct val="100000"/>
              </a:lnSpc>
              <a:spcBef>
                <a:spcPts val="60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Use audio or video to record the interview and some of your observations.</a:t>
            </a:r>
          </a:p>
          <a:p>
            <a:pPr indent="0" lvl="0" marL="190500" marR="0" rtl="0" algn="l">
              <a:lnSpc>
                <a:spcPct val="100000"/>
              </a:lnSpc>
              <a:spcBef>
                <a:spcPts val="600"/>
              </a:spcBef>
              <a:spcAft>
                <a:spcPts val="0"/>
              </a:spcAft>
              <a:buClr>
                <a:schemeClr val="dk1"/>
              </a:buClr>
              <a:buFont typeface="Arial"/>
              <a:buNone/>
            </a:pPr>
            <a:r>
              <a:t/>
            </a:r>
            <a:endParaRPr b="0" baseline="0" i="0" sz="3200" u="none" cap="none" strike="noStrike">
              <a:solidFill>
                <a:schemeClr val="dk1"/>
              </a:solidFill>
              <a:latin typeface="Helvetica Neue"/>
              <a:ea typeface="Helvetica Neue"/>
              <a:cs typeface="Helvetica Neue"/>
              <a:sym typeface="Helvetica Neue"/>
              <a:rtl val="0"/>
            </a:endParaRPr>
          </a:p>
          <a:p>
            <a:pPr indent="-457200" lvl="0" marL="647700" marR="0" rtl="0" algn="l">
              <a:lnSpc>
                <a:spcPct val="100000"/>
              </a:lnSpc>
              <a:spcBef>
                <a:spcPts val="60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Develop a long list of questions. Focus on getting the </a:t>
            </a:r>
            <a:r>
              <a:rPr b="1" baseline="0" i="0" lang="en" sz="3200" u="none" cap="none" strike="noStrike">
                <a:solidFill>
                  <a:schemeClr val="accent6"/>
                </a:solidFill>
                <a:latin typeface="Helvetica Neue"/>
                <a:ea typeface="Helvetica Neue"/>
                <a:cs typeface="Helvetica Neue"/>
                <a:sym typeface="Helvetica Neue"/>
                <a:rtl val="0"/>
              </a:rPr>
              <a:t>how</a:t>
            </a:r>
            <a:r>
              <a:rPr b="0" baseline="0" i="0" lang="en" sz="3200" u="none" cap="none" strike="noStrike">
                <a:solidFill>
                  <a:schemeClr val="dk1"/>
                </a:solidFill>
                <a:latin typeface="Helvetica Neue"/>
                <a:ea typeface="Helvetica Neue"/>
                <a:cs typeface="Helvetica Neue"/>
                <a:sym typeface="Helvetica Neue"/>
                <a:rtl val="0"/>
              </a:rPr>
              <a:t> and </a:t>
            </a:r>
            <a:r>
              <a:rPr b="1" baseline="0" i="0" lang="en" sz="3200" u="none" cap="none" strike="noStrike">
                <a:solidFill>
                  <a:schemeClr val="accent6"/>
                </a:solidFill>
                <a:latin typeface="Helvetica Neue"/>
                <a:ea typeface="Helvetica Neue"/>
                <a:cs typeface="Helvetica Neue"/>
                <a:sym typeface="Helvetica Neue"/>
                <a:rtl val="0"/>
              </a:rPr>
              <a:t>why</a:t>
            </a:r>
            <a:r>
              <a:rPr b="0" baseline="0" i="0" lang="en" sz="3200" u="none" cap="none" strike="noStrike">
                <a:solidFill>
                  <a:schemeClr val="dk1"/>
                </a:solidFill>
                <a:latin typeface="Helvetica Neue"/>
                <a:ea typeface="Helvetica Neue"/>
                <a:cs typeface="Helvetica Neue"/>
                <a:sym typeface="Helvetica Neue"/>
                <a:rtl val="0"/>
              </a:rPr>
              <a:t> of the story.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baseline="0" i="0" lang="en" sz="3600" u="none" cap="none" strike="noStrike">
                <a:solidFill>
                  <a:schemeClr val="dk1"/>
                </a:solidFill>
                <a:latin typeface="Arial"/>
                <a:ea typeface="Arial"/>
                <a:cs typeface="Arial"/>
                <a:sym typeface="Arial"/>
                <a:rtl val="0"/>
              </a:rPr>
              <a:t>Interviewing	</a:t>
            </a:r>
          </a:p>
        </p:txBody>
      </p:sp>
      <p:sp>
        <p:nvSpPr>
          <p:cNvPr id="149" name="Shape 149"/>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457200" lvl="0" marL="647700" marR="0" rtl="0" algn="l">
              <a:lnSpc>
                <a:spcPct val="100000"/>
              </a:lnSpc>
              <a:spcBef>
                <a:spcPts val="0"/>
              </a:spcBef>
              <a:spcAft>
                <a:spcPts val="0"/>
              </a:spcAft>
              <a:buClr>
                <a:schemeClr val="dk1"/>
              </a:buClr>
              <a:buSzPct val="100000"/>
              <a:buFont typeface="Arial"/>
              <a:buChar char="•"/>
            </a:pPr>
            <a:r>
              <a:rPr b="0" baseline="0" i="0" lang="en" sz="3200" u="none" cap="none" strike="noStrike">
                <a:solidFill>
                  <a:schemeClr val="dk1"/>
                </a:solidFill>
                <a:latin typeface="Arial"/>
                <a:ea typeface="Arial"/>
                <a:cs typeface="Arial"/>
                <a:sym typeface="Arial"/>
                <a:rtl val="0"/>
              </a:rPr>
              <a:t>Ask open-ended questions.</a:t>
            </a:r>
          </a:p>
          <a:p>
            <a:pPr indent="0" lvl="0" marL="190500" marR="0" rtl="0" algn="l">
              <a:lnSpc>
                <a:spcPct val="100000"/>
              </a:lnSpc>
              <a:spcBef>
                <a:spcPts val="600"/>
              </a:spcBef>
              <a:spcAft>
                <a:spcPts val="0"/>
              </a:spcAft>
              <a:buClr>
                <a:schemeClr val="dk1"/>
              </a:buClr>
              <a:buFont typeface="Arial"/>
              <a:buNone/>
            </a:pPr>
            <a:r>
              <a:t/>
            </a:r>
            <a:endParaRPr b="0" baseline="0" i="0" sz="3200" u="none" cap="none" strike="noStrike">
              <a:solidFill>
                <a:schemeClr val="dk1"/>
              </a:solidFill>
              <a:latin typeface="Arial"/>
              <a:ea typeface="Arial"/>
              <a:cs typeface="Arial"/>
              <a:sym typeface="Arial"/>
              <a:rtl val="0"/>
            </a:endParaRPr>
          </a:p>
          <a:p>
            <a:pPr indent="-457200" lvl="0" marL="647700" marR="0" rtl="0" algn="l">
              <a:lnSpc>
                <a:spcPct val="100000"/>
              </a:lnSpc>
              <a:spcBef>
                <a:spcPts val="600"/>
              </a:spcBef>
              <a:spcAft>
                <a:spcPts val="0"/>
              </a:spcAft>
              <a:buClr>
                <a:schemeClr val="dk1"/>
              </a:buClr>
              <a:buSzPct val="100000"/>
              <a:buFont typeface="Arial"/>
              <a:buChar char="•"/>
            </a:pPr>
            <a:r>
              <a:rPr b="0" baseline="0" i="0" lang="en" sz="3200" u="none" cap="none" strike="noStrike">
                <a:solidFill>
                  <a:schemeClr val="dk1"/>
                </a:solidFill>
                <a:latin typeface="Arial"/>
                <a:ea typeface="Arial"/>
                <a:cs typeface="Arial"/>
                <a:sym typeface="Arial"/>
                <a:rtl val="0"/>
              </a:rPr>
              <a:t>Use phrases such as “tell me about …” and “describe for me …”</a:t>
            </a:r>
          </a:p>
          <a:p>
            <a:pPr indent="0" lvl="0" marL="190500" marR="0" rtl="0" algn="l">
              <a:lnSpc>
                <a:spcPct val="100000"/>
              </a:lnSpc>
              <a:spcBef>
                <a:spcPts val="600"/>
              </a:spcBef>
              <a:spcAft>
                <a:spcPts val="0"/>
              </a:spcAft>
              <a:buClr>
                <a:schemeClr val="dk1"/>
              </a:buClr>
              <a:buFont typeface="Arial"/>
              <a:buNone/>
            </a:pPr>
            <a:r>
              <a:t/>
            </a:r>
            <a:endParaRPr b="0" baseline="0" i="0" sz="3200" u="none" cap="none" strike="noStrike">
              <a:solidFill>
                <a:schemeClr val="dk1"/>
              </a:solidFill>
              <a:latin typeface="Arial"/>
              <a:ea typeface="Arial"/>
              <a:cs typeface="Arial"/>
              <a:sym typeface="Arial"/>
              <a:rtl val="0"/>
            </a:endParaRPr>
          </a:p>
          <a:p>
            <a:pPr indent="-457200" lvl="0" marL="647700" marR="0" rtl="0" algn="l">
              <a:lnSpc>
                <a:spcPct val="100000"/>
              </a:lnSpc>
              <a:spcBef>
                <a:spcPts val="600"/>
              </a:spcBef>
              <a:spcAft>
                <a:spcPts val="0"/>
              </a:spcAft>
              <a:buClr>
                <a:schemeClr val="dk1"/>
              </a:buClr>
              <a:buSzPct val="100000"/>
              <a:buFont typeface="Arial"/>
              <a:buChar char="•"/>
            </a:pPr>
            <a:r>
              <a:rPr b="0" baseline="0" i="0" lang="en" sz="3200" u="none" cap="none" strike="noStrike">
                <a:solidFill>
                  <a:schemeClr val="dk1"/>
                </a:solidFill>
                <a:latin typeface="Arial"/>
                <a:ea typeface="Arial"/>
                <a:cs typeface="Arial"/>
                <a:sym typeface="Arial"/>
                <a:rtl val="0"/>
              </a:rPr>
              <a:t>Listen carefully to the answers and ask follow-up questions to anything that you don’t understand or that surprises you.</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sp>
        <p:nvSpPr>
          <p:cNvPr id="154" name="Shape 154"/>
          <p:cNvSpPr txBox="1"/>
          <p:nvPr>
            <p:ph type="title"/>
          </p:nvPr>
        </p:nvSpPr>
        <p:spPr>
          <a:xfrm>
            <a:off x="533400" y="274637"/>
            <a:ext cx="8229600" cy="868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chemeClr val="dk1"/>
                </a:solidFill>
                <a:latin typeface="Helvetica Neue"/>
                <a:ea typeface="Helvetica Neue"/>
                <a:cs typeface="Helvetica Neue"/>
                <a:sym typeface="Helvetica Neue"/>
                <a:rtl val="0"/>
              </a:rPr>
              <a:t>Interviewing</a:t>
            </a:r>
          </a:p>
        </p:txBody>
      </p:sp>
      <p:sp>
        <p:nvSpPr>
          <p:cNvPr id="155" name="Shape 155"/>
          <p:cNvSpPr txBox="1"/>
          <p:nvPr>
            <p:ph idx="1" type="body"/>
          </p:nvPr>
        </p:nvSpPr>
        <p:spPr>
          <a:xfrm>
            <a:off x="304800" y="1219200"/>
            <a:ext cx="8686800" cy="5348699"/>
          </a:xfrm>
          <a:prstGeom prst="rect">
            <a:avLst/>
          </a:prstGeom>
          <a:noFill/>
          <a:ln>
            <a:noFill/>
          </a:ln>
        </p:spPr>
        <p:txBody>
          <a:bodyPr anchorCtr="0" anchor="t" bIns="91425" lIns="91425" rIns="91425" tIns="91425">
            <a:noAutofit/>
          </a:bodyPr>
          <a:lstStyle/>
          <a:p>
            <a:pPr indent="-457200" lvl="0" marL="647700" marR="0" rtl="0" algn="l">
              <a:lnSpc>
                <a:spcPct val="100000"/>
              </a:lnSpc>
              <a:spcBef>
                <a:spcPts val="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Base questions on your background research. Show your expertise. </a:t>
            </a:r>
          </a:p>
          <a:p>
            <a:pPr indent="0" lvl="0" marL="190500" marR="0" rtl="0" algn="l">
              <a:lnSpc>
                <a:spcPct val="100000"/>
              </a:lnSpc>
              <a:spcBef>
                <a:spcPts val="600"/>
              </a:spcBef>
              <a:spcAft>
                <a:spcPts val="0"/>
              </a:spcAft>
              <a:buClr>
                <a:schemeClr val="dk1"/>
              </a:buClr>
              <a:buFont typeface="Arial"/>
              <a:buNone/>
            </a:pPr>
            <a:r>
              <a:t/>
            </a:r>
            <a:endParaRPr b="0" baseline="0" i="0" sz="3200" u="none" cap="none" strike="noStrike">
              <a:solidFill>
                <a:schemeClr val="dk1"/>
              </a:solidFill>
              <a:latin typeface="Helvetica Neue"/>
              <a:ea typeface="Helvetica Neue"/>
              <a:cs typeface="Helvetica Neue"/>
              <a:sym typeface="Helvetica Neue"/>
              <a:rtl val="0"/>
            </a:endParaRPr>
          </a:p>
          <a:p>
            <a:pPr indent="-457200" lvl="0" marL="647700" marR="0" rtl="0" algn="l">
              <a:lnSpc>
                <a:spcPct val="100000"/>
              </a:lnSpc>
              <a:spcBef>
                <a:spcPts val="60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Visualize the types of response you might receive. Listen for the surprise responses. </a:t>
            </a:r>
          </a:p>
          <a:p>
            <a:pPr indent="0" lvl="0" marL="190500" marR="0" rtl="0" algn="l">
              <a:lnSpc>
                <a:spcPct val="100000"/>
              </a:lnSpc>
              <a:spcBef>
                <a:spcPts val="600"/>
              </a:spcBef>
              <a:spcAft>
                <a:spcPts val="0"/>
              </a:spcAft>
              <a:buClr>
                <a:schemeClr val="dk1"/>
              </a:buClr>
              <a:buFont typeface="Arial"/>
              <a:buNone/>
            </a:pPr>
            <a:r>
              <a:t/>
            </a:r>
            <a:endParaRPr b="0" baseline="0" i="0" sz="3200" u="none" cap="none" strike="noStrike">
              <a:solidFill>
                <a:schemeClr val="dk1"/>
              </a:solidFill>
              <a:latin typeface="Helvetica Neue"/>
              <a:ea typeface="Helvetica Neue"/>
              <a:cs typeface="Helvetica Neue"/>
              <a:sym typeface="Helvetica Neue"/>
              <a:rtl val="0"/>
            </a:endParaRPr>
          </a:p>
          <a:p>
            <a:pPr indent="-457200" lvl="0" marL="647700" marR="0" rtl="0" algn="l">
              <a:lnSpc>
                <a:spcPct val="100000"/>
              </a:lnSpc>
              <a:spcBef>
                <a:spcPts val="60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Ask tough questions, especially with stories of consequence or conflict.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x="0" y="0"/>
          <a:ext cx="0" cy="0"/>
          <a:chOff x="0" y="0"/>
          <a:chExt cx="0" cy="0"/>
        </a:xfrm>
      </p:grpSpPr>
      <p:sp>
        <p:nvSpPr>
          <p:cNvPr id="160" name="Shape 160"/>
          <p:cNvSpPr txBox="1"/>
          <p:nvPr>
            <p:ph type="title"/>
          </p:nvPr>
        </p:nvSpPr>
        <p:spPr>
          <a:xfrm>
            <a:off x="457200" y="1222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chemeClr val="dk1"/>
                </a:solidFill>
                <a:latin typeface="Helvetica Neue"/>
                <a:ea typeface="Helvetica Neue"/>
                <a:cs typeface="Helvetica Neue"/>
                <a:sym typeface="Helvetica Neue"/>
                <a:rtl val="0"/>
              </a:rPr>
              <a:t>Interviewing</a:t>
            </a:r>
          </a:p>
        </p:txBody>
      </p:sp>
      <p:sp>
        <p:nvSpPr>
          <p:cNvPr id="161" name="Shape 161"/>
          <p:cNvSpPr txBox="1"/>
          <p:nvPr>
            <p:ph idx="1" type="body"/>
          </p:nvPr>
        </p:nvSpPr>
        <p:spPr>
          <a:xfrm>
            <a:off x="457200" y="1447800"/>
            <a:ext cx="8229600" cy="4967700"/>
          </a:xfrm>
          <a:prstGeom prst="rect">
            <a:avLst/>
          </a:prstGeom>
          <a:noFill/>
          <a:ln>
            <a:noFill/>
          </a:ln>
        </p:spPr>
        <p:txBody>
          <a:bodyPr anchorCtr="0" anchor="t" bIns="91425" lIns="91425" rIns="91425" tIns="91425">
            <a:noAutofit/>
          </a:bodyPr>
          <a:lstStyle/>
          <a:p>
            <a:pPr indent="-457200" lvl="0" marL="647700" marR="0" rtl="0" algn="l">
              <a:lnSpc>
                <a:spcPct val="100000"/>
              </a:lnSpc>
              <a:spcBef>
                <a:spcPts val="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Be thorough. Make that live interview count. </a:t>
            </a:r>
          </a:p>
          <a:p>
            <a:pPr indent="0" lvl="0" marL="190500" marR="0" rtl="0" algn="l">
              <a:lnSpc>
                <a:spcPct val="100000"/>
              </a:lnSpc>
              <a:spcBef>
                <a:spcPts val="600"/>
              </a:spcBef>
              <a:spcAft>
                <a:spcPts val="0"/>
              </a:spcAft>
              <a:buClr>
                <a:schemeClr val="dk1"/>
              </a:buClr>
              <a:buFont typeface="Arial"/>
              <a:buNone/>
            </a:pPr>
            <a:r>
              <a:t/>
            </a:r>
            <a:endParaRPr b="0" baseline="0" i="0" sz="3200" u="none" cap="none" strike="noStrike">
              <a:solidFill>
                <a:schemeClr val="dk1"/>
              </a:solidFill>
              <a:latin typeface="Helvetica Neue"/>
              <a:ea typeface="Helvetica Neue"/>
              <a:cs typeface="Helvetica Neue"/>
              <a:sym typeface="Helvetica Neue"/>
              <a:rtl val="0"/>
            </a:endParaRPr>
          </a:p>
          <a:p>
            <a:pPr indent="-457200" lvl="0" marL="647700" marR="0" rtl="0" algn="l">
              <a:lnSpc>
                <a:spcPct val="100000"/>
              </a:lnSpc>
              <a:spcBef>
                <a:spcPts val="60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Gather more information than you can use in your story.</a:t>
            </a:r>
          </a:p>
          <a:p>
            <a:pPr indent="-254000" lvl="0" marL="647700" marR="0" rtl="0" algn="l">
              <a:lnSpc>
                <a:spcPct val="100000"/>
              </a:lnSpc>
              <a:spcBef>
                <a:spcPts val="600"/>
              </a:spcBef>
              <a:spcAft>
                <a:spcPts val="0"/>
              </a:spcAft>
              <a:buClr>
                <a:schemeClr val="dk1"/>
              </a:buClr>
              <a:buFont typeface="Arial"/>
              <a:buNone/>
            </a:pPr>
            <a:r>
              <a:t/>
            </a:r>
            <a:endParaRPr b="0" baseline="0" i="0" sz="3200" u="none" cap="none" strike="noStrike">
              <a:solidFill>
                <a:schemeClr val="dk1"/>
              </a:solidFill>
              <a:latin typeface="Helvetica Neue"/>
              <a:ea typeface="Helvetica Neue"/>
              <a:cs typeface="Helvetica Neue"/>
              <a:sym typeface="Helvetica Neue"/>
              <a:rtl val="0"/>
            </a:endParaRPr>
          </a:p>
          <a:p>
            <a:pPr indent="-457200" lvl="0" marL="647700" marR="0" rtl="0" algn="l">
              <a:lnSpc>
                <a:spcPct val="100000"/>
              </a:lnSpc>
              <a:spcBef>
                <a:spcPts val="60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Make sure your source knows you might need to contact him/her again for fact-checking or follow-up.</a:t>
            </a: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sp>
        <p:nvSpPr>
          <p:cNvPr id="166" name="Shape 166"/>
          <p:cNvSpPr txBox="1"/>
          <p:nvPr>
            <p:ph type="title"/>
          </p:nvPr>
        </p:nvSpPr>
        <p:spPr>
          <a:xfrm>
            <a:off x="533400" y="350837"/>
            <a:ext cx="8229600" cy="7922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chemeClr val="dk1"/>
                </a:solidFill>
                <a:latin typeface="Helvetica Neue"/>
                <a:ea typeface="Helvetica Neue"/>
                <a:cs typeface="Helvetica Neue"/>
                <a:sym typeface="Helvetica Neue"/>
                <a:rtl val="0"/>
              </a:rPr>
              <a:t>Fact </a:t>
            </a:r>
            <a:r>
              <a:rPr lang="en">
                <a:latin typeface="Helvetica Neue"/>
                <a:ea typeface="Helvetica Neue"/>
                <a:cs typeface="Helvetica Neue"/>
                <a:sym typeface="Helvetica Neue"/>
                <a:rtl val="0"/>
              </a:rPr>
              <a:t>c</a:t>
            </a:r>
            <a:r>
              <a:rPr b="1" baseline="0" i="0" lang="en" sz="3600" u="none" cap="none" strike="noStrike">
                <a:solidFill>
                  <a:schemeClr val="dk1"/>
                </a:solidFill>
                <a:latin typeface="Helvetica Neue"/>
                <a:ea typeface="Helvetica Neue"/>
                <a:cs typeface="Helvetica Neue"/>
                <a:sym typeface="Helvetica Neue"/>
                <a:rtl val="0"/>
              </a:rPr>
              <a:t>heck</a:t>
            </a:r>
          </a:p>
        </p:txBody>
      </p:sp>
      <p:sp>
        <p:nvSpPr>
          <p:cNvPr id="167" name="Shape 167"/>
          <p:cNvSpPr txBox="1"/>
          <p:nvPr>
            <p:ph idx="1" type="body"/>
          </p:nvPr>
        </p:nvSpPr>
        <p:spPr>
          <a:xfrm>
            <a:off x="228600" y="1600200"/>
            <a:ext cx="8458200" cy="4967700"/>
          </a:xfrm>
          <a:prstGeom prst="rect">
            <a:avLst/>
          </a:prstGeom>
          <a:noFill/>
          <a:ln>
            <a:noFill/>
          </a:ln>
        </p:spPr>
        <p:txBody>
          <a:bodyPr anchorCtr="0" anchor="t" bIns="91425" lIns="91425" rIns="91425" tIns="91425">
            <a:noAutofit/>
          </a:bodyPr>
          <a:lstStyle/>
          <a:p>
            <a:pPr indent="-457200" lvl="0" marL="647700" marR="0" rtl="0" algn="l">
              <a:lnSpc>
                <a:spcPct val="100000"/>
              </a:lnSpc>
              <a:spcBef>
                <a:spcPts val="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Always check your notes and your story for accuracy.</a:t>
            </a:r>
          </a:p>
          <a:p>
            <a:pPr indent="-457200" lvl="0" marL="647700" marR="0" rtl="0" algn="l">
              <a:lnSpc>
                <a:spcPct val="100000"/>
              </a:lnSpc>
              <a:spcBef>
                <a:spcPts val="60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Verify information provided by your sources. </a:t>
            </a:r>
          </a:p>
          <a:p>
            <a:pPr indent="-457200" lvl="0" marL="647700" marR="0" rtl="0" algn="l">
              <a:lnSpc>
                <a:spcPct val="100000"/>
              </a:lnSpc>
              <a:spcBef>
                <a:spcPts val="600"/>
              </a:spcBef>
              <a:spcAft>
                <a:spcPts val="0"/>
              </a:spcAft>
              <a:buClr>
                <a:schemeClr val="dk1"/>
              </a:buClr>
              <a:buSzPct val="100000"/>
              <a:buFont typeface="Arial"/>
              <a:buChar char="•"/>
            </a:pPr>
            <a:r>
              <a:rPr b="0" baseline="0" i="0" lang="en" sz="3200" u="none" cap="none" strike="noStrike">
                <a:solidFill>
                  <a:schemeClr val="dk1"/>
                </a:solidFill>
                <a:latin typeface="Helvetica Neue"/>
                <a:ea typeface="Helvetica Neue"/>
                <a:cs typeface="Helvetica Neue"/>
                <a:sym typeface="Helvetica Neue"/>
                <a:rtl val="0"/>
              </a:rPr>
              <a:t>Read back quotes to the source.</a:t>
            </a:r>
          </a:p>
          <a:p>
            <a:pPr indent="-457200" lvl="0" marL="647700" marR="0" rtl="0" algn="l">
              <a:lnSpc>
                <a:spcPct val="100000"/>
              </a:lnSpc>
              <a:spcBef>
                <a:spcPts val="600"/>
              </a:spcBef>
              <a:spcAft>
                <a:spcPts val="0"/>
              </a:spcAft>
              <a:buClr>
                <a:schemeClr val="dk1"/>
              </a:buClr>
              <a:buSzPct val="100000"/>
              <a:buFont typeface="Arial"/>
              <a:buChar char="•"/>
            </a:pPr>
            <a:r>
              <a:rPr lang="en" sz="3200">
                <a:latin typeface="Helvetica Neue"/>
                <a:ea typeface="Helvetica Neue"/>
                <a:cs typeface="Helvetica Neue"/>
                <a:sym typeface="Helvetica Neue"/>
              </a:rPr>
              <a:t>Be c</a:t>
            </a:r>
            <a:r>
              <a:rPr b="0" baseline="0" i="0" lang="en" sz="3200" u="none" cap="none" strike="noStrike">
                <a:solidFill>
                  <a:schemeClr val="dk1"/>
                </a:solidFill>
                <a:latin typeface="Helvetica Neue"/>
                <a:ea typeface="Helvetica Neue"/>
                <a:cs typeface="Helvetica Neue"/>
                <a:sym typeface="Helvetica Neue"/>
                <a:rtl val="0"/>
              </a:rPr>
              <a:t>areful </a:t>
            </a:r>
            <a:r>
              <a:rPr lang="en" sz="3200">
                <a:latin typeface="Helvetica Neue"/>
                <a:ea typeface="Helvetica Neue"/>
                <a:cs typeface="Helvetica Neue"/>
                <a:sym typeface="Helvetica Neue"/>
                <a:rtl val="0"/>
              </a:rPr>
              <a:t>not to</a:t>
            </a:r>
            <a:r>
              <a:rPr b="0" baseline="0" i="0" lang="en" sz="3200" u="none" cap="none" strike="noStrike">
                <a:solidFill>
                  <a:schemeClr val="dk1"/>
                </a:solidFill>
                <a:latin typeface="Helvetica Neue"/>
                <a:ea typeface="Helvetica Neue"/>
                <a:cs typeface="Helvetica Neue"/>
                <a:sym typeface="Helvetica Neue"/>
                <a:rtl val="0"/>
              </a:rPr>
              <a:t> overstate the truth.  Sometimes with profile stories, hyperbole is an issue.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chemeClr val="dk1"/>
                </a:solidFill>
                <a:latin typeface="Helvetica Neue"/>
                <a:ea typeface="Helvetica Neue"/>
                <a:cs typeface="Helvetica Neue"/>
                <a:sym typeface="Helvetica Neue"/>
                <a:rtl val="0"/>
              </a:rPr>
              <a:t>Final </a:t>
            </a:r>
            <a:r>
              <a:rPr lang="en">
                <a:latin typeface="Helvetica Neue"/>
                <a:ea typeface="Helvetica Neue"/>
                <a:cs typeface="Helvetica Neue"/>
                <a:sym typeface="Helvetica Neue"/>
                <a:rtl val="0"/>
              </a:rPr>
              <a:t>n</a:t>
            </a:r>
            <a:r>
              <a:rPr b="1" baseline="0" i="0" lang="en" sz="3600" u="none" cap="none" strike="noStrike">
                <a:solidFill>
                  <a:schemeClr val="dk1"/>
                </a:solidFill>
                <a:latin typeface="Helvetica Neue"/>
                <a:ea typeface="Helvetica Neue"/>
                <a:cs typeface="Helvetica Neue"/>
                <a:sym typeface="Helvetica Neue"/>
                <a:rtl val="0"/>
              </a:rPr>
              <a:t>otes</a:t>
            </a:r>
          </a:p>
        </p:txBody>
      </p:sp>
      <p:sp>
        <p:nvSpPr>
          <p:cNvPr id="173" name="Shape 173"/>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While many profile stories are mostly for entertainment, do not overlook tough stories. </a:t>
            </a: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Think of members of your school community who face struggles and challenges. </a:t>
            </a: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These stories, if told effectively, thoroughly and carefully, will increase your readership by impressing and touching your readers.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 name="Shape 33"/>
        <p:cNvGrpSpPr/>
        <p:nvPr/>
      </p:nvGrpSpPr>
      <p:grpSpPr>
        <a:xfrm>
          <a:off x="0" y="0"/>
          <a:ext cx="0" cy="0"/>
          <a:chOff x="0" y="0"/>
          <a:chExt cx="0" cy="0"/>
        </a:xfrm>
      </p:grpSpPr>
      <p:sp>
        <p:nvSpPr>
          <p:cNvPr id="34" name="Shape 34"/>
          <p:cNvSpPr txBox="1"/>
          <p:nvPr>
            <p:ph type="title"/>
          </p:nvPr>
        </p:nvSpPr>
        <p:spPr>
          <a:xfrm>
            <a:off x="6858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chemeClr val="dk1"/>
                </a:solidFill>
                <a:latin typeface="Helvetica Neue"/>
                <a:ea typeface="Helvetica Neue"/>
                <a:cs typeface="Helvetica Neue"/>
                <a:sym typeface="Helvetica Neue"/>
                <a:rtl val="0"/>
              </a:rPr>
              <a:t>A </a:t>
            </a:r>
            <a:r>
              <a:rPr lang="en">
                <a:latin typeface="Helvetica Neue"/>
                <a:ea typeface="Helvetica Neue"/>
                <a:cs typeface="Helvetica Neue"/>
                <a:sym typeface="Helvetica Neue"/>
                <a:rtl val="0"/>
              </a:rPr>
              <a:t>p</a:t>
            </a:r>
            <a:r>
              <a:rPr b="1" baseline="0" i="0" lang="en" sz="3600" u="none" cap="none" strike="noStrike">
                <a:solidFill>
                  <a:schemeClr val="dk1"/>
                </a:solidFill>
                <a:latin typeface="Helvetica Neue"/>
                <a:ea typeface="Helvetica Neue"/>
                <a:cs typeface="Helvetica Neue"/>
                <a:sym typeface="Helvetica Neue"/>
                <a:rtl val="0"/>
              </a:rPr>
              <a:t>rofile </a:t>
            </a:r>
            <a:r>
              <a:rPr lang="en">
                <a:latin typeface="Helvetica Neue"/>
                <a:ea typeface="Helvetica Neue"/>
                <a:cs typeface="Helvetica Neue"/>
                <a:sym typeface="Helvetica Neue"/>
                <a:rtl val="0"/>
              </a:rPr>
              <a:t>s</a:t>
            </a:r>
            <a:r>
              <a:rPr b="1" baseline="0" i="0" lang="en" sz="3600" u="none" cap="none" strike="noStrike">
                <a:solidFill>
                  <a:schemeClr val="dk1"/>
                </a:solidFill>
                <a:latin typeface="Helvetica Neue"/>
                <a:ea typeface="Helvetica Neue"/>
                <a:cs typeface="Helvetica Neue"/>
                <a:sym typeface="Helvetica Neue"/>
                <a:rtl val="0"/>
              </a:rPr>
              <a:t>tory … </a:t>
            </a:r>
          </a:p>
        </p:txBody>
      </p:sp>
      <p:sp>
        <p:nvSpPr>
          <p:cNvPr id="35" name="Shape 35"/>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457200" lvl="0" marL="647700" marR="0" rtl="0" algn="l">
              <a:lnSpc>
                <a:spcPct val="100000"/>
              </a:lnSpc>
              <a:spcBef>
                <a:spcPts val="0"/>
              </a:spcBef>
              <a:spcAft>
                <a:spcPts val="0"/>
              </a:spcAft>
              <a:buClr>
                <a:schemeClr val="dk1"/>
              </a:buClr>
              <a:buSzPct val="100000"/>
              <a:buFont typeface="Arial"/>
              <a:buChar char="•"/>
            </a:pPr>
            <a:r>
              <a:rPr lang="en">
                <a:latin typeface="Helvetica Neue"/>
                <a:ea typeface="Helvetica Neue"/>
                <a:cs typeface="Helvetica Neue"/>
                <a:sym typeface="Helvetica Neue"/>
              </a:rPr>
              <a:t>i</a:t>
            </a:r>
            <a:r>
              <a:rPr b="0" baseline="0" i="0" lang="en" sz="3000" u="none" cap="none" strike="noStrike">
                <a:solidFill>
                  <a:schemeClr val="dk1"/>
                </a:solidFill>
                <a:latin typeface="Helvetica Neue"/>
                <a:ea typeface="Helvetica Neue"/>
                <a:cs typeface="Helvetica Neue"/>
                <a:sym typeface="Helvetica Neue"/>
                <a:rtl val="0"/>
              </a:rPr>
              <a:t>s focused on one aspect of a person, not everything about that person.</a:t>
            </a:r>
          </a:p>
          <a:p>
            <a:pPr indent="-457200" lvl="0" marL="647700" marR="0" rtl="0" algn="l">
              <a:lnSpc>
                <a:spcPct val="100000"/>
              </a:lnSpc>
              <a:spcBef>
                <a:spcPts val="600"/>
              </a:spcBef>
              <a:spcAft>
                <a:spcPts val="0"/>
              </a:spcAft>
              <a:buClr>
                <a:schemeClr val="dk1"/>
              </a:buClr>
              <a:buSzPct val="100000"/>
              <a:buFont typeface="Arial"/>
              <a:buChar char="•"/>
            </a:pPr>
            <a:r>
              <a:rPr lang="en">
                <a:latin typeface="Helvetica Neue"/>
                <a:ea typeface="Helvetica Neue"/>
                <a:cs typeface="Helvetica Neue"/>
                <a:sym typeface="Helvetica Neue"/>
              </a:rPr>
              <a:t>r</a:t>
            </a:r>
            <a:r>
              <a:rPr b="0" baseline="0" i="0" lang="en" sz="3000" u="none" cap="none" strike="noStrike">
                <a:solidFill>
                  <a:schemeClr val="dk1"/>
                </a:solidFill>
                <a:latin typeface="Helvetica Neue"/>
                <a:ea typeface="Helvetica Neue"/>
                <a:cs typeface="Helvetica Neue"/>
                <a:sym typeface="Helvetica Neue"/>
                <a:rtl val="0"/>
              </a:rPr>
              <a:t>eveals background, lifestyle, challenges  or accomplishments of a person or group.</a:t>
            </a:r>
          </a:p>
          <a:p>
            <a:pPr indent="-457200" lvl="0" marL="647700" marR="0" rtl="0" algn="l">
              <a:lnSpc>
                <a:spcPct val="100000"/>
              </a:lnSpc>
              <a:spcBef>
                <a:spcPts val="600"/>
              </a:spcBef>
              <a:spcAft>
                <a:spcPts val="0"/>
              </a:spcAft>
              <a:buClr>
                <a:schemeClr val="dk1"/>
              </a:buClr>
              <a:buSzPct val="100000"/>
              <a:buFont typeface="Arial"/>
              <a:buChar char="•"/>
            </a:pPr>
            <a:r>
              <a:rPr lang="en">
                <a:latin typeface="Helvetica Neue"/>
                <a:ea typeface="Helvetica Neue"/>
                <a:cs typeface="Helvetica Neue"/>
                <a:sym typeface="Helvetica Neue"/>
              </a:rPr>
              <a:t>m</a:t>
            </a:r>
            <a:r>
              <a:rPr b="0" baseline="0" i="0" lang="en" sz="3000" u="none" cap="none" strike="noStrike">
                <a:solidFill>
                  <a:schemeClr val="dk1"/>
                </a:solidFill>
                <a:latin typeface="Helvetica Neue"/>
                <a:ea typeface="Helvetica Neue"/>
                <a:cs typeface="Helvetica Neue"/>
                <a:sym typeface="Helvetica Neue"/>
                <a:rtl val="0"/>
              </a:rPr>
              <a:t>ight also reveal failures, particularly if overcome.</a:t>
            </a:r>
          </a:p>
          <a:p>
            <a:pPr indent="-457200" lvl="0" marL="647700" marR="0" rtl="0" algn="l">
              <a:lnSpc>
                <a:spcPct val="100000"/>
              </a:lnSpc>
              <a:spcBef>
                <a:spcPts val="600"/>
              </a:spcBef>
              <a:spcAft>
                <a:spcPts val="0"/>
              </a:spcAft>
              <a:buClr>
                <a:schemeClr val="dk1"/>
              </a:buClr>
              <a:buSzPct val="100000"/>
              <a:buFont typeface="Arial"/>
              <a:buChar char="•"/>
            </a:pPr>
            <a:r>
              <a:rPr lang="en">
                <a:latin typeface="Helvetica Neue"/>
                <a:ea typeface="Helvetica Neue"/>
                <a:cs typeface="Helvetica Neue"/>
                <a:sym typeface="Helvetica Neue"/>
              </a:rPr>
              <a:t>f</a:t>
            </a:r>
            <a:r>
              <a:rPr b="0" baseline="0" i="0" lang="en" sz="3000" u="none" cap="none" strike="noStrike">
                <a:solidFill>
                  <a:schemeClr val="dk1"/>
                </a:solidFill>
                <a:latin typeface="Helvetica Neue"/>
                <a:ea typeface="Helvetica Neue"/>
                <a:cs typeface="Helvetica Neue"/>
                <a:sym typeface="Helvetica Neue"/>
                <a:rtl val="0"/>
              </a:rPr>
              <a:t>ocuses on a specific story angle that tells something interesting about the subject.</a:t>
            </a:r>
          </a:p>
          <a:p>
            <a:pPr indent="-457200" lvl="0" marL="647700" marR="0" rtl="0" algn="l">
              <a:lnSpc>
                <a:spcPct val="100000"/>
              </a:lnSpc>
              <a:spcBef>
                <a:spcPts val="600"/>
              </a:spcBef>
              <a:spcAft>
                <a:spcPts val="0"/>
              </a:spcAft>
              <a:buClr>
                <a:schemeClr val="dk1"/>
              </a:buClr>
              <a:buSzPct val="100000"/>
              <a:buFont typeface="Arial"/>
              <a:buChar char="•"/>
            </a:pPr>
            <a:r>
              <a:rPr lang="en">
                <a:latin typeface="Helvetica Neue"/>
                <a:ea typeface="Helvetica Neue"/>
                <a:cs typeface="Helvetica Neue"/>
                <a:sym typeface="Helvetica Neue"/>
                <a:rtl val="0"/>
              </a:rPr>
              <a:t>i</a:t>
            </a:r>
            <a:r>
              <a:rPr b="0" baseline="0" i="0" lang="en" sz="3000" u="none" cap="none" strike="noStrike">
                <a:solidFill>
                  <a:schemeClr val="dk1"/>
                </a:solidFill>
                <a:latin typeface="Helvetica Neue"/>
                <a:ea typeface="Helvetica Neue"/>
                <a:cs typeface="Helvetica Neue"/>
                <a:sym typeface="Helvetica Neue"/>
                <a:rtl val="0"/>
              </a:rPr>
              <a:t>s not a complete biography.</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x="0" y="0"/>
          <a:ext cx="0" cy="0"/>
          <a:chOff x="0" y="0"/>
          <a:chExt cx="0" cy="0"/>
        </a:xfrm>
      </p:grpSpPr>
      <p:sp>
        <p:nvSpPr>
          <p:cNvPr id="40" name="Shape 40"/>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4600" u="none" cap="none" strike="noStrike">
                <a:solidFill>
                  <a:schemeClr val="dk1"/>
                </a:solidFill>
                <a:latin typeface="Helvetica Neue"/>
                <a:ea typeface="Helvetica Neue"/>
                <a:cs typeface="Helvetica Neue"/>
                <a:sym typeface="Helvetica Neue"/>
                <a:rtl val="0"/>
              </a:rPr>
              <a:t>How to </a:t>
            </a:r>
            <a:r>
              <a:rPr lang="en" sz="4600">
                <a:latin typeface="Helvetica Neue"/>
                <a:ea typeface="Helvetica Neue"/>
                <a:cs typeface="Helvetica Neue"/>
                <a:sym typeface="Helvetica Neue"/>
                <a:rtl val="0"/>
              </a:rPr>
              <a:t>f</a:t>
            </a:r>
            <a:r>
              <a:rPr b="1" baseline="0" i="0" lang="en" sz="4600" u="none" cap="none" strike="noStrike">
                <a:solidFill>
                  <a:schemeClr val="dk1"/>
                </a:solidFill>
                <a:latin typeface="Helvetica Neue"/>
                <a:ea typeface="Helvetica Neue"/>
                <a:cs typeface="Helvetica Neue"/>
                <a:sym typeface="Helvetica Neue"/>
                <a:rtl val="0"/>
              </a:rPr>
              <a:t>ind </a:t>
            </a:r>
            <a:r>
              <a:rPr lang="en" sz="4600">
                <a:latin typeface="Helvetica Neue"/>
                <a:ea typeface="Helvetica Neue"/>
                <a:cs typeface="Helvetica Neue"/>
                <a:sym typeface="Helvetica Neue"/>
                <a:rtl val="0"/>
              </a:rPr>
              <a:t>p</a:t>
            </a:r>
            <a:r>
              <a:rPr b="1" baseline="0" i="0" lang="en" sz="4600" u="none" cap="none" strike="noStrike">
                <a:solidFill>
                  <a:schemeClr val="dk1"/>
                </a:solidFill>
                <a:latin typeface="Helvetica Neue"/>
                <a:ea typeface="Helvetica Neue"/>
                <a:cs typeface="Helvetica Neue"/>
                <a:sym typeface="Helvetica Neue"/>
                <a:rtl val="0"/>
              </a:rPr>
              <a:t>rofile </a:t>
            </a:r>
            <a:r>
              <a:rPr lang="en" sz="4600">
                <a:latin typeface="Helvetica Neue"/>
                <a:ea typeface="Helvetica Neue"/>
                <a:cs typeface="Helvetica Neue"/>
                <a:sym typeface="Helvetica Neue"/>
                <a:rtl val="0"/>
              </a:rPr>
              <a:t>s</a:t>
            </a:r>
            <a:r>
              <a:rPr b="1" baseline="0" i="0" lang="en" sz="4600" u="none" cap="none" strike="noStrike">
                <a:solidFill>
                  <a:schemeClr val="dk1"/>
                </a:solidFill>
                <a:latin typeface="Helvetica Neue"/>
                <a:ea typeface="Helvetica Neue"/>
                <a:cs typeface="Helvetica Neue"/>
                <a:sym typeface="Helvetica Neue"/>
                <a:rtl val="0"/>
              </a:rPr>
              <a:t>tories</a:t>
            </a:r>
          </a:p>
        </p:txBody>
      </p:sp>
      <p:sp>
        <p:nvSpPr>
          <p:cNvPr id="41" name="Shape 41"/>
          <p:cNvSpPr txBox="1"/>
          <p:nvPr>
            <p:ph idx="1" type="body"/>
          </p:nvPr>
        </p:nvSpPr>
        <p:spPr>
          <a:xfrm>
            <a:off x="585450" y="1600200"/>
            <a:ext cx="7948800" cy="4967700"/>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First, embrace these statements:</a:t>
            </a:r>
          </a:p>
          <a:p>
            <a:pPr indent="-152400" lvl="0" marL="342900" marR="0" rtl="0" algn="l">
              <a:lnSpc>
                <a:spcPct val="100000"/>
              </a:lnSpc>
              <a:spcBef>
                <a:spcPts val="60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 </a:t>
            </a:r>
          </a:p>
          <a:p>
            <a:pPr indent="-152400" lvl="0" marL="342900" marR="0" rtl="0" algn="ctr">
              <a:lnSpc>
                <a:spcPct val="100000"/>
              </a:lnSpc>
              <a:spcBef>
                <a:spcPts val="600"/>
              </a:spcBef>
              <a:spcAft>
                <a:spcPts val="0"/>
              </a:spcAft>
              <a:buClr>
                <a:schemeClr val="dk1"/>
              </a:buClr>
              <a:buSzPct val="25000"/>
              <a:buFont typeface="Helvetica Neue"/>
              <a:buNone/>
            </a:pPr>
            <a:r>
              <a:rPr b="1" baseline="0" i="0" lang="en" sz="3600" u="none" cap="none" strike="noStrike">
                <a:solidFill>
                  <a:srgbClr val="CC0000"/>
                </a:solidFill>
                <a:latin typeface="Helvetica Neue"/>
                <a:ea typeface="Helvetica Neue"/>
                <a:cs typeface="Helvetica Neue"/>
                <a:sym typeface="Helvetica Neue"/>
                <a:rtl val="0"/>
              </a:rPr>
              <a:t>There are stories to be told</a:t>
            </a:r>
          </a:p>
          <a:p>
            <a:pPr indent="-152400" lvl="0" marL="342900" marR="0" rtl="0" algn="ctr">
              <a:lnSpc>
                <a:spcPct val="100000"/>
              </a:lnSpc>
              <a:spcBef>
                <a:spcPts val="600"/>
              </a:spcBef>
              <a:spcAft>
                <a:spcPts val="0"/>
              </a:spcAft>
              <a:buClr>
                <a:schemeClr val="dk1"/>
              </a:buClr>
              <a:buSzPct val="25000"/>
              <a:buFont typeface="Helvetica Neue"/>
              <a:buNone/>
            </a:pPr>
            <a:r>
              <a:rPr b="1" baseline="0" i="0" lang="en" sz="3600" u="none" cap="none" strike="noStrike">
                <a:solidFill>
                  <a:srgbClr val="CC0000"/>
                </a:solidFill>
                <a:latin typeface="Helvetica Neue"/>
                <a:ea typeface="Helvetica Neue"/>
                <a:cs typeface="Helvetica Neue"/>
                <a:sym typeface="Helvetica Neue"/>
                <a:rtl val="0"/>
              </a:rPr>
              <a:t>within the school walls.</a:t>
            </a:r>
          </a:p>
          <a:p>
            <a:pPr indent="-152400" lvl="0" marL="342900" marR="0" rtl="0" algn="ctr">
              <a:lnSpc>
                <a:spcPct val="100000"/>
              </a:lnSpc>
              <a:spcBef>
                <a:spcPts val="600"/>
              </a:spcBef>
              <a:spcAft>
                <a:spcPts val="0"/>
              </a:spcAft>
              <a:buClr>
                <a:schemeClr val="dk1"/>
              </a:buClr>
              <a:buFont typeface="Arial"/>
              <a:buNone/>
            </a:pPr>
            <a:r>
              <a:t/>
            </a:r>
            <a:endParaRPr b="1" baseline="0" i="0" sz="3600" u="none" cap="none" strike="noStrike">
              <a:solidFill>
                <a:srgbClr val="CC0000"/>
              </a:solidFill>
              <a:latin typeface="Helvetica Neue"/>
              <a:ea typeface="Helvetica Neue"/>
              <a:cs typeface="Helvetica Neue"/>
              <a:sym typeface="Helvetica Neue"/>
              <a:rtl val="0"/>
            </a:endParaRPr>
          </a:p>
          <a:p>
            <a:pPr indent="-152400" lvl="0" marL="342900" marR="0" rtl="0" algn="ctr">
              <a:lnSpc>
                <a:spcPct val="100000"/>
              </a:lnSpc>
              <a:spcBef>
                <a:spcPts val="600"/>
              </a:spcBef>
              <a:spcAft>
                <a:spcPts val="0"/>
              </a:spcAft>
              <a:buClr>
                <a:schemeClr val="dk1"/>
              </a:buClr>
              <a:buSzPct val="25000"/>
              <a:buFont typeface="Helvetica Neue"/>
              <a:buNone/>
            </a:pPr>
            <a:r>
              <a:rPr b="1" baseline="0" i="0" lang="en" sz="3600" u="none" cap="none" strike="noStrike">
                <a:solidFill>
                  <a:srgbClr val="CC0000"/>
                </a:solidFill>
                <a:latin typeface="Helvetica Neue"/>
                <a:ea typeface="Helvetica Neue"/>
                <a:cs typeface="Helvetica Neue"/>
                <a:sym typeface="Helvetica Neue"/>
                <a:rtl val="0"/>
              </a:rPr>
              <a:t>Every person has a story.</a:t>
            </a: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rgbClr val="FF0000"/>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0" baseline="0" i="0" lang="en" sz="2400" u="none" cap="none" strike="noStrike">
                <a:solidFill>
                  <a:srgbClr val="000000"/>
                </a:solidFill>
                <a:latin typeface="Helvetica Neue"/>
                <a:ea typeface="Helvetica Neue"/>
                <a:cs typeface="Helvetica Neue"/>
                <a:sym typeface="Helvetica Neue"/>
                <a:rtl val="0"/>
              </a:rPr>
              <a:t>So, how do you find these stories?</a:t>
            </a:r>
            <a:r>
              <a:rPr b="0" baseline="0" i="0" lang="en" sz="4000" u="none" cap="none" strike="noStrike">
                <a:solidFill>
                  <a:srgbClr val="000000"/>
                </a:solidFill>
                <a:latin typeface="Helvetica Neue"/>
                <a:ea typeface="Helvetica Neue"/>
                <a:cs typeface="Helvetica Neue"/>
                <a:sym typeface="Helvetica Neue"/>
                <a:rtl val="0"/>
              </a:rPr>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x="0" y="0"/>
          <a:ext cx="0" cy="0"/>
          <a:chOff x="0" y="0"/>
          <a:chExt cx="0" cy="0"/>
        </a:xfrm>
      </p:grpSpPr>
      <p:sp>
        <p:nvSpPr>
          <p:cNvPr id="46" name="Shape 46"/>
          <p:cNvSpPr txBox="1"/>
          <p:nvPr>
            <p:ph type="title"/>
          </p:nvPr>
        </p:nvSpPr>
        <p:spPr>
          <a:xfrm>
            <a:off x="457200" y="274637"/>
            <a:ext cx="8229600" cy="792162"/>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chemeClr val="dk1"/>
                </a:solidFill>
                <a:latin typeface="Helvetica Neue"/>
                <a:ea typeface="Helvetica Neue"/>
                <a:cs typeface="Helvetica Neue"/>
                <a:sym typeface="Helvetica Neue"/>
                <a:rtl val="0"/>
              </a:rPr>
              <a:t>Search and you shall find</a:t>
            </a:r>
          </a:p>
        </p:txBody>
      </p:sp>
      <p:sp>
        <p:nvSpPr>
          <p:cNvPr id="47" name="Shape 47"/>
          <p:cNvSpPr txBox="1"/>
          <p:nvPr>
            <p:ph idx="1" type="body"/>
          </p:nvPr>
        </p:nvSpPr>
        <p:spPr>
          <a:xfrm>
            <a:off x="304800" y="1219200"/>
            <a:ext cx="8534399" cy="5333999"/>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Helvetica Neue"/>
              <a:buNone/>
            </a:pPr>
            <a:r>
              <a:rPr b="0" baseline="0" i="0" lang="en" sz="3200" u="none" cap="none" strike="noStrike">
                <a:solidFill>
                  <a:schemeClr val="dk1"/>
                </a:solidFill>
                <a:latin typeface="Helvetica Neue"/>
                <a:ea typeface="Helvetica Neue"/>
                <a:cs typeface="Helvetica Neue"/>
                <a:sym typeface="Helvetica Neue"/>
                <a:rtl val="0"/>
              </a:rPr>
              <a:t>Make a point of </a:t>
            </a:r>
            <a:r>
              <a:rPr b="1" baseline="0" i="0" lang="en" sz="3200" u="none" cap="none" strike="noStrike">
                <a:solidFill>
                  <a:srgbClr val="000000"/>
                </a:solidFill>
                <a:latin typeface="Helvetica Neue"/>
                <a:ea typeface="Helvetica Neue"/>
                <a:cs typeface="Helvetica Neue"/>
                <a:sym typeface="Helvetica Neue"/>
                <a:rtl val="0"/>
              </a:rPr>
              <a:t>talking</a:t>
            </a:r>
            <a:r>
              <a:rPr b="0" baseline="0" i="0" lang="en" sz="3200" u="none" cap="none" strike="noStrike">
                <a:solidFill>
                  <a:schemeClr val="dk1"/>
                </a:solidFill>
                <a:latin typeface="Helvetica Neue"/>
                <a:ea typeface="Helvetica Neue"/>
                <a:cs typeface="Helvetica Neue"/>
                <a:sym typeface="Helvetica Neue"/>
                <a:rtl val="0"/>
              </a:rPr>
              <a:t> to people and </a:t>
            </a:r>
            <a:r>
              <a:rPr b="1" baseline="0" i="0" lang="en" sz="3200" u="none" cap="none" strike="noStrike">
                <a:solidFill>
                  <a:srgbClr val="000000"/>
                </a:solidFill>
                <a:latin typeface="Helvetica Neue"/>
                <a:ea typeface="Helvetica Neue"/>
                <a:cs typeface="Helvetica Neue"/>
                <a:sym typeface="Helvetica Neue"/>
                <a:rtl val="0"/>
              </a:rPr>
              <a:t>listening</a:t>
            </a:r>
            <a:r>
              <a:rPr b="0" baseline="0" i="0" lang="en" sz="3200" u="none" cap="none" strike="noStrike">
                <a:solidFill>
                  <a:srgbClr val="3D7F8B"/>
                </a:solidFill>
                <a:latin typeface="Helvetica Neue"/>
                <a:ea typeface="Helvetica Neue"/>
                <a:cs typeface="Helvetica Neue"/>
                <a:sym typeface="Helvetica Neue"/>
                <a:rtl val="0"/>
              </a:rPr>
              <a:t> </a:t>
            </a:r>
            <a:r>
              <a:rPr b="0" baseline="0" i="0" lang="en" sz="3200" u="none" cap="none" strike="noStrike">
                <a:solidFill>
                  <a:schemeClr val="dk1"/>
                </a:solidFill>
                <a:latin typeface="Helvetica Neue"/>
                <a:ea typeface="Helvetica Neue"/>
                <a:cs typeface="Helvetica Neue"/>
                <a:sym typeface="Helvetica Neue"/>
                <a:rtl val="0"/>
              </a:rPr>
              <a:t>for things that make them special.</a:t>
            </a:r>
          </a:p>
          <a:p>
            <a:pPr indent="-152400" lvl="0" marL="342900" marR="0" rtl="0" algn="l">
              <a:lnSpc>
                <a:spcPct val="100000"/>
              </a:lnSpc>
              <a:spcBef>
                <a:spcPts val="600"/>
              </a:spcBef>
              <a:spcAft>
                <a:spcPts val="0"/>
              </a:spcAft>
              <a:buClr>
                <a:schemeClr val="dk1"/>
              </a:buClr>
              <a:buFont typeface="Arial"/>
              <a:buNone/>
            </a:pPr>
            <a:r>
              <a:t/>
            </a:r>
            <a:endParaRPr b="0" baseline="0" i="0" sz="32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0" baseline="0" i="0" lang="en" sz="3200" u="none" cap="none" strike="noStrike">
                <a:solidFill>
                  <a:schemeClr val="dk1"/>
                </a:solidFill>
                <a:latin typeface="Helvetica Neue"/>
                <a:ea typeface="Helvetica Neue"/>
                <a:cs typeface="Helvetica Neue"/>
                <a:sym typeface="Helvetica Neue"/>
                <a:rtl val="0"/>
              </a:rPr>
              <a:t>Gather information from students, teachers and other school staff. </a:t>
            </a:r>
          </a:p>
          <a:p>
            <a:pPr indent="-152400" lvl="0" marL="342900" marR="0" rtl="0" algn="l">
              <a:lnSpc>
                <a:spcPct val="100000"/>
              </a:lnSpc>
              <a:spcBef>
                <a:spcPts val="600"/>
              </a:spcBef>
              <a:spcAft>
                <a:spcPts val="0"/>
              </a:spcAft>
              <a:buClr>
                <a:schemeClr val="dk1"/>
              </a:buClr>
              <a:buSzPct val="25000"/>
              <a:buFont typeface="Helvetica Neue"/>
              <a:buNone/>
            </a:pPr>
            <a:r>
              <a:rPr b="0" baseline="0" i="0" lang="en" sz="3200" u="none" cap="none" strike="noStrike">
                <a:solidFill>
                  <a:schemeClr val="dk1"/>
                </a:solidFill>
                <a:latin typeface="Helvetica Neue"/>
                <a:ea typeface="Helvetica Neue"/>
                <a:cs typeface="Helvetica Neue"/>
                <a:sym typeface="Helvetica Neue"/>
                <a:rtl val="0"/>
              </a:rPr>
              <a:t> </a:t>
            </a:r>
          </a:p>
          <a:p>
            <a:pPr indent="-152400" lvl="0" marL="342900" marR="0" rtl="0" algn="l">
              <a:lnSpc>
                <a:spcPct val="100000"/>
              </a:lnSpc>
              <a:spcBef>
                <a:spcPts val="600"/>
              </a:spcBef>
              <a:spcAft>
                <a:spcPts val="0"/>
              </a:spcAft>
              <a:buClr>
                <a:schemeClr val="dk1"/>
              </a:buClr>
              <a:buSzPct val="25000"/>
              <a:buFont typeface="Helvetica Neue"/>
              <a:buNone/>
            </a:pPr>
            <a:r>
              <a:rPr b="0" baseline="0" i="0" lang="en" sz="3200" u="none" cap="none" strike="noStrike">
                <a:solidFill>
                  <a:schemeClr val="dk1"/>
                </a:solidFill>
                <a:latin typeface="Helvetica Neue"/>
                <a:ea typeface="Helvetica Neue"/>
                <a:cs typeface="Helvetica Neue"/>
                <a:sym typeface="Helvetica Neue"/>
                <a:rtl val="0"/>
              </a:rPr>
              <a:t>What about custodians, security guards, office workers, coaches, counselors and cafeteria workers? </a:t>
            </a:r>
            <a:r>
              <a:rPr b="0" baseline="0" i="0" lang="en" sz="3200" u="none" cap="none" strike="noStrike">
                <a:solidFill>
                  <a:srgbClr val="000000"/>
                </a:solidFill>
                <a:latin typeface="Helvetica Neue"/>
                <a:ea typeface="Helvetica Neue"/>
                <a:cs typeface="Helvetica Neue"/>
                <a:sym typeface="Helvetica Neue"/>
                <a:rtl val="0"/>
              </a:rPr>
              <a:t>What’s their story?</a:t>
            </a:r>
          </a:p>
          <a:p>
            <a:pPr indent="-152400" lvl="0" marL="342900" marR="0" rtl="0" algn="l">
              <a:lnSpc>
                <a:spcPct val="100000"/>
              </a:lnSpc>
              <a:spcBef>
                <a:spcPts val="600"/>
              </a:spcBef>
              <a:spcAft>
                <a:spcPts val="0"/>
              </a:spcAft>
              <a:buClr>
                <a:schemeClr val="dk1"/>
              </a:buClr>
              <a:buSzPct val="25000"/>
              <a:buFont typeface="Helvetica Neue"/>
              <a:buNone/>
            </a:pPr>
            <a:r>
              <a:rPr b="0" baseline="0" i="0" lang="en" sz="3200" u="none" cap="none" strike="noStrike">
                <a:solidFill>
                  <a:schemeClr val="dk1"/>
                </a:solidFill>
                <a:latin typeface="Helvetica Neue"/>
                <a:ea typeface="Helvetica Neue"/>
                <a:cs typeface="Helvetica Neue"/>
                <a:sym typeface="Helvetica Neue"/>
                <a:rtl val="0"/>
              </a:rPr>
              <a:t> </a:t>
            </a: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chemeClr val="dk1"/>
                </a:solidFill>
                <a:latin typeface="Helvetica Neue"/>
                <a:ea typeface="Helvetica Neue"/>
                <a:cs typeface="Helvetica Neue"/>
                <a:sym typeface="Helvetica Neue"/>
                <a:rtl val="0"/>
              </a:rPr>
              <a:t>What are you looking for?</a:t>
            </a:r>
          </a:p>
        </p:txBody>
      </p:sp>
      <p:sp>
        <p:nvSpPr>
          <p:cNvPr id="53" name="Shape 53"/>
          <p:cNvSpPr txBox="1"/>
          <p:nvPr>
            <p:ph idx="1" type="body"/>
          </p:nvPr>
        </p:nvSpPr>
        <p:spPr>
          <a:xfrm>
            <a:off x="228600" y="1600200"/>
            <a:ext cx="8915400" cy="4967700"/>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Helvetica Neue"/>
              <a:buNone/>
            </a:pPr>
            <a:r>
              <a:rPr b="1" baseline="0" i="0" lang="en" sz="4400" u="none" cap="none" strike="noStrike">
                <a:solidFill>
                  <a:srgbClr val="CC0000"/>
                </a:solidFill>
                <a:latin typeface="Helvetica Neue"/>
                <a:ea typeface="Helvetica Neue"/>
                <a:cs typeface="Helvetica Neue"/>
                <a:sym typeface="Helvetica Neue"/>
                <a:rtl val="0"/>
              </a:rPr>
              <a:t>Superlatives.</a:t>
            </a:r>
            <a:r>
              <a:rPr b="1" baseline="0" i="0" lang="en" sz="4400" u="none" cap="none" strike="noStrike">
                <a:solidFill>
                  <a:schemeClr val="accent6"/>
                </a:solidFill>
                <a:latin typeface="Helvetica Neue"/>
                <a:ea typeface="Helvetica Neue"/>
                <a:cs typeface="Helvetica Neue"/>
                <a:sym typeface="Helvetica Neue"/>
                <a:rtl val="0"/>
              </a:rPr>
              <a:t> </a:t>
            </a:r>
          </a:p>
          <a:p>
            <a:pPr indent="-152400" lvl="0" marL="342900" marR="0" rtl="0" algn="l">
              <a:lnSpc>
                <a:spcPct val="100000"/>
              </a:lnSpc>
              <a:spcBef>
                <a:spcPts val="60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No, not most popular, best all-around, cutest smile ...  Those are </a:t>
            </a:r>
            <a:r>
              <a:rPr b="0" baseline="0" i="0" lang="en" sz="3000" u="sng" cap="none" strike="noStrike">
                <a:solidFill>
                  <a:schemeClr val="dk1"/>
                </a:solidFill>
                <a:latin typeface="Helvetica Neue"/>
                <a:ea typeface="Helvetica Neue"/>
                <a:cs typeface="Helvetica Neue"/>
                <a:sym typeface="Helvetica Neue"/>
                <a:rtl val="0"/>
              </a:rPr>
              <a:t>opinions.</a:t>
            </a: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0" baseline="0" i="0" lang="en" sz="4400" u="none" cap="none" strike="noStrike">
                <a:solidFill>
                  <a:schemeClr val="dk1"/>
                </a:solidFill>
                <a:latin typeface="Helvetica Neue"/>
                <a:ea typeface="Helvetica Neue"/>
                <a:cs typeface="Helvetica Neue"/>
                <a:sym typeface="Helvetica Neue"/>
                <a:rtl val="0"/>
              </a:rPr>
              <a:t>Look for </a:t>
            </a:r>
            <a:r>
              <a:rPr b="0" baseline="0" i="0" lang="en" sz="4400" u="none" cap="none" strike="noStrike">
                <a:solidFill>
                  <a:srgbClr val="CC0000"/>
                </a:solidFill>
                <a:latin typeface="Helvetica Neue"/>
                <a:ea typeface="Helvetica Neue"/>
                <a:cs typeface="Helvetica Neue"/>
                <a:sym typeface="Helvetica Neue"/>
                <a:rtl val="0"/>
              </a:rPr>
              <a:t>fact-based</a:t>
            </a:r>
            <a:r>
              <a:rPr b="0" baseline="0" i="0" lang="en" sz="4400" u="none" cap="none" strike="noStrike">
                <a:solidFill>
                  <a:schemeClr val="dk1"/>
                </a:solidFill>
                <a:latin typeface="Helvetica Neue"/>
                <a:ea typeface="Helvetica Neue"/>
                <a:cs typeface="Helvetica Neue"/>
                <a:sym typeface="Helvetica Neue"/>
                <a:rtl val="0"/>
              </a:rPr>
              <a:t> ways people stand out from everyone else. </a:t>
            </a: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title"/>
          </p:nvPr>
        </p:nvSpPr>
        <p:spPr>
          <a:xfrm>
            <a:off x="381000" y="533400"/>
            <a:ext cx="8229600" cy="639762"/>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chemeClr val="dk1"/>
                </a:solidFill>
                <a:latin typeface="Helvetica Neue"/>
                <a:ea typeface="Helvetica Neue"/>
                <a:cs typeface="Helvetica Neue"/>
                <a:sym typeface="Helvetica Neue"/>
                <a:rtl val="0"/>
              </a:rPr>
              <a:t>Superlatives </a:t>
            </a:r>
            <a:r>
              <a:rPr lang="en">
                <a:latin typeface="Helvetica Neue"/>
                <a:ea typeface="Helvetica Neue"/>
                <a:cs typeface="Helvetica Neue"/>
                <a:sym typeface="Helvetica Neue"/>
                <a:rtl val="0"/>
              </a:rPr>
              <a:t>as story ideas</a:t>
            </a:r>
          </a:p>
        </p:txBody>
      </p:sp>
      <p:sp>
        <p:nvSpPr>
          <p:cNvPr id="59" name="Shape 59"/>
          <p:cNvSpPr txBox="1"/>
          <p:nvPr>
            <p:ph idx="1" type="body"/>
          </p:nvPr>
        </p:nvSpPr>
        <p:spPr>
          <a:xfrm>
            <a:off x="228600" y="1371600"/>
            <a:ext cx="8686800" cy="5196300"/>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Helvetica Neue"/>
              <a:buNone/>
            </a:pPr>
            <a:r>
              <a:rPr b="0" baseline="0" i="0" lang="en" sz="3400" u="none" cap="none" strike="noStrike">
                <a:solidFill>
                  <a:schemeClr val="dk1"/>
                </a:solidFill>
                <a:latin typeface="Helvetica Neue"/>
                <a:ea typeface="Helvetica Neue"/>
                <a:cs typeface="Helvetica Neue"/>
                <a:sym typeface="Helvetica Neue"/>
                <a:rtl val="0"/>
              </a:rPr>
              <a:t>1. Who traveled the farthest last summer?</a:t>
            </a:r>
          </a:p>
          <a:p>
            <a:pPr indent="-152400" lvl="0" marL="342900" marR="0" rtl="0" algn="l">
              <a:lnSpc>
                <a:spcPct val="100000"/>
              </a:lnSpc>
              <a:spcBef>
                <a:spcPts val="600"/>
              </a:spcBef>
              <a:spcAft>
                <a:spcPts val="0"/>
              </a:spcAft>
              <a:buClr>
                <a:schemeClr val="dk1"/>
              </a:buClr>
              <a:buSzPct val="25000"/>
              <a:buFont typeface="Helvetica Neue"/>
              <a:buNone/>
            </a:pPr>
            <a:r>
              <a:rPr b="0" baseline="0" i="0" lang="en" sz="3400" u="none" cap="none" strike="noStrike">
                <a:solidFill>
                  <a:schemeClr val="dk1"/>
                </a:solidFill>
                <a:latin typeface="Helvetica Neue"/>
                <a:ea typeface="Helvetica Neue"/>
                <a:cs typeface="Helvetica Neue"/>
                <a:sym typeface="Helvetica Neue"/>
                <a:rtl val="0"/>
              </a:rPr>
              <a:t>2. Who earned the most money through summer jobs?</a:t>
            </a:r>
          </a:p>
          <a:p>
            <a:pPr indent="-152400" lvl="0" marL="342900" marR="0" rtl="0" algn="l">
              <a:lnSpc>
                <a:spcPct val="100000"/>
              </a:lnSpc>
              <a:spcBef>
                <a:spcPts val="600"/>
              </a:spcBef>
              <a:spcAft>
                <a:spcPts val="0"/>
              </a:spcAft>
              <a:buClr>
                <a:schemeClr val="dk1"/>
              </a:buClr>
              <a:buSzPct val="25000"/>
              <a:buFont typeface="Helvetica Neue"/>
              <a:buNone/>
            </a:pPr>
            <a:r>
              <a:rPr b="0" baseline="0" i="0" lang="en" sz="3400" u="none" cap="none" strike="noStrike">
                <a:solidFill>
                  <a:schemeClr val="dk1"/>
                </a:solidFill>
                <a:latin typeface="Helvetica Neue"/>
                <a:ea typeface="Helvetica Neue"/>
                <a:cs typeface="Helvetica Neue"/>
                <a:sym typeface="Helvetica Neue"/>
                <a:rtl val="0"/>
              </a:rPr>
              <a:t>3. Who is the youngest student at school?</a:t>
            </a:r>
          </a:p>
          <a:p>
            <a:pPr indent="-152400" lvl="0" marL="342900" marR="0" rtl="0" algn="l">
              <a:lnSpc>
                <a:spcPct val="100000"/>
              </a:lnSpc>
              <a:spcBef>
                <a:spcPts val="600"/>
              </a:spcBef>
              <a:spcAft>
                <a:spcPts val="0"/>
              </a:spcAft>
              <a:buClr>
                <a:schemeClr val="dk1"/>
              </a:buClr>
              <a:buSzPct val="25000"/>
              <a:buFont typeface="Helvetica Neue"/>
              <a:buNone/>
            </a:pPr>
            <a:r>
              <a:rPr b="0" baseline="0" i="0" lang="en" sz="3400" u="none" cap="none" strike="noStrike">
                <a:solidFill>
                  <a:schemeClr val="dk1"/>
                </a:solidFill>
                <a:latin typeface="Helvetica Neue"/>
                <a:ea typeface="Helvetica Neue"/>
                <a:cs typeface="Helvetica Neue"/>
                <a:sym typeface="Helvetica Neue"/>
                <a:rtl val="0"/>
              </a:rPr>
              <a:t>4. Who is the youngest teacher? Oldest teacher?</a:t>
            </a:r>
          </a:p>
          <a:p>
            <a:pPr indent="-152400" lvl="0" marL="342900" marR="0" rtl="0" algn="l">
              <a:lnSpc>
                <a:spcPct val="100000"/>
              </a:lnSpc>
              <a:spcBef>
                <a:spcPts val="600"/>
              </a:spcBef>
              <a:spcAft>
                <a:spcPts val="0"/>
              </a:spcAft>
              <a:buClr>
                <a:schemeClr val="dk1"/>
              </a:buClr>
              <a:buSzPct val="25000"/>
              <a:buFont typeface="Helvetica Neue"/>
              <a:buNone/>
            </a:pPr>
            <a:r>
              <a:rPr b="0" baseline="0" i="0" lang="en" sz="3400" u="none" cap="none" strike="noStrike">
                <a:solidFill>
                  <a:schemeClr val="dk1"/>
                </a:solidFill>
                <a:latin typeface="Helvetica Neue"/>
                <a:ea typeface="Helvetica Neue"/>
                <a:cs typeface="Helvetica Neue"/>
                <a:sym typeface="Helvetica Neue"/>
                <a:rtl val="0"/>
              </a:rPr>
              <a:t>5. Who was the first student to enter the school building on the first day of school?</a:t>
            </a:r>
          </a:p>
          <a:p>
            <a:pPr indent="-152400" lvl="0" marL="342900" marR="0" rtl="0" algn="l">
              <a:lnSpc>
                <a:spcPct val="100000"/>
              </a:lnSpc>
              <a:spcBef>
                <a:spcPts val="600"/>
              </a:spcBef>
              <a:spcAft>
                <a:spcPts val="0"/>
              </a:spcAft>
              <a:buClr>
                <a:schemeClr val="dk1"/>
              </a:buClr>
              <a:buFont typeface="Arial"/>
              <a:buNone/>
            </a:pPr>
            <a:r>
              <a:t/>
            </a:r>
            <a:endParaRPr b="0" baseline="0" i="0" sz="2400" u="none" cap="none" strike="noStrike">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idx="1" type="body"/>
          </p:nvPr>
        </p:nvSpPr>
        <p:spPr>
          <a:xfrm>
            <a:off x="152400" y="1600200"/>
            <a:ext cx="8763000" cy="4967700"/>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Helvetica Neue"/>
              <a:buNone/>
            </a:pPr>
            <a:r>
              <a:rPr b="0" baseline="0" i="0" lang="en" sz="3400" u="none" cap="none" strike="noStrike">
                <a:solidFill>
                  <a:schemeClr val="dk1"/>
                </a:solidFill>
                <a:latin typeface="Helvetica Neue"/>
                <a:ea typeface="Helvetica Neue"/>
                <a:cs typeface="Helvetica Neue"/>
                <a:sym typeface="Helvetica Neue"/>
                <a:rtl val="0"/>
              </a:rPr>
              <a:t>6. Who most recently met a celebrity?</a:t>
            </a:r>
          </a:p>
          <a:p>
            <a:pPr indent="-152400" lvl="0" marL="342900" marR="0" rtl="0" algn="l">
              <a:lnSpc>
                <a:spcPct val="100000"/>
              </a:lnSpc>
              <a:spcBef>
                <a:spcPts val="600"/>
              </a:spcBef>
              <a:spcAft>
                <a:spcPts val="0"/>
              </a:spcAft>
              <a:buClr>
                <a:schemeClr val="dk1"/>
              </a:buClr>
              <a:buSzPct val="25000"/>
              <a:buFont typeface="Helvetica Neue"/>
              <a:buNone/>
            </a:pPr>
            <a:r>
              <a:rPr b="0" baseline="0" i="0" lang="en" sz="3400" u="none" cap="none" strike="noStrike">
                <a:solidFill>
                  <a:schemeClr val="dk1"/>
                </a:solidFill>
                <a:latin typeface="Helvetica Neue"/>
                <a:ea typeface="Helvetica Neue"/>
                <a:cs typeface="Helvetica Neue"/>
                <a:sym typeface="Helvetica Neue"/>
                <a:rtl val="0"/>
              </a:rPr>
              <a:t>7. Who is the leading performer for a team, a play, a band?</a:t>
            </a:r>
          </a:p>
          <a:p>
            <a:pPr indent="-152400" lvl="0" marL="342900" marR="0" rtl="0" algn="l">
              <a:lnSpc>
                <a:spcPct val="100000"/>
              </a:lnSpc>
              <a:spcBef>
                <a:spcPts val="600"/>
              </a:spcBef>
              <a:spcAft>
                <a:spcPts val="0"/>
              </a:spcAft>
              <a:buClr>
                <a:schemeClr val="dk1"/>
              </a:buClr>
              <a:buSzPct val="25000"/>
              <a:buFont typeface="Helvetica Neue"/>
              <a:buNone/>
            </a:pPr>
            <a:r>
              <a:rPr b="0" baseline="0" i="0" lang="en" sz="3400" u="none" cap="none" strike="noStrike">
                <a:solidFill>
                  <a:schemeClr val="dk1"/>
                </a:solidFill>
                <a:latin typeface="Helvetica Neue"/>
                <a:ea typeface="Helvetica Neue"/>
                <a:cs typeface="Helvetica Neue"/>
                <a:sym typeface="Helvetica Neue"/>
                <a:rtl val="0"/>
              </a:rPr>
              <a:t>8. Who owns the most pets? Or the most unusual pet?</a:t>
            </a:r>
          </a:p>
          <a:p>
            <a:pPr indent="-152400" lvl="0" marL="342900" marR="0" rtl="0" algn="l">
              <a:lnSpc>
                <a:spcPct val="100000"/>
              </a:lnSpc>
              <a:spcBef>
                <a:spcPts val="600"/>
              </a:spcBef>
              <a:spcAft>
                <a:spcPts val="0"/>
              </a:spcAft>
              <a:buClr>
                <a:schemeClr val="dk1"/>
              </a:buClr>
              <a:buSzPct val="25000"/>
              <a:buFont typeface="Helvetica Neue"/>
              <a:buNone/>
            </a:pPr>
            <a:r>
              <a:rPr b="0" baseline="0" i="0" lang="en" sz="3400" u="none" cap="none" strike="noStrike">
                <a:solidFill>
                  <a:schemeClr val="dk1"/>
                </a:solidFill>
                <a:latin typeface="Helvetica Neue"/>
                <a:ea typeface="Helvetica Neue"/>
                <a:cs typeface="Helvetica Neue"/>
                <a:sym typeface="Helvetica Neue"/>
                <a:rtl val="0"/>
              </a:rPr>
              <a:t>9. Who has ridden the most roller coasters?</a:t>
            </a:r>
          </a:p>
          <a:p>
            <a:pPr indent="-152400" lvl="0" marL="342900" marR="0" rtl="0" algn="l">
              <a:lnSpc>
                <a:spcPct val="100000"/>
              </a:lnSpc>
              <a:spcBef>
                <a:spcPts val="600"/>
              </a:spcBef>
              <a:spcAft>
                <a:spcPts val="0"/>
              </a:spcAft>
              <a:buClr>
                <a:schemeClr val="dk1"/>
              </a:buClr>
              <a:buSzPct val="25000"/>
              <a:buFont typeface="Helvetica Neue"/>
              <a:buNone/>
            </a:pPr>
            <a:r>
              <a:rPr b="0" baseline="0" i="0" lang="en" sz="3400" u="none" cap="none" strike="noStrike">
                <a:solidFill>
                  <a:schemeClr val="dk1"/>
                </a:solidFill>
                <a:latin typeface="Helvetica Neue"/>
                <a:ea typeface="Helvetica Neue"/>
                <a:cs typeface="Helvetica Neue"/>
                <a:sym typeface="Helvetica Neue"/>
                <a:rtl val="0"/>
              </a:rPr>
              <a:t>10. Who owns the oldest car in the student parking lot?</a:t>
            </a:r>
          </a:p>
        </p:txBody>
      </p:sp>
      <p:sp>
        <p:nvSpPr>
          <p:cNvPr id="65" name="Shape 65"/>
          <p:cNvSpPr txBox="1"/>
          <p:nvPr>
            <p:ph type="title"/>
          </p:nvPr>
        </p:nvSpPr>
        <p:spPr>
          <a:xfrm>
            <a:off x="381000" y="533400"/>
            <a:ext cx="8229600" cy="6399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chemeClr val="dk1"/>
                </a:solidFill>
                <a:latin typeface="Helvetica Neue"/>
                <a:ea typeface="Helvetica Neue"/>
                <a:cs typeface="Helvetica Neue"/>
                <a:sym typeface="Helvetica Neue"/>
              </a:rPr>
              <a:t>Superlatives </a:t>
            </a:r>
            <a:r>
              <a:rPr lang="en">
                <a:latin typeface="Helvetica Neue"/>
                <a:ea typeface="Helvetica Neue"/>
                <a:cs typeface="Helvetica Neue"/>
                <a:sym typeface="Helvetica Neue"/>
              </a:rPr>
              <a:t>as story ideas, cont.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 sz="3600" u="none" cap="none" strike="noStrike">
                <a:solidFill>
                  <a:schemeClr val="dk1"/>
                </a:solidFill>
                <a:latin typeface="Helvetica Neue"/>
                <a:ea typeface="Helvetica Neue"/>
                <a:cs typeface="Helvetica Neue"/>
                <a:sym typeface="Helvetica Neue"/>
                <a:rtl val="0"/>
              </a:rPr>
              <a:t>How can you find superlatives?</a:t>
            </a:r>
          </a:p>
        </p:txBody>
      </p:sp>
      <p:sp>
        <p:nvSpPr>
          <p:cNvPr id="71" name="Shape 71"/>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152400" lvl="0" marL="342900" marR="0" rtl="0" algn="ctr">
              <a:lnSpc>
                <a:spcPct val="100000"/>
              </a:lnSpc>
              <a:spcBef>
                <a:spcPts val="0"/>
              </a:spcBef>
              <a:spcAft>
                <a:spcPts val="0"/>
              </a:spcAft>
              <a:buClr>
                <a:schemeClr val="dk1"/>
              </a:buClr>
              <a:buSzPct val="25000"/>
              <a:buFont typeface="Helvetica Neue"/>
              <a:buNone/>
            </a:pPr>
            <a:r>
              <a:rPr b="1" baseline="0" i="0" lang="en" sz="4400" u="none" cap="none" strike="noStrike">
                <a:solidFill>
                  <a:srgbClr val="CC0000"/>
                </a:solidFill>
                <a:latin typeface="Helvetica Neue"/>
                <a:ea typeface="Helvetica Neue"/>
                <a:cs typeface="Helvetica Neue"/>
                <a:sym typeface="Helvetica Neue"/>
                <a:rtl val="0"/>
              </a:rPr>
              <a:t>ASK!</a:t>
            </a: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Use the daily announcements or social media to </a:t>
            </a:r>
            <a:r>
              <a:rPr lang="en">
                <a:latin typeface="Helvetica Neue"/>
                <a:ea typeface="Helvetica Neue"/>
                <a:cs typeface="Helvetica Neue"/>
                <a:sym typeface="Helvetica Neue"/>
                <a:rtl val="0"/>
              </a:rPr>
              <a:t>invite</a:t>
            </a:r>
            <a:r>
              <a:rPr b="0" baseline="0" i="0" lang="en" sz="3000" u="none" cap="none" strike="noStrike">
                <a:solidFill>
                  <a:schemeClr val="dk1"/>
                </a:solidFill>
                <a:latin typeface="Helvetica Neue"/>
                <a:ea typeface="Helvetica Neue"/>
                <a:cs typeface="Helvetica Neue"/>
                <a:sym typeface="Helvetica Neue"/>
                <a:rtl val="0"/>
              </a:rPr>
              <a:t> students and teachers to submit their own ideas. </a:t>
            </a:r>
          </a:p>
          <a:p>
            <a:pPr indent="-152400" lvl="0" marL="342900" marR="0" rtl="0" algn="l">
              <a:lnSpc>
                <a:spcPct val="100000"/>
              </a:lnSpc>
              <a:spcBef>
                <a:spcPts val="60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a:p>
            <a:pPr indent="-152400" lvl="0" marL="342900" marR="0" rtl="0" algn="l">
              <a:lnSpc>
                <a:spcPct val="100000"/>
              </a:lnSpc>
              <a:spcBef>
                <a:spcPts val="600"/>
              </a:spcBef>
              <a:spcAft>
                <a:spcPts val="0"/>
              </a:spcAft>
              <a:buClr>
                <a:schemeClr val="dk1"/>
              </a:buClr>
              <a:buSzPct val="25000"/>
              <a:buFont typeface="Helvetica Neue"/>
              <a:buNone/>
            </a:pPr>
            <a:r>
              <a:rPr b="0" baseline="0" i="0" lang="en" sz="3000" u="none" cap="none" strike="noStrike">
                <a:solidFill>
                  <a:schemeClr val="dk1"/>
                </a:solidFill>
                <a:latin typeface="Helvetica Neue"/>
                <a:ea typeface="Helvetica Neue"/>
                <a:cs typeface="Helvetica Neue"/>
                <a:sym typeface="Helvetica Neue"/>
                <a:rtl val="0"/>
              </a:rPr>
              <a:t>Even if you do not find the best, worst, least or most, you are bound to find some good story leads.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