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Garamond"/>
      <p:regular r:id="rId6"/>
      <p:bold r:id="rId7"/>
      <p:italic r:id="rId8"/>
      <p:boldItalic r:id="rId9"/>
    </p:embeddedFon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Garamond-boldItalic.fntdata"/><Relationship Id="rId5" Type="http://schemas.openxmlformats.org/officeDocument/2006/relationships/slide" Target="slides/slide1.xml"/><Relationship Id="rId6" Type="http://schemas.openxmlformats.org/officeDocument/2006/relationships/font" Target="fonts/Garamond-regular.fntdata"/><Relationship Id="rId7" Type="http://schemas.openxmlformats.org/officeDocument/2006/relationships/font" Target="fonts/Garamond-bold.fntdata"/><Relationship Id="rId8" Type="http://schemas.openxmlformats.org/officeDocument/2006/relationships/font" Target="fonts/Garamon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JEA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transcribe.wreally.com" TargetMode="External"/><Relationship Id="rId5" Type="http://schemas.openxmlformats.org/officeDocument/2006/relationships/hyperlink" Target="http://gg.gg/AppleDic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323625" y="1309575"/>
            <a:ext cx="9023400" cy="12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3600">
                <a:latin typeface="Garamond"/>
                <a:ea typeface="Garamond"/>
                <a:cs typeface="Garamond"/>
                <a:sym typeface="Garamond"/>
              </a:rPr>
              <a:t>Digital Dictation Materials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323625" y="2373325"/>
            <a:ext cx="8807700" cy="4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Materials: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Device for recording: smartphone or digital recorder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Default voice recording app on device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chemeClr val="dk1"/>
                </a:solidFill>
              </a:rPr>
              <a:t>Voice Record Pro - </a:t>
            </a:r>
            <a:r>
              <a:rPr lang="en-US" sz="1800">
                <a:solidFill>
                  <a:schemeClr val="dk1"/>
                </a:solidFill>
              </a:rPr>
              <a:t>available through iTunes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chemeClr val="dk1"/>
                </a:solidFill>
              </a:rPr>
              <a:t>Voice Recorder+ </a:t>
            </a:r>
            <a:r>
              <a:rPr lang="en-US" sz="1800">
                <a:solidFill>
                  <a:schemeClr val="dk1"/>
                </a:solidFill>
              </a:rPr>
              <a:t>- available through iTunes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chemeClr val="dk1"/>
                </a:solidFill>
              </a:rPr>
              <a:t>Dragon Dictation </a:t>
            </a:r>
            <a:r>
              <a:rPr lang="en-US" sz="1800">
                <a:solidFill>
                  <a:schemeClr val="dk1"/>
                </a:solidFill>
              </a:rPr>
              <a:t>- available through iTunes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chemeClr val="dk1"/>
                </a:solidFill>
              </a:rPr>
              <a:t>ListNote Speech-to-Text </a:t>
            </a:r>
            <a:r>
              <a:rPr lang="en-US" sz="1800">
                <a:solidFill>
                  <a:schemeClr val="dk1"/>
                </a:solidFill>
              </a:rPr>
              <a:t>- available through Google Play Store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chemeClr val="dk1"/>
                </a:solidFill>
              </a:rPr>
              <a:t>Transcribe</a:t>
            </a:r>
            <a:r>
              <a:rPr lang="en-US" sz="1800">
                <a:solidFill>
                  <a:schemeClr val="dk1"/>
                </a:solidFill>
              </a:rPr>
              <a:t> - available through Chrome Web store or </a:t>
            </a:r>
            <a:r>
              <a:rPr lang="en-US" sz="1800" u="sng">
                <a:solidFill>
                  <a:srgbClr val="1155CC"/>
                </a:solidFill>
                <a:hlinkClick r:id="rId4"/>
              </a:rPr>
              <a:t>https://transcribe.wreally.com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chemeClr val="dk1"/>
                </a:solidFill>
              </a:rPr>
              <a:t>Apple Dictation </a:t>
            </a:r>
            <a:r>
              <a:rPr lang="en-US" sz="1800">
                <a:solidFill>
                  <a:schemeClr val="dk1"/>
                </a:solidFill>
              </a:rPr>
              <a:t>- </a:t>
            </a:r>
            <a:r>
              <a:rPr lang="en-US" sz="1800" u="sng">
                <a:solidFill>
                  <a:srgbClr val="1155CC"/>
                </a:solidFill>
                <a:hlinkClick r:id="rId5"/>
              </a:rPr>
              <a:t>http://gg.gg/AppleDictation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chemeClr val="dk1"/>
                </a:solidFill>
              </a:rPr>
              <a:t>Google Docs Voice Typing </a:t>
            </a:r>
            <a:r>
              <a:rPr lang="en-US" sz="1800">
                <a:solidFill>
                  <a:schemeClr val="dk1"/>
                </a:solidFill>
              </a:rPr>
              <a:t>- available Google Docs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