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19442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5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16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1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69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3284993"/>
            <a:ext cx="7772400" cy="15464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sz="8000" dirty="0" smtClean="0">
                <a:latin typeface="Garamond"/>
                <a:cs typeface="Garamond"/>
              </a:rPr>
              <a:t>Fake </a:t>
            </a:r>
            <a:r>
              <a:rPr lang="en-US" sz="8000" smtClean="0">
                <a:latin typeface="Garamond"/>
                <a:cs typeface="Garamond"/>
              </a:rPr>
              <a:t>AP Tweet</a:t>
            </a:r>
            <a:endParaRPr lang="en" sz="8000" dirty="0">
              <a:latin typeface="Garamond"/>
              <a:cs typeface="Garamond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5306996"/>
            <a:ext cx="7772400" cy="104631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News Literacy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173664" y="901700"/>
            <a:ext cx="7503756" cy="5054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Shape 3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143000" y="1028700"/>
            <a:ext cx="6858000" cy="4800600"/>
          </a:xfrm>
          <a:prstGeom prst="rect">
            <a:avLst/>
          </a:prstGeom>
        </p:spPr>
      </p:pic>
      <p:sp>
        <p:nvSpPr>
          <p:cNvPr id="35" name="Shape 35"/>
          <p:cNvSpPr txBox="1"/>
          <p:nvPr/>
        </p:nvSpPr>
        <p:spPr>
          <a:xfrm>
            <a:off x="1271675" y="6161601"/>
            <a:ext cx="3088500" cy="34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Screenshot form USAtoday.com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4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52400" y="203200"/>
            <a:ext cx="7447558" cy="5359400"/>
          </a:xfrm>
          <a:prstGeom prst="rect">
            <a:avLst/>
          </a:prstGeom>
        </p:spPr>
      </p:pic>
      <p:sp>
        <p:nvSpPr>
          <p:cNvPr id="41" name="Shape 41"/>
          <p:cNvSpPr txBox="1"/>
          <p:nvPr/>
        </p:nvSpPr>
        <p:spPr>
          <a:xfrm>
            <a:off x="272500" y="5677167"/>
            <a:ext cx="2611500" cy="34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Stock graph: CNBC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Macintosh PowerPoint</Application>
  <PresentationFormat>On-screen Show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simple-light</vt:lpstr>
      <vt:lpstr>Fake AP Tweet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 Consequences</dc:title>
  <cp:lastModifiedBy>Megan Fromm</cp:lastModifiedBy>
  <cp:revision>4</cp:revision>
  <dcterms:modified xsi:type="dcterms:W3CDTF">2014-03-29T15:27:00Z</dcterms:modified>
</cp:coreProperties>
</file>