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presProps.xml" Type="http://schemas.openxmlformats.org/officeDocument/2006/relationships/presProps" Id="rId2"/><Relationship Target="theme/theme3.xml" Type="http://schemas.openxmlformats.org/officeDocument/2006/relationships/theme" Id="rId1"/><Relationship Target="slides/slide5.xml" Type="http://schemas.openxmlformats.org/officeDocument/2006/relationships/slide" Id="rId10"/><Relationship Target="slideMasters/slideMaster1.xml" Type="http://schemas.openxmlformats.org/officeDocument/2006/relationships/slideMaster" Id="rId4"/><Relationship Target="slides/slide6.xml" Type="http://schemas.openxmlformats.org/officeDocument/2006/relationships/slide" Id="rId11"/><Relationship Target="tableStyles.xml" Type="http://schemas.openxmlformats.org/officeDocument/2006/relationships/tableStyles" Id="rId3"/><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 name="Shape 26"/>
        <p:cNvGrpSpPr/>
        <p:nvPr/>
      </p:nvGrpSpPr>
      <p:grpSpPr>
        <a:xfrm>
          <a:off y="0" x="0"/>
          <a:ext cy="0" cx="0"/>
          <a:chOff y="0" x="0"/>
          <a:chExt cy="0" cx="0"/>
        </a:xfrm>
      </p:grpSpPr>
      <p:sp>
        <p:nvSpPr>
          <p:cNvPr id="27" name="Shape 27"/>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28" name="Shape 2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2" name="Shape 32"/>
        <p:cNvGrpSpPr/>
        <p:nvPr/>
      </p:nvGrpSpPr>
      <p:grpSpPr>
        <a:xfrm>
          <a:off y="0" x="0"/>
          <a:ext cy="0" cx="0"/>
          <a:chOff y="0" x="0"/>
          <a:chExt cy="0" cx="0"/>
        </a:xfrm>
      </p:grpSpPr>
      <p:sp>
        <p:nvSpPr>
          <p:cNvPr id="33" name="Shape 3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34" name="Shape 3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8" name="Shape 38"/>
        <p:cNvGrpSpPr/>
        <p:nvPr/>
      </p:nvGrpSpPr>
      <p:grpSpPr>
        <a:xfrm>
          <a:off y="0" x="0"/>
          <a:ext cy="0" cx="0"/>
          <a:chOff y="0" x="0"/>
          <a:chExt cy="0" cx="0"/>
        </a:xfrm>
      </p:grpSpPr>
      <p:sp>
        <p:nvSpPr>
          <p:cNvPr id="39" name="Shape 3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40" name="Shape 4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4" name="Shape 44"/>
        <p:cNvGrpSpPr/>
        <p:nvPr/>
      </p:nvGrpSpPr>
      <p:grpSpPr>
        <a:xfrm>
          <a:off y="0" x="0"/>
          <a:ext cy="0" cx="0"/>
          <a:chOff y="0" x="0"/>
          <a:chExt cy="0" cx="0"/>
        </a:xfrm>
      </p:grpSpPr>
      <p:sp>
        <p:nvSpPr>
          <p:cNvPr id="45" name="Shape 4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46" name="Shape 4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0" name="Shape 50"/>
        <p:cNvGrpSpPr/>
        <p:nvPr/>
      </p:nvGrpSpPr>
      <p:grpSpPr>
        <a:xfrm>
          <a:off y="0" x="0"/>
          <a:ext cy="0" cx="0"/>
          <a:chOff y="0" x="0"/>
          <a:chExt cy="0" cx="0"/>
        </a:xfrm>
      </p:grpSpPr>
      <p:sp>
        <p:nvSpPr>
          <p:cNvPr id="51" name="Shape 5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52" name="Shape 5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6" name="Shape 56"/>
        <p:cNvGrpSpPr/>
        <p:nvPr/>
      </p:nvGrpSpPr>
      <p:grpSpPr>
        <a:xfrm>
          <a:off y="0" x="0"/>
          <a:ext cy="0" cx="0"/>
          <a:chOff y="0" x="0"/>
          <a:chExt cy="0" cx="0"/>
        </a:xfrm>
      </p:grpSpPr>
      <p:sp>
        <p:nvSpPr>
          <p:cNvPr id="57" name="Shape 5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58" name="Shape 5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txBox="1"/>
          <p:nvPr>
            <p:ph type="ctrTitle"/>
          </p:nvPr>
        </p:nvSpPr>
        <p:spPr>
          <a:xfrm>
            <a:off y="2111123" x="685800"/>
            <a:ext cy="1546500" cx="7772400"/>
          </a:xfrm>
          <a:prstGeom prst="rect">
            <a:avLst/>
          </a:prstGeom>
        </p:spPr>
        <p:txBody>
          <a:bodyPr bIns="91425" rIns="91425" lIns="91425" tIns="91425" anchor="b" anchorCtr="0"/>
          <a:lstStyle>
            <a:lvl1pPr algn="ctr" indent="304800">
              <a:buSzPct val="100000"/>
              <a:defRPr sz="4800"/>
            </a:lvl1pPr>
            <a:lvl2pPr algn="ctr" indent="304800">
              <a:buSzPct val="100000"/>
              <a:defRPr sz="4800"/>
            </a:lvl2pPr>
            <a:lvl3pPr algn="ctr" indent="304800">
              <a:buSzPct val="100000"/>
              <a:defRPr sz="4800"/>
            </a:lvl3pPr>
            <a:lvl4pPr algn="ctr" indent="304800">
              <a:buSzPct val="100000"/>
              <a:defRPr sz="4800"/>
            </a:lvl4pPr>
            <a:lvl5pPr algn="ctr" indent="304800">
              <a:buSzPct val="100000"/>
              <a:defRPr sz="4800"/>
            </a:lvl5pPr>
            <a:lvl6pPr algn="ctr" indent="304800">
              <a:buSzPct val="100000"/>
              <a:defRPr sz="4800"/>
            </a:lvl6pPr>
            <a:lvl7pPr algn="ctr" indent="304800">
              <a:buSzPct val="100000"/>
              <a:defRPr sz="4800"/>
            </a:lvl7pPr>
            <a:lvl8pPr algn="ctr" indent="304800">
              <a:buSzPct val="100000"/>
              <a:defRPr sz="4800"/>
            </a:lvl8pPr>
            <a:lvl9pPr algn="ctr" indent="304800">
              <a:buSzPct val="100000"/>
              <a:defRPr sz="4800"/>
            </a:lvl9pPr>
          </a:lstStyle>
          <a:p/>
        </p:txBody>
      </p:sp>
      <p:sp>
        <p:nvSpPr>
          <p:cNvPr id="9" name="Shape 9"/>
          <p:cNvSpPr txBox="1"/>
          <p:nvPr>
            <p:ph idx="1" type="subTitle"/>
          </p:nvPr>
        </p:nvSpPr>
        <p:spPr>
          <a:xfrm>
            <a:off y="3786737" x="685800"/>
            <a:ext cy="1046400" cx="7772400"/>
          </a:xfrm>
          <a:prstGeom prst="rect">
            <a:avLst/>
          </a:prstGeom>
        </p:spPr>
        <p:txBody>
          <a:bodyPr bIns="91425" rIns="91425" lIns="91425" tIns="91425" anchor="t" anchorCtr="0"/>
          <a:lstStyle>
            <a:lvl1pPr algn="ctr" marL="0">
              <a:spcBef>
                <a:spcPts val="0"/>
              </a:spcBef>
              <a:buClr>
                <a:schemeClr val="dk2"/>
              </a:buClr>
              <a:buNone/>
              <a:defRPr>
                <a:solidFill>
                  <a:schemeClr val="dk2"/>
                </a:solidFill>
              </a:defRPr>
            </a:lvl1pPr>
            <a:lvl2pPr algn="ctr" indent="190500" marL="0">
              <a:spcBef>
                <a:spcPts val="0"/>
              </a:spcBef>
              <a:buClr>
                <a:schemeClr val="dk2"/>
              </a:buClr>
              <a:buSzPct val="100000"/>
              <a:buNone/>
              <a:defRPr sz="3000">
                <a:solidFill>
                  <a:schemeClr val="dk2"/>
                </a:solidFill>
              </a:defRPr>
            </a:lvl2pPr>
            <a:lvl3pPr algn="ctr" indent="190500" marL="0">
              <a:spcBef>
                <a:spcPts val="0"/>
              </a:spcBef>
              <a:buClr>
                <a:schemeClr val="dk2"/>
              </a:buClr>
              <a:buSzPct val="100000"/>
              <a:buNone/>
              <a:defRPr sz="3000">
                <a:solidFill>
                  <a:schemeClr val="dk2"/>
                </a:solidFill>
              </a:defRPr>
            </a:lvl3pPr>
            <a:lvl4pPr algn="ctr" indent="190500" marL="0">
              <a:spcBef>
                <a:spcPts val="0"/>
              </a:spcBef>
              <a:buClr>
                <a:schemeClr val="dk2"/>
              </a:buClr>
              <a:buSzPct val="100000"/>
              <a:buNone/>
              <a:defRPr sz="3000">
                <a:solidFill>
                  <a:schemeClr val="dk2"/>
                </a:solidFill>
              </a:defRPr>
            </a:lvl4pPr>
            <a:lvl5pPr algn="ctr" indent="190500" marL="0">
              <a:spcBef>
                <a:spcPts val="0"/>
              </a:spcBef>
              <a:buClr>
                <a:schemeClr val="dk2"/>
              </a:buClr>
              <a:buSzPct val="100000"/>
              <a:buNone/>
              <a:defRPr sz="3000">
                <a:solidFill>
                  <a:schemeClr val="dk2"/>
                </a:solidFill>
              </a:defRPr>
            </a:lvl5pPr>
            <a:lvl6pPr algn="ctr" indent="190500" marL="0">
              <a:spcBef>
                <a:spcPts val="0"/>
              </a:spcBef>
              <a:buClr>
                <a:schemeClr val="dk2"/>
              </a:buClr>
              <a:buSzPct val="100000"/>
              <a:buNone/>
              <a:defRPr sz="3000">
                <a:solidFill>
                  <a:schemeClr val="dk2"/>
                </a:solidFill>
              </a:defRPr>
            </a:lvl6pPr>
            <a:lvl7pPr algn="ctr" indent="190500" marL="0">
              <a:spcBef>
                <a:spcPts val="0"/>
              </a:spcBef>
              <a:buClr>
                <a:schemeClr val="dk2"/>
              </a:buClr>
              <a:buSzPct val="100000"/>
              <a:buNone/>
              <a:defRPr sz="3000">
                <a:solidFill>
                  <a:schemeClr val="dk2"/>
                </a:solidFill>
              </a:defRPr>
            </a:lvl7pPr>
            <a:lvl8pPr algn="ctr" indent="190500" marL="0">
              <a:spcBef>
                <a:spcPts val="0"/>
              </a:spcBef>
              <a:buClr>
                <a:schemeClr val="dk2"/>
              </a:buClr>
              <a:buSzPct val="100000"/>
              <a:buNone/>
              <a:defRPr sz="3000">
                <a:solidFill>
                  <a:schemeClr val="dk2"/>
                </a:solidFill>
              </a:defRPr>
            </a:lvl8pPr>
            <a:lvl9pPr algn="ctr" indent="190500" marL="0">
              <a:spcBef>
                <a:spcPts val="0"/>
              </a:spcBef>
              <a:buClr>
                <a:schemeClr val="dk2"/>
              </a:buClr>
              <a:buSzPct val="100000"/>
              <a:buNone/>
              <a:defRPr sz="3000">
                <a:solidFill>
                  <a:schemeClr val="dk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0" name="Shape 10"/>
        <p:cNvGrpSpPr/>
        <p:nvPr/>
      </p:nvGrpSpPr>
      <p:grpSpPr>
        <a:xfrm>
          <a:off y="0" x="0"/>
          <a:ext cy="0" cx="0"/>
          <a:chOff y="0" x="0"/>
          <a:chExt cy="0" cx="0"/>
        </a:xfrm>
      </p:grpSpPr>
      <p:sp>
        <p:nvSpPr>
          <p:cNvPr id="11" name="Shape 11"/>
          <p:cNvSpPr txBox="1"/>
          <p:nvPr>
            <p:ph type="title"/>
          </p:nvPr>
        </p:nvSpPr>
        <p:spPr>
          <a:xfrm>
            <a:off y="274637" x="457200"/>
            <a:ext cy="11430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2" name="Shape 12"/>
          <p:cNvSpPr txBox="1"/>
          <p:nvPr>
            <p:ph idx="1" type="body"/>
          </p:nvPr>
        </p:nvSpPr>
        <p:spPr>
          <a:xfrm>
            <a:off y="1600200" x="457200"/>
            <a:ext cy="4967700" cx="8229600"/>
          </a:xfrm>
          <a:prstGeom prst="rect">
            <a:avLst/>
          </a:prstGeom>
        </p:spPr>
        <p:txBody>
          <a:bodyPr bIns="91425" rIns="91425" lIns="91425" tIns="91425" anchor="t" anchorCtr="0"/>
          <a:lstStyle>
            <a:lvl1pPr>
              <a:defRPr/>
            </a:lvl1pPr>
            <a:lvl2pPr indent="457200">
              <a:defRPr/>
            </a:lvl2pPr>
            <a:lvl3pPr indent="914400">
              <a:defRPr/>
            </a:lvl3pPr>
            <a:lvl4pPr indent="1371600">
              <a:defRPr/>
            </a:lvl4pPr>
            <a:lvl5pPr>
              <a:defRPr/>
            </a:lvl5pPr>
            <a:lvl6pPr>
              <a:defRPr/>
            </a:lvl6pPr>
            <a:lvl7pPr>
              <a:defRPr/>
            </a:lvl7pPr>
            <a:lvl8pPr>
              <a:defRPr/>
            </a:lvl8pPr>
            <a:lvl9pP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3" name="Shape 13"/>
        <p:cNvGrpSpPr/>
        <p:nvPr/>
      </p:nvGrpSpPr>
      <p:grpSpPr>
        <a:xfrm>
          <a:off y="0" x="0"/>
          <a:ext cy="0" cx="0"/>
          <a:chOff y="0" x="0"/>
          <a:chExt cy="0" cx="0"/>
        </a:xfrm>
      </p:grpSpPr>
      <p:sp>
        <p:nvSpPr>
          <p:cNvPr id="14" name="Shape 14"/>
          <p:cNvSpPr txBox="1"/>
          <p:nvPr>
            <p:ph type="title"/>
          </p:nvPr>
        </p:nvSpPr>
        <p:spPr>
          <a:xfrm>
            <a:off y="274637" x="457200"/>
            <a:ext cy="11430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5" name="Shape 15"/>
          <p:cNvSpPr txBox="1"/>
          <p:nvPr>
            <p:ph idx="1" type="body"/>
          </p:nvPr>
        </p:nvSpPr>
        <p:spPr>
          <a:xfrm>
            <a:off y="1600200" x="457200"/>
            <a:ext cy="4967700" cx="39945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6" name="Shape 16"/>
          <p:cNvSpPr txBox="1"/>
          <p:nvPr>
            <p:ph idx="2" type="body"/>
          </p:nvPr>
        </p:nvSpPr>
        <p:spPr>
          <a:xfrm>
            <a:off y="1600200" x="4692273"/>
            <a:ext cy="4967700" cx="39945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7" name="Shape 17"/>
        <p:cNvGrpSpPr/>
        <p:nvPr/>
      </p:nvGrpSpPr>
      <p:grpSpPr>
        <a:xfrm>
          <a:off y="0" x="0"/>
          <a:ext cy="0" cx="0"/>
          <a:chOff y="0" x="0"/>
          <a:chExt cy="0" cx="0"/>
        </a:xfrm>
      </p:grpSpPr>
      <p:sp>
        <p:nvSpPr>
          <p:cNvPr id="18" name="Shape 18"/>
          <p:cNvSpPr txBox="1"/>
          <p:nvPr>
            <p:ph type="title"/>
          </p:nvPr>
        </p:nvSpPr>
        <p:spPr>
          <a:xfrm>
            <a:off y="274637" x="457200"/>
            <a:ext cy="11430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9" name="Shape 19"/>
        <p:cNvGrpSpPr/>
        <p:nvPr/>
      </p:nvGrpSpPr>
      <p:grpSpPr>
        <a:xfrm>
          <a:off y="0" x="0"/>
          <a:ext cy="0" cx="0"/>
          <a:chOff y="0" x="0"/>
          <a:chExt cy="0" cx="0"/>
        </a:xfrm>
      </p:grpSpPr>
      <p:sp>
        <p:nvSpPr>
          <p:cNvPr id="20" name="Shape 20"/>
          <p:cNvSpPr txBox="1"/>
          <p:nvPr>
            <p:ph idx="1" type="body"/>
          </p:nvPr>
        </p:nvSpPr>
        <p:spPr>
          <a:xfrm>
            <a:off y="5875078" x="457200"/>
            <a:ext cy="692700" cx="8229600"/>
          </a:xfrm>
          <a:prstGeom prst="rect">
            <a:avLst/>
          </a:prstGeom>
        </p:spPr>
        <p:txBody>
          <a:bodyPr bIns="91425" rIns="91425" lIns="91425" tIns="91425" anchor="t" anchorCtr="0"/>
          <a:lstStyle>
            <a:lvl1pPr algn="ctr" indent="-171450" marL="285750">
              <a:spcBef>
                <a:spcPts val="360"/>
              </a:spcBef>
              <a:buSzPct val="100000"/>
              <a:buNone/>
              <a:defRPr sz="1800"/>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1" name="Shape 2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74637" x="457200"/>
            <a:ext cy="1143000" cx="8229600"/>
          </a:xfrm>
          <a:prstGeom prst="rect">
            <a:avLst/>
          </a:prstGeom>
        </p:spPr>
        <p:txBody>
          <a:bodyPr bIns="91425" rIns="91425" lIns="91425" tIns="91425" anchor="b" anchorCtr="0"/>
          <a:lstStyle>
            <a:lvl1pPr marL="0">
              <a:buClr>
                <a:schemeClr val="dk1"/>
              </a:buClr>
              <a:buSzPct val="100000"/>
              <a:buNone/>
              <a:defRPr b="1" sz="3600">
                <a:solidFill>
                  <a:schemeClr val="dk1"/>
                </a:solidFill>
              </a:defRPr>
            </a:lvl1pPr>
            <a:lvl2pPr indent="228600" marL="0">
              <a:buClr>
                <a:schemeClr val="dk1"/>
              </a:buClr>
              <a:buSzPct val="100000"/>
              <a:buNone/>
              <a:defRPr b="1" sz="3600">
                <a:solidFill>
                  <a:schemeClr val="dk1"/>
                </a:solidFill>
              </a:defRPr>
            </a:lvl2pPr>
            <a:lvl3pPr indent="228600" marL="0">
              <a:buClr>
                <a:schemeClr val="dk1"/>
              </a:buClr>
              <a:buSzPct val="100000"/>
              <a:buNone/>
              <a:defRPr b="1" sz="3600">
                <a:solidFill>
                  <a:schemeClr val="dk1"/>
                </a:solidFill>
              </a:defRPr>
            </a:lvl3pPr>
            <a:lvl4pPr indent="228600" marL="0">
              <a:buClr>
                <a:schemeClr val="dk1"/>
              </a:buClr>
              <a:buSzPct val="100000"/>
              <a:buNone/>
              <a:defRPr b="1" sz="3600">
                <a:solidFill>
                  <a:schemeClr val="dk1"/>
                </a:solidFill>
              </a:defRPr>
            </a:lvl4pPr>
            <a:lvl5pPr indent="228600" marL="0">
              <a:buClr>
                <a:schemeClr val="dk1"/>
              </a:buClr>
              <a:buSzPct val="100000"/>
              <a:buNone/>
              <a:defRPr b="1" sz="3600">
                <a:solidFill>
                  <a:schemeClr val="dk1"/>
                </a:solidFill>
              </a:defRPr>
            </a:lvl5pPr>
            <a:lvl6pPr indent="228600" marL="0">
              <a:buClr>
                <a:schemeClr val="dk1"/>
              </a:buClr>
              <a:buSzPct val="100000"/>
              <a:buNone/>
              <a:defRPr b="1" sz="3600">
                <a:solidFill>
                  <a:schemeClr val="dk1"/>
                </a:solidFill>
              </a:defRPr>
            </a:lvl6pPr>
            <a:lvl7pPr indent="228600" marL="0">
              <a:buClr>
                <a:schemeClr val="dk1"/>
              </a:buClr>
              <a:buSzPct val="100000"/>
              <a:buNone/>
              <a:defRPr b="1" sz="3600">
                <a:solidFill>
                  <a:schemeClr val="dk1"/>
                </a:solidFill>
              </a:defRPr>
            </a:lvl7pPr>
            <a:lvl8pPr indent="228600" marL="0">
              <a:buClr>
                <a:schemeClr val="dk1"/>
              </a:buClr>
              <a:buSzPct val="100000"/>
              <a:buNone/>
              <a:defRPr b="1" sz="3600">
                <a:solidFill>
                  <a:schemeClr val="dk1"/>
                </a:solidFill>
              </a:defRPr>
            </a:lvl8pPr>
            <a:lvl9pPr indent="228600" marL="0">
              <a:buClr>
                <a:schemeClr val="dk1"/>
              </a:buClr>
              <a:buSzPct val="100000"/>
              <a:buNone/>
              <a:defRPr b="1" sz="3600">
                <a:solidFill>
                  <a:schemeClr val="dk1"/>
                </a:solidFill>
              </a:defRPr>
            </a:lvl9pPr>
          </a:lstStyle>
          <a:p/>
        </p:txBody>
      </p:sp>
      <p:sp>
        <p:nvSpPr>
          <p:cNvPr id="6" name="Shape 6"/>
          <p:cNvSpPr txBox="1"/>
          <p:nvPr>
            <p:ph idx="1" type="body"/>
          </p:nvPr>
        </p:nvSpPr>
        <p:spPr>
          <a:xfrm>
            <a:off y="1600200" x="457200"/>
            <a:ext cy="4967700" cx="8229600"/>
          </a:xfrm>
          <a:prstGeom prst="rect">
            <a:avLst/>
          </a:prstGeom>
        </p:spPr>
        <p:txBody>
          <a:bodyPr bIns="91425" rIns="91425" lIns="91425" tIns="91425" anchor="t" anchorCtr="0"/>
          <a:lstStyle>
            <a:lvl1pPr indent="-152400" marL="342900">
              <a:spcBef>
                <a:spcPts val="600"/>
              </a:spcBef>
              <a:buClr>
                <a:schemeClr val="dk1"/>
              </a:buClr>
              <a:buSzPct val="100000"/>
              <a:defRPr sz="3000">
                <a:solidFill>
                  <a:schemeClr val="dk1"/>
                </a:solidFill>
              </a:defRPr>
            </a:lvl1pPr>
            <a:lvl2pPr indent="-133350" marL="742950">
              <a:spcBef>
                <a:spcPts val="480"/>
              </a:spcBef>
              <a:buClr>
                <a:schemeClr val="dk1"/>
              </a:buClr>
              <a:buSzPct val="100000"/>
              <a:defRPr sz="2400">
                <a:solidFill>
                  <a:schemeClr val="dk1"/>
                </a:solidFill>
              </a:defRPr>
            </a:lvl2pPr>
            <a:lvl3pPr indent="-76200" marL="1143000">
              <a:spcBef>
                <a:spcPts val="480"/>
              </a:spcBef>
              <a:buClr>
                <a:schemeClr val="dk1"/>
              </a:buClr>
              <a:buSzPct val="100000"/>
              <a:defRPr sz="2400">
                <a:solidFill>
                  <a:schemeClr val="dk1"/>
                </a:solidFill>
              </a:defRPr>
            </a:lvl3pPr>
            <a:lvl4pPr indent="-114300" marL="1600200">
              <a:spcBef>
                <a:spcPts val="360"/>
              </a:spcBef>
              <a:buClr>
                <a:schemeClr val="dk1"/>
              </a:buClr>
              <a:buSzPct val="100000"/>
              <a:defRPr sz="1800">
                <a:solidFill>
                  <a:schemeClr val="dk1"/>
                </a:solidFill>
              </a:defRPr>
            </a:lvl4pPr>
            <a:lvl5pPr indent="-114300" marL="2057400">
              <a:spcBef>
                <a:spcPts val="360"/>
              </a:spcBef>
              <a:buClr>
                <a:schemeClr val="dk1"/>
              </a:buClr>
              <a:buSzPct val="100000"/>
              <a:defRPr sz="1800">
                <a:solidFill>
                  <a:schemeClr val="dk1"/>
                </a:solidFill>
              </a:defRPr>
            </a:lvl5pPr>
            <a:lvl6pPr indent="-114300" marL="2514600">
              <a:spcBef>
                <a:spcPts val="360"/>
              </a:spcBef>
              <a:buClr>
                <a:schemeClr val="dk1"/>
              </a:buClr>
              <a:buSzPct val="100000"/>
              <a:defRPr sz="1800">
                <a:solidFill>
                  <a:schemeClr val="dk1"/>
                </a:solidFill>
              </a:defRPr>
            </a:lvl6pPr>
            <a:lvl7pPr indent="-114300" marL="2971800">
              <a:spcBef>
                <a:spcPts val="360"/>
              </a:spcBef>
              <a:buClr>
                <a:schemeClr val="dk1"/>
              </a:buClr>
              <a:buSzPct val="100000"/>
              <a:defRPr sz="1800">
                <a:solidFill>
                  <a:schemeClr val="dk1"/>
                </a:solidFill>
              </a:defRPr>
            </a:lvl7pPr>
            <a:lvl8pPr indent="-114300" marL="3429000">
              <a:spcBef>
                <a:spcPts val="360"/>
              </a:spcBef>
              <a:buClr>
                <a:schemeClr val="dk1"/>
              </a:buClr>
              <a:buSzPct val="100000"/>
              <a:defRPr sz="1800">
                <a:solidFill>
                  <a:schemeClr val="dk1"/>
                </a:solidFill>
              </a:defRPr>
            </a:lvl8pPr>
            <a:lvl9pPr indent="-114300" marL="3886200">
              <a:spcBef>
                <a:spcPts val="360"/>
              </a:spcBef>
              <a:buClr>
                <a:schemeClr val="dk1"/>
              </a:buClr>
              <a:buSzPct val="100000"/>
              <a:defRPr sz="1800">
                <a:solidFill>
                  <a:schemeClr val="dk1"/>
                </a:solidFil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 Target="../media/image00.jpg" Type="http://schemas.openxmlformats.org/officeDocument/2006/relationships/image" Id="rId3"/></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 name="Shape 22"/>
        <p:cNvGrpSpPr/>
        <p:nvPr/>
      </p:nvGrpSpPr>
      <p:grpSpPr>
        <a:xfrm>
          <a:off y="0" x="0"/>
          <a:ext cy="0" cx="0"/>
          <a:chOff y="0" x="0"/>
          <a:chExt cy="0" cx="0"/>
        </a:xfrm>
      </p:grpSpPr>
      <p:pic>
        <p:nvPicPr>
          <p:cNvPr id="23" name="Shape 23"/>
          <p:cNvPicPr preferRelativeResize="0"/>
          <p:nvPr/>
        </p:nvPicPr>
        <p:blipFill>
          <a:blip r:embed="rId3"/>
          <a:stretch>
            <a:fillRect/>
          </a:stretch>
        </p:blipFill>
        <p:spPr>
          <a:xfrm>
            <a:off y="-16050" x="0"/>
            <a:ext cy="6858001" cx="9307263"/>
          </a:xfrm>
          <a:prstGeom prst="rect">
            <a:avLst/>
          </a:prstGeom>
          <a:noFill/>
          <a:ln>
            <a:noFill/>
          </a:ln>
        </p:spPr>
      </p:pic>
      <p:sp>
        <p:nvSpPr>
          <p:cNvPr id="24" name="Shape 24"/>
          <p:cNvSpPr txBox="1"/>
          <p:nvPr/>
        </p:nvSpPr>
        <p:spPr>
          <a:xfrm>
            <a:off y="1806425" x="0"/>
            <a:ext cy="2200500" cx="9307200"/>
          </a:xfrm>
          <a:prstGeom prst="rect">
            <a:avLst/>
          </a:prstGeom>
        </p:spPr>
        <p:txBody>
          <a:bodyPr bIns="91425" rIns="91425" lIns="91425" tIns="91425" anchor="t" anchorCtr="0">
            <a:noAutofit/>
          </a:bodyPr>
          <a:lstStyle/>
          <a:p>
            <a:pPr algn="ctr">
              <a:buNone/>
            </a:pPr>
            <a:r>
              <a:rPr sz="9600" lang="en">
                <a:latin typeface="Garamond"/>
                <a:ea typeface="Garamond"/>
                <a:cs typeface="Garamond"/>
                <a:sym typeface="Garamond"/>
              </a:rPr>
              <a:t>Types of</a:t>
            </a:r>
            <a:br>
              <a:rPr sz="9600" lang="en">
                <a:latin typeface="Garamond"/>
                <a:ea typeface="Garamond"/>
                <a:cs typeface="Garamond"/>
                <a:sym typeface="Garamond"/>
              </a:rPr>
            </a:br>
            <a:r>
              <a:rPr sz="9600" lang="en">
                <a:latin typeface="Garamond"/>
                <a:ea typeface="Garamond"/>
                <a:cs typeface="Garamond"/>
                <a:sym typeface="Garamond"/>
              </a:rPr>
              <a:t>Editorials</a:t>
            </a:r>
          </a:p>
        </p:txBody>
      </p:sp>
      <p:sp>
        <p:nvSpPr>
          <p:cNvPr id="25" name="Shape 25"/>
          <p:cNvSpPr txBox="1"/>
          <p:nvPr/>
        </p:nvSpPr>
        <p:spPr>
          <a:xfrm>
            <a:off y="5329925" x="0"/>
            <a:ext cy="1187999" cx="9307200"/>
          </a:xfrm>
          <a:prstGeom prst="rect">
            <a:avLst/>
          </a:prstGeom>
        </p:spPr>
        <p:txBody>
          <a:bodyPr bIns="91425" rIns="91425" lIns="91425" tIns="91425" anchor="t" anchorCtr="0">
            <a:noAutofit/>
          </a:bodyPr>
          <a:lstStyle/>
          <a:p>
            <a:pPr algn="ctr">
              <a:buNone/>
            </a:pPr>
            <a:r>
              <a:rPr sz="3600" lang="en">
                <a:latin typeface="Helvetica Neue"/>
                <a:ea typeface="Helvetica Neue"/>
                <a:cs typeface="Helvetica Neue"/>
                <a:sym typeface="Helvetica Neue"/>
              </a:rPr>
              <a:t>Opinion Writing</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 name="Shape 29"/>
        <p:cNvGrpSpPr/>
        <p:nvPr/>
      </p:nvGrpSpPr>
      <p:grpSpPr>
        <a:xfrm>
          <a:off y="0" x="0"/>
          <a:ext cy="0" cx="0"/>
          <a:chOff y="0" x="0"/>
          <a:chExt cy="0" cx="0"/>
        </a:xfrm>
      </p:grpSpPr>
      <p:sp>
        <p:nvSpPr>
          <p:cNvPr id="30" name="Shape 30"/>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latin typeface="Helvetica Neue"/>
                <a:ea typeface="Helvetica Neue"/>
                <a:cs typeface="Helvetica Neue"/>
                <a:sym typeface="Helvetica Neue"/>
              </a:rPr>
              <a:t>Four types of editorials</a:t>
            </a:r>
          </a:p>
        </p:txBody>
      </p:sp>
      <p:sp>
        <p:nvSpPr>
          <p:cNvPr id="31" name="Shape 31"/>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lang="en">
                <a:latin typeface="Helvetica Neue"/>
                <a:ea typeface="Helvetica Neue"/>
                <a:cs typeface="Helvetica Neue"/>
                <a:sym typeface="Helvetica Neue"/>
              </a:rPr>
              <a:t>Most editorials fall under one of these types:</a:t>
            </a:r>
          </a:p>
          <a:p>
            <a:r>
              <a:t/>
            </a:r>
          </a:p>
          <a:p>
            <a:pPr rtl="0" lvl="0">
              <a:buNone/>
            </a:pPr>
            <a:r>
              <a:rPr lang="en">
                <a:latin typeface="Helvetica Neue"/>
                <a:ea typeface="Helvetica Neue"/>
                <a:cs typeface="Helvetica Neue"/>
                <a:sym typeface="Helvetica Neue"/>
              </a:rPr>
              <a:t>• argument</a:t>
            </a:r>
          </a:p>
          <a:p>
            <a:pPr rtl="0" lvl="0">
              <a:buNone/>
            </a:pPr>
            <a:r>
              <a:rPr lang="en">
                <a:latin typeface="Helvetica Neue"/>
                <a:ea typeface="Helvetica Neue"/>
                <a:cs typeface="Helvetica Neue"/>
                <a:sym typeface="Helvetica Neue"/>
              </a:rPr>
              <a:t>• criticism</a:t>
            </a:r>
          </a:p>
          <a:p>
            <a:pPr rtl="0" lvl="0">
              <a:buNone/>
            </a:pPr>
            <a:r>
              <a:rPr lang="en">
                <a:latin typeface="Helvetica Neue"/>
                <a:ea typeface="Helvetica Neue"/>
                <a:cs typeface="Helvetica Neue"/>
                <a:sym typeface="Helvetica Neue"/>
              </a:rPr>
              <a:t>• commendation</a:t>
            </a:r>
          </a:p>
          <a:p>
            <a:pPr>
              <a:buNone/>
            </a:pPr>
            <a:r>
              <a:rPr lang="en">
                <a:latin typeface="Helvetica Neue"/>
                <a:ea typeface="Helvetica Neue"/>
                <a:cs typeface="Helvetica Neue"/>
                <a:sym typeface="Helvetica Neue"/>
              </a:rPr>
              <a:t>• explanation</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 name="Shape 35"/>
        <p:cNvGrpSpPr/>
        <p:nvPr/>
      </p:nvGrpSpPr>
      <p:grpSpPr>
        <a:xfrm>
          <a:off y="0" x="0"/>
          <a:ext cy="0" cx="0"/>
          <a:chOff y="0" x="0"/>
          <a:chExt cy="0" cx="0"/>
        </a:xfrm>
      </p:grpSpPr>
      <p:sp>
        <p:nvSpPr>
          <p:cNvPr id="36" name="Shape 36"/>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latin typeface="Helvetica Neue"/>
                <a:ea typeface="Helvetica Neue"/>
                <a:cs typeface="Helvetica Neue"/>
                <a:sym typeface="Helvetica Neue"/>
              </a:rPr>
              <a:t>Argument</a:t>
            </a:r>
          </a:p>
        </p:txBody>
      </p:sp>
      <p:sp>
        <p:nvSpPr>
          <p:cNvPr id="37" name="Shape 37"/>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lang="en">
                <a:latin typeface="Helvetica Neue"/>
                <a:ea typeface="Helvetica Neue"/>
                <a:cs typeface="Helvetica Neue"/>
                <a:sym typeface="Helvetica Neue"/>
              </a:rPr>
              <a:t>These editorials take sides on a controversial topic and offer arguments for why that opinion is best. </a:t>
            </a:r>
          </a:p>
          <a:p>
            <a:r>
              <a:t/>
            </a:r>
          </a:p>
          <a:p>
            <a:pPr>
              <a:buNone/>
            </a:pPr>
            <a:r>
              <a:rPr lang="en">
                <a:latin typeface="Helvetica Neue"/>
                <a:ea typeface="Helvetica Neue"/>
                <a:cs typeface="Helvetica Neue"/>
                <a:sym typeface="Helvetica Neue"/>
              </a:rPr>
              <a:t>Editorials of argument do not have to be negative. They often argue for a certain solution to a problem, though they may criticize other ideas in the process.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 name="Shape 41"/>
        <p:cNvGrpSpPr/>
        <p:nvPr/>
      </p:nvGrpSpPr>
      <p:grpSpPr>
        <a:xfrm>
          <a:off y="0" x="0"/>
          <a:ext cy="0" cx="0"/>
          <a:chOff y="0" x="0"/>
          <a:chExt cy="0" cx="0"/>
        </a:xfrm>
      </p:grpSpPr>
      <p:sp>
        <p:nvSpPr>
          <p:cNvPr id="42" name="Shape 42"/>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latin typeface="Helvetica Neue"/>
                <a:ea typeface="Helvetica Neue"/>
                <a:cs typeface="Helvetica Neue"/>
                <a:sym typeface="Helvetica Neue"/>
              </a:rPr>
              <a:t>Criticism</a:t>
            </a:r>
            <a:r>
              <a:rPr lang="en"/>
              <a:t> </a:t>
            </a:r>
          </a:p>
        </p:txBody>
      </p:sp>
      <p:sp>
        <p:nvSpPr>
          <p:cNvPr id="43" name="Shape 43"/>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lang="en">
                <a:latin typeface="Helvetica Neue"/>
                <a:ea typeface="Helvetica Neue"/>
                <a:cs typeface="Helvetica Neue"/>
                <a:sym typeface="Helvetica Neue"/>
              </a:rPr>
              <a:t>An editorial of criticism shines light on a problem in the community (or the world.)</a:t>
            </a:r>
          </a:p>
          <a:p>
            <a:r>
              <a:t/>
            </a:r>
          </a:p>
          <a:p>
            <a:pPr>
              <a:buNone/>
            </a:pPr>
            <a:r>
              <a:rPr lang="en">
                <a:latin typeface="Helvetica Neue"/>
                <a:ea typeface="Helvetica Neue"/>
                <a:cs typeface="Helvetica Neue"/>
                <a:sym typeface="Helvetica Neue"/>
              </a:rPr>
              <a:t>While an editorial of argument tends to focus on issues that already are controversial, an editorial of criticism focuses more on problems people may not know about or issues people may not see as problems, attempting to convince readers a problem exists.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7" name="Shape 47"/>
        <p:cNvGrpSpPr/>
        <p:nvPr/>
      </p:nvGrpSpPr>
      <p:grpSpPr>
        <a:xfrm>
          <a:off y="0" x="0"/>
          <a:ext cy="0" cx="0"/>
          <a:chOff y="0" x="0"/>
          <a:chExt cy="0" cx="0"/>
        </a:xfrm>
      </p:grpSpPr>
      <p:sp>
        <p:nvSpPr>
          <p:cNvPr id="48" name="Shape 48"/>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latin typeface="Helvetica Neue"/>
                <a:ea typeface="Helvetica Neue"/>
                <a:cs typeface="Helvetica Neue"/>
                <a:sym typeface="Helvetica Neue"/>
              </a:rPr>
              <a:t>Commendation</a:t>
            </a:r>
          </a:p>
        </p:txBody>
      </p:sp>
      <p:sp>
        <p:nvSpPr>
          <p:cNvPr id="49" name="Shape 49"/>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lang="en">
                <a:latin typeface="Helvetica Neue"/>
                <a:ea typeface="Helvetica Neue"/>
                <a:cs typeface="Helvetica Neue"/>
                <a:sym typeface="Helvetica Neue"/>
              </a:rPr>
              <a:t>To commend means to praise, and an editorial of commendation praises something good going on in the community.</a:t>
            </a:r>
          </a:p>
          <a:p>
            <a:r>
              <a:t/>
            </a:r>
          </a:p>
          <a:p>
            <a:pPr>
              <a:buNone/>
            </a:pPr>
            <a:r>
              <a:rPr lang="en">
                <a:latin typeface="Helvetica Neue"/>
                <a:ea typeface="Helvetica Neue"/>
                <a:cs typeface="Helvetica Neue"/>
                <a:sym typeface="Helvetica Neue"/>
              </a:rPr>
              <a:t>Like editorials of criticism, this editorials seek to shine light on a subject people may not think about or be aware of, but in this case, the attention goes to good that is happening.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y="0" x="0"/>
          <a:ext cy="0" cx="0"/>
          <a:chOff y="0" x="0"/>
          <a:chExt cy="0" cx="0"/>
        </a:xfrm>
      </p:grpSpPr>
      <p:sp>
        <p:nvSpPr>
          <p:cNvPr id="54" name="Shape 54"/>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latin typeface="Helvetica Neue"/>
                <a:ea typeface="Helvetica Neue"/>
                <a:cs typeface="Helvetica Neue"/>
                <a:sym typeface="Helvetica Neue"/>
              </a:rPr>
              <a:t>Explanation</a:t>
            </a:r>
          </a:p>
        </p:txBody>
      </p:sp>
      <p:sp>
        <p:nvSpPr>
          <p:cNvPr id="55" name="Shape 55"/>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lang="en">
                <a:latin typeface="Helvetica Neue"/>
                <a:ea typeface="Helvetica Neue"/>
                <a:cs typeface="Helvetica Neue"/>
                <a:sym typeface="Helvetica Neue"/>
              </a:rPr>
              <a:t>An editorial of explanation may take a stand, but the goal is to explain an in-depth issue rather than argue a point. </a:t>
            </a:r>
          </a:p>
          <a:p>
            <a:r>
              <a:t/>
            </a:r>
          </a:p>
          <a:p>
            <a:pPr>
              <a:buNone/>
            </a:pPr>
            <a:r>
              <a:rPr lang="en">
                <a:latin typeface="Helvetica Neue"/>
                <a:ea typeface="Helvetica Neue"/>
                <a:cs typeface="Helvetica Neue"/>
                <a:sym typeface="Helvetica Neue"/>
              </a:rPr>
              <a:t>These editorials can be especially useful when complicated issues exist in the community as a way for the newspaper to explain or clarify to the audience.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