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6.xml" ContentType="application/vnd.openxmlformats-officedocument.presentationml.slideLayout+xml"/>
  <Override PartName="/ppt/slideLayouts/slideLayout2.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notesSlides/notesSlide7.xml" ContentType="application/vnd.openxmlformats-officedocument.presentationml.notesSlide+xml"/>
  <Override PartName="/ppt/notesSlides/notesSlide2.xml" ContentType="application/vnd.openxmlformats-officedocument.presentationml.notesSlide+xml"/>
  <Override PartName="/ppt/notesSlides/notesSlide4.xml" ContentType="application/vnd.openxmlformats-officedocument.presentationml.notesSlide+xml"/>
  <Override PartName="/ppt/notesSlides/notesSlide1.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9.xml" ContentType="application/vnd.openxmlformats-officedocument.presentationml.notesSlide+xml"/>
  <Override PartName="/ppt/notesSlides/notesSlide8.xml" ContentType="application/vnd.openxmlformats-officedocument.presentationml.notesSlide+xml"/>
  <Override PartName="/ppt/notesSlides/notesSlide3.xml" ContentType="application/vnd.openxmlformats-officedocument.presentationml.notesSlide+xml"/>
  <Override PartName="/ppt/notesMasters/notesMaster1.xml" ContentType="application/vnd.openxmlformats-officedocument.presentationml.notesMaster+xml"/>
  <Override PartName="/ppt/presentation.xml" ContentType="application/vnd.openxmlformats-officedocument.presentationml.presentation.main+xml"/>
  <Override PartName="/ppt/presProps.xml" ContentType="application/vnd.openxmlformats-officedocument.presentationml.presProps+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slideMasters/slideMaster1.xml" ContentType="application/vnd.openxmlformats-officedocument.presentationml.slideMaster+xml"/>
  <Override PartName="/ppt/slides/slide7.xml" ContentType="application/vnd.openxmlformats-officedocument.presentationml.slide+xml"/>
  <Override PartName="/ppt/slides/slide1.xml" ContentType="application/vnd.openxmlformats-officedocument.presentationml.slide+xml"/>
  <Override PartName="/ppt/slides/slide8.xml" ContentType="application/vnd.openxmlformats-officedocument.presentationml.slide+xml"/>
  <Override PartName="/ppt/slides/slide4.xml" ContentType="application/vnd.openxmlformats-officedocument.presentationml.slide+xml"/>
  <Override PartName="/ppt/slides/slide2.xml" ContentType="application/vnd.openxmlformats-officedocument.presentationml.slide+xml"/>
  <Override PartName="/ppt/slides/slide9.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Types>
</file>

<file path=_rels/.rels><?xml version="1.0" encoding="UTF-8" standalone="yes"?><Relationships xmlns="http://schemas.openxmlformats.org/package/2006/relationships"><Relationship Target="ppt/presentation.xml" Type="http://schemas.openxmlformats.org/officeDocument/2006/relationships/officeDocument" Id="rId1"/></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aveSubsetFonts="1" autoCompressPictures="0" strictFirstAndLastChars="0">
  <p:sldMasterIdLst>
    <p:sldMasterId id="2147483654"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Lst>
  <p:sldSz cy="6858000" cx="9144000"/>
  <p:notesSz cy="9144000" cx="6858000"/>
  <p:defaultText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90651C3A-4460-11DB-9652-00E08161165F}"/>
</file>

<file path=ppt/_rels/presentation.xml.rels><?xml version="1.0" encoding="UTF-8" standalone="yes"?><Relationships xmlns="http://schemas.openxmlformats.org/package/2006/relationships"><Relationship Target="slides/slide9.xml" Type="http://schemas.openxmlformats.org/officeDocument/2006/relationships/slide" Id="rId14"/><Relationship Target="presProps.xml" Type="http://schemas.openxmlformats.org/officeDocument/2006/relationships/presProps" Id="rId2"/><Relationship Target="slides/slide7.xml" Type="http://schemas.openxmlformats.org/officeDocument/2006/relationships/slide" Id="rId12"/><Relationship Target="slides/slide8.xml" Type="http://schemas.openxmlformats.org/officeDocument/2006/relationships/slide" Id="rId13"/><Relationship Target="theme/theme3.xml" Type="http://schemas.openxmlformats.org/officeDocument/2006/relationships/theme" Id="rId1"/><Relationship Target="slideMasters/slideMaster1.xml" Type="http://schemas.openxmlformats.org/officeDocument/2006/relationships/slideMaster" Id="rId4"/><Relationship Target="slides/slide5.xml" Type="http://schemas.openxmlformats.org/officeDocument/2006/relationships/slide" Id="rId10"/><Relationship Target="tableStyles.xml" Type="http://schemas.openxmlformats.org/officeDocument/2006/relationships/tableStyles" Id="rId3"/><Relationship Target="slides/slide6.xml" Type="http://schemas.openxmlformats.org/officeDocument/2006/relationships/slide" Id="rId11"/><Relationship Target="slides/slide4.xml" Type="http://schemas.openxmlformats.org/officeDocument/2006/relationships/slide" Id="rId9"/><Relationship Target="slides/slide1.xml" Type="http://schemas.openxmlformats.org/officeDocument/2006/relationships/slide" Id="rId6"/><Relationship Target="notesMasters/notesMaster1.xml" Type="http://schemas.openxmlformats.org/officeDocument/2006/relationships/notesMaster" Id="rId5"/><Relationship Target="slides/slide3.xml" Type="http://schemas.openxmlformats.org/officeDocument/2006/relationships/slide" Id="rId8"/><Relationship Target="slides/slide2.xml" Type="http://schemas.openxmlformats.org/officeDocument/2006/relationships/slide" Id="rId7"/></Relationships>
</file>

<file path=ppt/notesMasters/_rels/notesMaster1.xml.rels><?xml version="1.0" encoding="UTF-8" standalone="yes"?><Relationships xmlns="http://schemas.openxmlformats.org/package/2006/relationships"><Relationship Target="../theme/theme1.xml" Type="http://schemas.openxmlformats.org/officeDocument/2006/relationships/theme" Id="rId1"/></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1" name="Shape 1"/>
        <p:cNvGrpSpPr/>
        <p:nvPr/>
      </p:nvGrpSpPr>
      <p:grpSpPr>
        <a:xfrm>
          <a:off y="0" x="0"/>
          <a:ext cy="0" cx="0"/>
          <a:chOff y="0" x="0"/>
          <a:chExt cy="0" cx="0"/>
        </a:xfrm>
      </p:grpSpPr>
      <p:sp>
        <p:nvSpPr>
          <p:cNvPr id="2" name="Shape 2"/>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a:noFill/>
          <a:ln>
            <a:noFill/>
          </a:ln>
        </p:spPr>
      </p:sp>
      <p:sp>
        <p:nvSpPr>
          <p:cNvPr id="3" name="Shape 3"/>
          <p:cNvSpPr txBox="1"/>
          <p:nvPr>
            <p:ph idx="1" type="body"/>
          </p:nvPr>
        </p:nvSpPr>
        <p:spPr>
          <a:xfrm>
            <a:off y="4343400" x="685800"/>
            <a:ext cy="4114800" cx="5486399"/>
          </a:xfrm>
          <a:prstGeom prst="rect">
            <a:avLst/>
          </a:prstGeom>
          <a:noFill/>
          <a:ln>
            <a:noFill/>
          </a:ln>
        </p:spPr>
        <p:txBody>
          <a:bodyPr bIns="91425" rIns="91425" lIns="91425" tIns="91425" anchor="t" anchorCtr="0"/>
          <a:lstStyle>
            <a:lvl1pPr algn="l"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Tree>
  </p:cSld>
  <p:clrMap accent2="accent2" accent3="accent3" accent4="accent4" accent5="accent5" accent6="accent6" hlink="hlink" tx2="lt2" tx1="dk1" bg2="dk2" bg1="lt1" folHlink="folHlink" accent1="accent1"/>
</p:notesMaster>
</file>

<file path=ppt/notesSlides/_rels/notesSlide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5" name="Shape 25"/>
        <p:cNvGrpSpPr/>
        <p:nvPr/>
      </p:nvGrpSpPr>
      <p:grpSpPr>
        <a:xfrm>
          <a:off y="0" x="0"/>
          <a:ext cy="0" cx="0"/>
          <a:chOff y="0" x="0"/>
          <a:chExt cy="0" cx="0"/>
        </a:xfrm>
      </p:grpSpPr>
      <p:sp>
        <p:nvSpPr>
          <p:cNvPr id="26" name="Shape 26"/>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a:noFill/>
          <a:ln>
            <a:noFill/>
          </a:ln>
        </p:spPr>
      </p:sp>
      <p:sp>
        <p:nvSpPr>
          <p:cNvPr id="27" name="Shape 27"/>
          <p:cNvSpPr txBox="1"/>
          <p:nvPr>
            <p:ph idx="1" type="body"/>
          </p:nvPr>
        </p:nvSpPr>
        <p:spPr>
          <a:xfrm>
            <a:off y="4343400" x="685800"/>
            <a:ext cy="4114800" cx="5486399"/>
          </a:xfrm>
          <a:prstGeom prst="rect">
            <a:avLst/>
          </a:prstGeom>
          <a:noFill/>
          <a:ln>
            <a:noFill/>
          </a:ln>
        </p:spPr>
        <p:txBody>
          <a:bodyPr bIns="91425" rIns="91425" lIns="91425" tIns="91425" anchor="t" anchorCtr="0">
            <a:noAutofit/>
          </a:bodyPr>
          <a:lstStyle/>
          <a:p>
            <a:pPr algn="l" rtl="0" lvl="0" marR="0" indent="0" marL="0">
              <a:spcBef>
                <a:spcPts val="0"/>
              </a:spcBef>
              <a:buNone/>
            </a:pPr>
            <a:r>
              <a:t/>
            </a:r>
            <a:endParaRPr strike="noStrike" u="none" b="0" cap="none" baseline="0" sz="1100" i="0">
              <a:solidFill>
                <a:schemeClr val="dk1"/>
              </a:solidFill>
              <a:latin typeface="Arial"/>
              <a:ea typeface="Arial"/>
              <a:cs typeface="Arial"/>
              <a:sym typeface="Aria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4" name="Shape 34"/>
        <p:cNvGrpSpPr/>
        <p:nvPr/>
      </p:nvGrpSpPr>
      <p:grpSpPr>
        <a:xfrm>
          <a:off y="0" x="0"/>
          <a:ext cy="0" cx="0"/>
          <a:chOff y="0" x="0"/>
          <a:chExt cy="0" cx="0"/>
        </a:xfrm>
      </p:grpSpPr>
      <p:sp>
        <p:nvSpPr>
          <p:cNvPr id="35" name="Shape 35"/>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a:noFill/>
          <a:ln>
            <a:noFill/>
          </a:ln>
        </p:spPr>
      </p:sp>
      <p:sp>
        <p:nvSpPr>
          <p:cNvPr id="36" name="Shape 36"/>
          <p:cNvSpPr txBox="1"/>
          <p:nvPr>
            <p:ph idx="1" type="body"/>
          </p:nvPr>
        </p:nvSpPr>
        <p:spPr>
          <a:xfrm>
            <a:off y="4343400" x="685800"/>
            <a:ext cy="4114800" cx="5486399"/>
          </a:xfrm>
          <a:prstGeom prst="rect">
            <a:avLst/>
          </a:prstGeom>
          <a:noFill/>
          <a:ln>
            <a:noFill/>
          </a:ln>
        </p:spPr>
        <p:txBody>
          <a:bodyPr bIns="91425" rIns="91425" lIns="91425" tIns="91425" anchor="t" anchorCtr="0">
            <a:noAutofit/>
          </a:bodyPr>
          <a:lstStyle/>
          <a:p>
            <a:pPr algn="l" rtl="0" lvl="0" marR="0" indent="0" marL="0">
              <a:spcBef>
                <a:spcPts val="0"/>
              </a:spcBef>
              <a:buNone/>
            </a:pPr>
            <a:r>
              <a:t/>
            </a:r>
            <a:endParaRPr strike="noStrike" u="none" b="0" cap="none" baseline="0" sz="1100" i="0">
              <a:solidFill>
                <a:schemeClr val="dk1"/>
              </a:solidFill>
              <a:latin typeface="Arial"/>
              <a:ea typeface="Arial"/>
              <a:cs typeface="Arial"/>
              <a:sym typeface="Aria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3" name="Shape 43"/>
        <p:cNvGrpSpPr/>
        <p:nvPr/>
      </p:nvGrpSpPr>
      <p:grpSpPr>
        <a:xfrm>
          <a:off y="0" x="0"/>
          <a:ext cy="0" cx="0"/>
          <a:chOff y="0" x="0"/>
          <a:chExt cy="0" cx="0"/>
        </a:xfrm>
      </p:grpSpPr>
      <p:sp>
        <p:nvSpPr>
          <p:cNvPr id="44" name="Shape 44"/>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a:noFill/>
          <a:ln>
            <a:noFill/>
          </a:ln>
        </p:spPr>
      </p:sp>
      <p:sp>
        <p:nvSpPr>
          <p:cNvPr id="45" name="Shape 45"/>
          <p:cNvSpPr txBox="1"/>
          <p:nvPr>
            <p:ph idx="1" type="body"/>
          </p:nvPr>
        </p:nvSpPr>
        <p:spPr>
          <a:xfrm>
            <a:off y="4343400" x="685800"/>
            <a:ext cy="4114800" cx="5486399"/>
          </a:xfrm>
          <a:prstGeom prst="rect">
            <a:avLst/>
          </a:prstGeom>
          <a:noFill/>
          <a:ln>
            <a:noFill/>
          </a:ln>
        </p:spPr>
        <p:txBody>
          <a:bodyPr bIns="91425" rIns="91425" lIns="91425" tIns="91425" anchor="t" anchorCtr="0">
            <a:noAutofit/>
          </a:bodyPr>
          <a:lstStyle/>
          <a:p>
            <a:pPr algn="l" rtl="0" lvl="0" marR="0" indent="0" marL="0">
              <a:spcBef>
                <a:spcPts val="0"/>
              </a:spcBef>
              <a:buNone/>
            </a:pPr>
            <a:r>
              <a:t/>
            </a:r>
            <a:endParaRPr strike="noStrike" u="none" b="0" cap="none" baseline="0" sz="1100" i="0">
              <a:solidFill>
                <a:schemeClr val="dk1"/>
              </a:solidFill>
              <a:latin typeface="Arial"/>
              <a:ea typeface="Arial"/>
              <a:cs typeface="Arial"/>
              <a:sym typeface="Aria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52" name="Shape 52"/>
        <p:cNvGrpSpPr/>
        <p:nvPr/>
      </p:nvGrpSpPr>
      <p:grpSpPr>
        <a:xfrm>
          <a:off y="0" x="0"/>
          <a:ext cy="0" cx="0"/>
          <a:chOff y="0" x="0"/>
          <a:chExt cy="0" cx="0"/>
        </a:xfrm>
      </p:grpSpPr>
      <p:sp>
        <p:nvSpPr>
          <p:cNvPr id="53" name="Shape 53"/>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a:noFill/>
          <a:ln>
            <a:noFill/>
          </a:ln>
        </p:spPr>
      </p:sp>
      <p:sp>
        <p:nvSpPr>
          <p:cNvPr id="54" name="Shape 54"/>
          <p:cNvSpPr txBox="1"/>
          <p:nvPr>
            <p:ph idx="1" type="body"/>
          </p:nvPr>
        </p:nvSpPr>
        <p:spPr>
          <a:xfrm>
            <a:off y="4343400" x="685800"/>
            <a:ext cy="4114800" cx="5486399"/>
          </a:xfrm>
          <a:prstGeom prst="rect">
            <a:avLst/>
          </a:prstGeom>
          <a:noFill/>
          <a:ln>
            <a:noFill/>
          </a:ln>
        </p:spPr>
        <p:txBody>
          <a:bodyPr bIns="91425" rIns="91425" lIns="91425" tIns="91425" anchor="t" anchorCtr="0">
            <a:noAutofit/>
          </a:bodyPr>
          <a:lstStyle/>
          <a:p>
            <a:pPr algn="l" rtl="0" lvl="0" marR="0" indent="0" marL="0">
              <a:spcBef>
                <a:spcPts val="0"/>
              </a:spcBef>
              <a:buNone/>
            </a:pPr>
            <a:r>
              <a:t/>
            </a:r>
            <a:endParaRPr strike="noStrike" u="none" b="0" cap="none" baseline="0" sz="1100" i="0">
              <a:solidFill>
                <a:schemeClr val="dk1"/>
              </a:solidFill>
              <a:latin typeface="Arial"/>
              <a:ea typeface="Arial"/>
              <a:cs typeface="Arial"/>
              <a:sym typeface="Aria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61" name="Shape 61"/>
        <p:cNvGrpSpPr/>
        <p:nvPr/>
      </p:nvGrpSpPr>
      <p:grpSpPr>
        <a:xfrm>
          <a:off y="0" x="0"/>
          <a:ext cy="0" cx="0"/>
          <a:chOff y="0" x="0"/>
          <a:chExt cy="0" cx="0"/>
        </a:xfrm>
      </p:grpSpPr>
      <p:sp>
        <p:nvSpPr>
          <p:cNvPr id="62" name="Shape 62"/>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a:noFill/>
          <a:ln>
            <a:noFill/>
          </a:ln>
        </p:spPr>
      </p:sp>
      <p:sp>
        <p:nvSpPr>
          <p:cNvPr id="63" name="Shape 63"/>
          <p:cNvSpPr txBox="1"/>
          <p:nvPr>
            <p:ph idx="1" type="body"/>
          </p:nvPr>
        </p:nvSpPr>
        <p:spPr>
          <a:xfrm>
            <a:off y="4343400" x="685800"/>
            <a:ext cy="4114800" cx="5486399"/>
          </a:xfrm>
          <a:prstGeom prst="rect">
            <a:avLst/>
          </a:prstGeom>
          <a:noFill/>
          <a:ln>
            <a:noFill/>
          </a:ln>
        </p:spPr>
        <p:txBody>
          <a:bodyPr bIns="91425" rIns="91425" lIns="91425" tIns="91425" anchor="t" anchorCtr="0">
            <a:noAutofit/>
          </a:bodyPr>
          <a:lstStyle/>
          <a:p>
            <a:pPr algn="l" rtl="0" lvl="0" marR="0" indent="0" marL="0">
              <a:spcBef>
                <a:spcPts val="0"/>
              </a:spcBef>
              <a:buNone/>
            </a:pPr>
            <a:r>
              <a:t/>
            </a:r>
            <a:endParaRPr strike="noStrike" u="none" b="0" cap="none" baseline="0" sz="1100" i="0">
              <a:solidFill>
                <a:schemeClr val="dk1"/>
              </a:solidFill>
              <a:latin typeface="Arial"/>
              <a:ea typeface="Arial"/>
              <a:cs typeface="Arial"/>
              <a:sym typeface="Aria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67" name="Shape 67"/>
        <p:cNvGrpSpPr/>
        <p:nvPr/>
      </p:nvGrpSpPr>
      <p:grpSpPr>
        <a:xfrm>
          <a:off y="0" x="0"/>
          <a:ext cy="0" cx="0"/>
          <a:chOff y="0" x="0"/>
          <a:chExt cy="0" cx="0"/>
        </a:xfrm>
      </p:grpSpPr>
      <p:sp>
        <p:nvSpPr>
          <p:cNvPr id="68" name="Shape 68"/>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
        <p:nvSpPr>
          <p:cNvPr id="69" name="Shape 69"/>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73" name="Shape 73"/>
        <p:cNvGrpSpPr/>
        <p:nvPr/>
      </p:nvGrpSpPr>
      <p:grpSpPr>
        <a:xfrm>
          <a:off y="0" x="0"/>
          <a:ext cy="0" cx="0"/>
          <a:chOff y="0" x="0"/>
          <a:chExt cy="0" cx="0"/>
        </a:xfrm>
      </p:grpSpPr>
      <p:sp>
        <p:nvSpPr>
          <p:cNvPr id="74" name="Shape 74"/>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
        <p:nvSpPr>
          <p:cNvPr id="75" name="Shape 75"/>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79" name="Shape 79"/>
        <p:cNvGrpSpPr/>
        <p:nvPr/>
      </p:nvGrpSpPr>
      <p:grpSpPr>
        <a:xfrm>
          <a:off y="0" x="0"/>
          <a:ext cy="0" cx="0"/>
          <a:chOff y="0" x="0"/>
          <a:chExt cy="0" cx="0"/>
        </a:xfrm>
      </p:grpSpPr>
      <p:sp>
        <p:nvSpPr>
          <p:cNvPr id="80" name="Shape 80"/>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
        <p:nvSpPr>
          <p:cNvPr id="81" name="Shape 81"/>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85" name="Shape 85"/>
        <p:cNvGrpSpPr/>
        <p:nvPr/>
      </p:nvGrpSpPr>
      <p:grpSpPr>
        <a:xfrm>
          <a:off y="0" x="0"/>
          <a:ext cy="0" cx="0"/>
          <a:chOff y="0" x="0"/>
          <a:chExt cy="0" cx="0"/>
        </a:xfrm>
      </p:grpSpPr>
      <p:sp>
        <p:nvSpPr>
          <p:cNvPr id="86" name="Shape 86"/>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
        <p:nvSpPr>
          <p:cNvPr id="87" name="Shape 87"/>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slideLayouts/_rels/slideLayout1.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2.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3.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4.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5.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6.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7" name="Shape 7"/>
        <p:cNvGrpSpPr/>
        <p:nvPr/>
      </p:nvGrpSpPr>
      <p:grpSpPr>
        <a:xfrm>
          <a:off y="0" x="0"/>
          <a:ext cy="0" cx="0"/>
          <a:chOff y="0" x="0"/>
          <a:chExt cy="0" cx="0"/>
        </a:xfrm>
      </p:grpSpPr>
      <p:sp>
        <p:nvSpPr>
          <p:cNvPr id="8" name="Shape 8"/>
          <p:cNvSpPr txBox="1"/>
          <p:nvPr>
            <p:ph type="ctrTitle"/>
          </p:nvPr>
        </p:nvSpPr>
        <p:spPr>
          <a:xfrm>
            <a:off y="2111123" x="685800"/>
            <a:ext cy="1546473" cx="7772400"/>
          </a:xfrm>
          <a:prstGeom prst="rect">
            <a:avLst/>
          </a:prstGeom>
          <a:noFill/>
          <a:ln>
            <a:noFill/>
          </a:ln>
        </p:spPr>
        <p:txBody>
          <a:bodyPr bIns="91425" rIns="91425" lIns="91425" tIns="91425" anchor="b" anchorCtr="0"/>
          <a:lstStyle>
            <a:lvl1pPr algn="ctr" rtl="0" marR="0" indent="304800" marL="0">
              <a:lnSpc>
                <a:spcPct val="100000"/>
              </a:lnSpc>
              <a:spcBef>
                <a:spcPts val="0"/>
              </a:spcBef>
              <a:spcAft>
                <a:spcPts val="0"/>
              </a:spcAft>
              <a:buClr>
                <a:schemeClr val="dk1"/>
              </a:buClr>
              <a:buFont typeface="Arial"/>
              <a:buNone/>
              <a:defRPr/>
            </a:lvl1pPr>
            <a:lvl2pPr algn="ctr" rtl="0" marR="0" indent="304800" marL="0">
              <a:lnSpc>
                <a:spcPct val="100000"/>
              </a:lnSpc>
              <a:spcBef>
                <a:spcPts val="0"/>
              </a:spcBef>
              <a:spcAft>
                <a:spcPts val="0"/>
              </a:spcAft>
              <a:buClr>
                <a:schemeClr val="dk1"/>
              </a:buClr>
              <a:buFont typeface="Arial"/>
              <a:buNone/>
              <a:defRPr/>
            </a:lvl2pPr>
            <a:lvl3pPr algn="ctr" rtl="0" marR="0" indent="304800" marL="0">
              <a:spcBef>
                <a:spcPts val="0"/>
              </a:spcBef>
              <a:buClr>
                <a:schemeClr val="dk1"/>
              </a:buClr>
              <a:buFont typeface="Arial"/>
              <a:buNone/>
              <a:defRPr/>
            </a:lvl3pPr>
            <a:lvl4pPr algn="ctr" rtl="0" marR="0" indent="304800" marL="0">
              <a:spcBef>
                <a:spcPts val="0"/>
              </a:spcBef>
              <a:buClr>
                <a:schemeClr val="dk1"/>
              </a:buClr>
              <a:buFont typeface="Arial"/>
              <a:buNone/>
              <a:defRPr/>
            </a:lvl4pPr>
            <a:lvl5pPr algn="ctr" rtl="0" marR="0" indent="304800" marL="0">
              <a:spcBef>
                <a:spcPts val="0"/>
              </a:spcBef>
              <a:buClr>
                <a:schemeClr val="dk1"/>
              </a:buClr>
              <a:buFont typeface="Arial"/>
              <a:buNone/>
              <a:defRPr/>
            </a:lvl5pPr>
            <a:lvl6pPr algn="ctr" rtl="0" marR="0" indent="304800" marL="0">
              <a:spcBef>
                <a:spcPts val="0"/>
              </a:spcBef>
              <a:buClr>
                <a:schemeClr val="dk1"/>
              </a:buClr>
              <a:buFont typeface="Arial"/>
              <a:buNone/>
              <a:defRPr/>
            </a:lvl6pPr>
            <a:lvl7pPr algn="ctr" rtl="0" marR="0" indent="304800" marL="0">
              <a:spcBef>
                <a:spcPts val="0"/>
              </a:spcBef>
              <a:buClr>
                <a:schemeClr val="dk1"/>
              </a:buClr>
              <a:buFont typeface="Arial"/>
              <a:buNone/>
              <a:defRPr/>
            </a:lvl7pPr>
            <a:lvl8pPr algn="ctr" rtl="0" marR="0" indent="304800" marL="0">
              <a:spcBef>
                <a:spcPts val="0"/>
              </a:spcBef>
              <a:buClr>
                <a:schemeClr val="dk1"/>
              </a:buClr>
              <a:buFont typeface="Arial"/>
              <a:buNone/>
              <a:defRPr/>
            </a:lvl8pPr>
            <a:lvl9pPr algn="ctr" rtl="0" marR="0" indent="304800" marL="0">
              <a:spcBef>
                <a:spcPts val="0"/>
              </a:spcBef>
              <a:buClr>
                <a:schemeClr val="dk1"/>
              </a:buClr>
              <a:buFont typeface="Arial"/>
              <a:buNone/>
              <a:defRPr/>
            </a:lvl9pPr>
          </a:lstStyle>
          <a:p/>
        </p:txBody>
      </p:sp>
      <p:sp>
        <p:nvSpPr>
          <p:cNvPr id="9" name="Shape 9"/>
          <p:cNvSpPr txBox="1"/>
          <p:nvPr>
            <p:ph idx="1" type="subTitle"/>
          </p:nvPr>
        </p:nvSpPr>
        <p:spPr>
          <a:xfrm>
            <a:off y="3786737" x="685800"/>
            <a:ext cy="1046317" cx="7772400"/>
          </a:xfrm>
          <a:prstGeom prst="rect">
            <a:avLst/>
          </a:prstGeom>
          <a:noFill/>
          <a:ln>
            <a:noFill/>
          </a:ln>
        </p:spPr>
        <p:txBody>
          <a:bodyPr bIns="91425" rIns="91425" lIns="91425" tIns="91425" anchor="t" anchorCtr="0"/>
          <a:lstStyle>
            <a:lvl1pPr algn="ctr" rtl="0" marR="0" indent="190500" marL="0">
              <a:lnSpc>
                <a:spcPct val="100000"/>
              </a:lnSpc>
              <a:spcBef>
                <a:spcPts val="0"/>
              </a:spcBef>
              <a:spcAft>
                <a:spcPts val="0"/>
              </a:spcAft>
              <a:buClr>
                <a:schemeClr val="dk2"/>
              </a:buClr>
              <a:buFont typeface="Arial"/>
              <a:buNone/>
              <a:defRPr/>
            </a:lvl1pPr>
            <a:lvl2pPr algn="ctr" rtl="0" marR="0" indent="190500" marL="0">
              <a:lnSpc>
                <a:spcPct val="100000"/>
              </a:lnSpc>
              <a:spcBef>
                <a:spcPts val="0"/>
              </a:spcBef>
              <a:spcAft>
                <a:spcPts val="0"/>
              </a:spcAft>
              <a:buClr>
                <a:schemeClr val="dk2"/>
              </a:buClr>
              <a:buFont typeface="Arial"/>
              <a:buNone/>
              <a:defRPr/>
            </a:lvl2pPr>
            <a:lvl3pPr algn="ctr" rtl="0" marR="0" indent="190500" marL="0">
              <a:lnSpc>
                <a:spcPct val="100000"/>
              </a:lnSpc>
              <a:spcBef>
                <a:spcPts val="0"/>
              </a:spcBef>
              <a:spcAft>
                <a:spcPts val="0"/>
              </a:spcAft>
              <a:buClr>
                <a:schemeClr val="dk2"/>
              </a:buClr>
              <a:buFont typeface="Arial"/>
              <a:buNone/>
              <a:defRPr/>
            </a:lvl3pPr>
            <a:lvl4pPr algn="ctr" rtl="0" marR="0" indent="190500" marL="0">
              <a:lnSpc>
                <a:spcPct val="100000"/>
              </a:lnSpc>
              <a:spcBef>
                <a:spcPts val="0"/>
              </a:spcBef>
              <a:spcAft>
                <a:spcPts val="0"/>
              </a:spcAft>
              <a:buClr>
                <a:schemeClr val="dk2"/>
              </a:buClr>
              <a:buFont typeface="Arial"/>
              <a:buNone/>
              <a:defRPr/>
            </a:lvl4pPr>
            <a:lvl5pPr algn="ctr" rtl="0" marR="0" indent="190500" marL="0">
              <a:lnSpc>
                <a:spcPct val="100000"/>
              </a:lnSpc>
              <a:spcBef>
                <a:spcPts val="0"/>
              </a:spcBef>
              <a:spcAft>
                <a:spcPts val="0"/>
              </a:spcAft>
              <a:buClr>
                <a:schemeClr val="dk2"/>
              </a:buClr>
              <a:buFont typeface="Arial"/>
              <a:buNone/>
              <a:defRPr/>
            </a:lvl5pPr>
            <a:lvl6pPr algn="ctr" rtl="0" marR="0" indent="190500" marL="0">
              <a:lnSpc>
                <a:spcPct val="100000"/>
              </a:lnSpc>
              <a:spcBef>
                <a:spcPts val="0"/>
              </a:spcBef>
              <a:spcAft>
                <a:spcPts val="0"/>
              </a:spcAft>
              <a:buClr>
                <a:schemeClr val="dk2"/>
              </a:buClr>
              <a:buFont typeface="Arial"/>
              <a:buNone/>
              <a:defRPr/>
            </a:lvl6pPr>
            <a:lvl7pPr algn="ctr" rtl="0" marR="0" indent="190500" marL="0">
              <a:lnSpc>
                <a:spcPct val="100000"/>
              </a:lnSpc>
              <a:spcBef>
                <a:spcPts val="0"/>
              </a:spcBef>
              <a:spcAft>
                <a:spcPts val="0"/>
              </a:spcAft>
              <a:buClr>
                <a:schemeClr val="dk2"/>
              </a:buClr>
              <a:buFont typeface="Arial"/>
              <a:buNone/>
              <a:defRPr/>
            </a:lvl7pPr>
            <a:lvl8pPr algn="ctr" rtl="0" marR="0" indent="190500" marL="0">
              <a:lnSpc>
                <a:spcPct val="100000"/>
              </a:lnSpc>
              <a:spcBef>
                <a:spcPts val="0"/>
              </a:spcBef>
              <a:spcAft>
                <a:spcPts val="0"/>
              </a:spcAft>
              <a:buClr>
                <a:schemeClr val="dk2"/>
              </a:buClr>
              <a:buFont typeface="Arial"/>
              <a:buNone/>
              <a:defRPr/>
            </a:lvl8pPr>
            <a:lvl9pPr algn="ctr" rtl="0" marR="0" indent="190500" marL="0">
              <a:lnSpc>
                <a:spcPct val="100000"/>
              </a:lnSpc>
              <a:spcBef>
                <a:spcPts val="0"/>
              </a:spcBef>
              <a:spcAft>
                <a:spcPts val="0"/>
              </a:spcAft>
              <a:buClr>
                <a:schemeClr val="dk2"/>
              </a:buClr>
              <a:buFont typeface="Arial"/>
              <a:buNone/>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0" name="Shape 10"/>
        <p:cNvGrpSpPr/>
        <p:nvPr/>
      </p:nvGrpSpPr>
      <p:grpSpPr>
        <a:xfrm>
          <a:off y="0" x="0"/>
          <a:ext cy="0" cx="0"/>
          <a:chOff y="0" x="0"/>
          <a:chExt cy="0" cx="0"/>
        </a:xfrm>
      </p:grpSpPr>
      <p:sp>
        <p:nvSpPr>
          <p:cNvPr id="11" name="Shape 11"/>
          <p:cNvSpPr txBox="1"/>
          <p:nvPr>
            <p:ph type="title"/>
          </p:nvPr>
        </p:nvSpPr>
        <p:spPr>
          <a:xfrm>
            <a:off y="274637" x="457200"/>
            <a:ext cy="1143000" cx="8229600"/>
          </a:xfrm>
          <a:prstGeom prst="rect">
            <a:avLst/>
          </a:prstGeom>
          <a:noFill/>
          <a:ln>
            <a:noFill/>
          </a:ln>
        </p:spPr>
        <p:txBody>
          <a:bodyPr bIns="91425" rIns="91425" lIns="91425" tIns="91425" anchor="b" anchorCtr="0"/>
          <a:lstStyle>
            <a:lvl1pPr algn="l" rtl="0">
              <a:spcBef>
                <a:spcPts val="0"/>
              </a:spcBef>
              <a:buClr>
                <a:schemeClr val="dk1"/>
              </a:buClr>
              <a:buFont typeface="Arial"/>
              <a:buNone/>
              <a:defRPr/>
            </a:lvl1pPr>
            <a:lvl2pPr algn="l" rtl="0">
              <a:spcBef>
                <a:spcPts val="0"/>
              </a:spcBef>
              <a:buClr>
                <a:schemeClr val="dk1"/>
              </a:buClr>
              <a:buFont typeface="Arial"/>
              <a:buNone/>
              <a:defRPr/>
            </a:lvl2pPr>
            <a:lvl3pPr algn="l" rtl="0">
              <a:spcBef>
                <a:spcPts val="0"/>
              </a:spcBef>
              <a:buClr>
                <a:schemeClr val="dk1"/>
              </a:buClr>
              <a:buFont typeface="Arial"/>
              <a:buNone/>
              <a:defRPr/>
            </a:lvl3pPr>
            <a:lvl4pPr algn="l" rtl="0">
              <a:spcBef>
                <a:spcPts val="0"/>
              </a:spcBef>
              <a:buClr>
                <a:schemeClr val="dk1"/>
              </a:buClr>
              <a:buFont typeface="Arial"/>
              <a:buNone/>
              <a:defRPr/>
            </a:lvl4pPr>
            <a:lvl5pPr algn="l" rtl="0">
              <a:spcBef>
                <a:spcPts val="0"/>
              </a:spcBef>
              <a:buClr>
                <a:schemeClr val="dk1"/>
              </a:buClr>
              <a:buFont typeface="Arial"/>
              <a:buNone/>
              <a:defRPr/>
            </a:lvl5pPr>
            <a:lvl6pPr algn="l" rtl="0">
              <a:spcBef>
                <a:spcPts val="0"/>
              </a:spcBef>
              <a:buClr>
                <a:schemeClr val="dk1"/>
              </a:buClr>
              <a:buFont typeface="Arial"/>
              <a:buNone/>
              <a:defRPr/>
            </a:lvl6pPr>
            <a:lvl7pPr algn="l" rtl="0">
              <a:spcBef>
                <a:spcPts val="0"/>
              </a:spcBef>
              <a:buClr>
                <a:schemeClr val="dk1"/>
              </a:buClr>
              <a:buFont typeface="Arial"/>
              <a:buNone/>
              <a:defRPr/>
            </a:lvl7pPr>
            <a:lvl8pPr algn="l" rtl="0">
              <a:spcBef>
                <a:spcPts val="0"/>
              </a:spcBef>
              <a:buClr>
                <a:schemeClr val="dk1"/>
              </a:buClr>
              <a:buFont typeface="Arial"/>
              <a:buNone/>
              <a:defRPr/>
            </a:lvl8pPr>
            <a:lvl9pPr algn="l" rtl="0">
              <a:spcBef>
                <a:spcPts val="0"/>
              </a:spcBef>
              <a:buClr>
                <a:schemeClr val="dk1"/>
              </a:buClr>
              <a:buFont typeface="Arial"/>
              <a:buNone/>
              <a:defRPr/>
            </a:lvl9pPr>
          </a:lstStyle>
          <a:p/>
        </p:txBody>
      </p:sp>
      <p:sp>
        <p:nvSpPr>
          <p:cNvPr id="12" name="Shape 12"/>
          <p:cNvSpPr txBox="1"/>
          <p:nvPr>
            <p:ph idx="1" type="body"/>
          </p:nvPr>
        </p:nvSpPr>
        <p:spPr>
          <a:xfrm>
            <a:off y="1600200" x="457200"/>
            <a:ext cy="4967574" cx="8229600"/>
          </a:xfrm>
          <a:prstGeom prst="rect">
            <a:avLst/>
          </a:prstGeom>
          <a:noFill/>
          <a:ln>
            <a:noFill/>
          </a:ln>
        </p:spPr>
        <p:txBody>
          <a:bodyPr bIns="91425" rIns="91425" lIns="91425" tIns="91425" anchor="t" anchorCtr="0"/>
          <a:lstStyle>
            <a:lvl1pPr rtl="0">
              <a:spcBef>
                <a:spcPts val="0"/>
              </a:spcBef>
              <a:defRPr/>
            </a:lvl1pPr>
            <a:lvl2pPr rtl="0" indent="-285750" marL="742950">
              <a:spcBef>
                <a:spcPts val="0"/>
              </a:spcBef>
              <a:defRPr/>
            </a:lvl2pPr>
            <a:lvl3pPr rtl="0" indent="-228600" marL="1143000">
              <a:spcBef>
                <a:spcPts val="0"/>
              </a:spcBef>
              <a:defRPr/>
            </a:lvl3pPr>
            <a:lvl4pPr rtl="0" indent="-228600" marL="160020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13" name="Shape 13"/>
        <p:cNvGrpSpPr/>
        <p:nvPr/>
      </p:nvGrpSpPr>
      <p:grpSpPr>
        <a:xfrm>
          <a:off y="0" x="0"/>
          <a:ext cy="0" cx="0"/>
          <a:chOff y="0" x="0"/>
          <a:chExt cy="0" cx="0"/>
        </a:xfrm>
      </p:grpSpPr>
      <p:sp>
        <p:nvSpPr>
          <p:cNvPr id="14" name="Shape 14"/>
          <p:cNvSpPr txBox="1"/>
          <p:nvPr>
            <p:ph type="title"/>
          </p:nvPr>
        </p:nvSpPr>
        <p:spPr>
          <a:xfrm>
            <a:off y="274637" x="457200"/>
            <a:ext cy="1143000" cx="8229600"/>
          </a:xfrm>
          <a:prstGeom prst="rect">
            <a:avLst/>
          </a:prstGeom>
          <a:noFill/>
          <a:ln>
            <a:noFill/>
          </a:ln>
        </p:spPr>
        <p:txBody>
          <a:bodyPr bIns="91425" rIns="91425" lIns="91425" tIns="91425" anchor="b" anchorCtr="0"/>
          <a:lstStyle>
            <a:lvl1pPr algn="l" rtl="0">
              <a:spcBef>
                <a:spcPts val="0"/>
              </a:spcBef>
              <a:buClr>
                <a:schemeClr val="dk1"/>
              </a:buClr>
              <a:buFont typeface="Arial"/>
              <a:buNone/>
              <a:defRPr/>
            </a:lvl1pPr>
            <a:lvl2pPr algn="l" rtl="0">
              <a:spcBef>
                <a:spcPts val="0"/>
              </a:spcBef>
              <a:buClr>
                <a:schemeClr val="dk1"/>
              </a:buClr>
              <a:buFont typeface="Arial"/>
              <a:buNone/>
              <a:defRPr/>
            </a:lvl2pPr>
            <a:lvl3pPr algn="l" rtl="0">
              <a:spcBef>
                <a:spcPts val="0"/>
              </a:spcBef>
              <a:buClr>
                <a:schemeClr val="dk1"/>
              </a:buClr>
              <a:buFont typeface="Arial"/>
              <a:buNone/>
              <a:defRPr/>
            </a:lvl3pPr>
            <a:lvl4pPr algn="l" rtl="0">
              <a:spcBef>
                <a:spcPts val="0"/>
              </a:spcBef>
              <a:buClr>
                <a:schemeClr val="dk1"/>
              </a:buClr>
              <a:buFont typeface="Arial"/>
              <a:buNone/>
              <a:defRPr/>
            </a:lvl4pPr>
            <a:lvl5pPr algn="l" rtl="0">
              <a:spcBef>
                <a:spcPts val="0"/>
              </a:spcBef>
              <a:buClr>
                <a:schemeClr val="dk1"/>
              </a:buClr>
              <a:buFont typeface="Arial"/>
              <a:buNone/>
              <a:defRPr/>
            </a:lvl5pPr>
            <a:lvl6pPr algn="l" rtl="0">
              <a:spcBef>
                <a:spcPts val="0"/>
              </a:spcBef>
              <a:buClr>
                <a:schemeClr val="dk1"/>
              </a:buClr>
              <a:buFont typeface="Arial"/>
              <a:buNone/>
              <a:defRPr/>
            </a:lvl6pPr>
            <a:lvl7pPr algn="l" rtl="0">
              <a:spcBef>
                <a:spcPts val="0"/>
              </a:spcBef>
              <a:buClr>
                <a:schemeClr val="dk1"/>
              </a:buClr>
              <a:buFont typeface="Arial"/>
              <a:buNone/>
              <a:defRPr/>
            </a:lvl7pPr>
            <a:lvl8pPr algn="l" rtl="0">
              <a:spcBef>
                <a:spcPts val="0"/>
              </a:spcBef>
              <a:buClr>
                <a:schemeClr val="dk1"/>
              </a:buClr>
              <a:buFont typeface="Arial"/>
              <a:buNone/>
              <a:defRPr/>
            </a:lvl8pPr>
            <a:lvl9pPr algn="l" rtl="0">
              <a:spcBef>
                <a:spcPts val="0"/>
              </a:spcBef>
              <a:buClr>
                <a:schemeClr val="dk1"/>
              </a:buClr>
              <a:buFont typeface="Arial"/>
              <a:buNone/>
              <a:defRPr/>
            </a:lvl9pPr>
          </a:lstStyle>
          <a:p/>
        </p:txBody>
      </p:sp>
      <p:sp>
        <p:nvSpPr>
          <p:cNvPr id="15" name="Shape 15"/>
          <p:cNvSpPr txBox="1"/>
          <p:nvPr>
            <p:ph idx="1" type="body"/>
          </p:nvPr>
        </p:nvSpPr>
        <p:spPr>
          <a:xfrm>
            <a:off y="1600200" x="457200"/>
            <a:ext cy="4967574" cx="3994524"/>
          </a:xfrm>
          <a:prstGeom prst="rect">
            <a:avLst/>
          </a:prstGeom>
          <a:noFill/>
          <a:ln>
            <a:noFill/>
          </a:ln>
        </p:spPr>
        <p:txBody>
          <a:bodyPr bIns="91425" rIns="91425" lIns="91425" t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16" name="Shape 16"/>
          <p:cNvSpPr txBox="1"/>
          <p:nvPr>
            <p:ph idx="2" type="body"/>
          </p:nvPr>
        </p:nvSpPr>
        <p:spPr>
          <a:xfrm>
            <a:off y="1600200" x="4692273"/>
            <a:ext cy="4967574" cx="3994524"/>
          </a:xfrm>
          <a:prstGeom prst="rect">
            <a:avLst/>
          </a:prstGeom>
          <a:noFill/>
          <a:ln>
            <a:noFill/>
          </a:ln>
        </p:spPr>
        <p:txBody>
          <a:bodyPr bIns="91425" rIns="91425" lIns="91425" t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17" name="Shape 17"/>
        <p:cNvGrpSpPr/>
        <p:nvPr/>
      </p:nvGrpSpPr>
      <p:grpSpPr>
        <a:xfrm>
          <a:off y="0" x="0"/>
          <a:ext cy="0" cx="0"/>
          <a:chOff y="0" x="0"/>
          <a:chExt cy="0" cx="0"/>
        </a:xfrm>
      </p:grpSpPr>
      <p:sp>
        <p:nvSpPr>
          <p:cNvPr id="18" name="Shape 18"/>
          <p:cNvSpPr txBox="1"/>
          <p:nvPr>
            <p:ph type="title"/>
          </p:nvPr>
        </p:nvSpPr>
        <p:spPr>
          <a:xfrm>
            <a:off y="274637" x="457200"/>
            <a:ext cy="1143000" cx="8229600"/>
          </a:xfrm>
          <a:prstGeom prst="rect">
            <a:avLst/>
          </a:prstGeom>
          <a:noFill/>
          <a:ln>
            <a:noFill/>
          </a:ln>
        </p:spPr>
        <p:txBody>
          <a:bodyPr bIns="91425" rIns="91425" lIns="91425" tIns="91425" anchor="b" anchorCtr="0"/>
          <a:lstStyle>
            <a:lvl1pPr algn="l" rtl="0">
              <a:spcBef>
                <a:spcPts val="0"/>
              </a:spcBef>
              <a:buClr>
                <a:schemeClr val="dk1"/>
              </a:buClr>
              <a:buFont typeface="Arial"/>
              <a:buNone/>
              <a:defRPr/>
            </a:lvl1pPr>
            <a:lvl2pPr algn="l" rtl="0">
              <a:spcBef>
                <a:spcPts val="0"/>
              </a:spcBef>
              <a:buClr>
                <a:schemeClr val="dk1"/>
              </a:buClr>
              <a:buFont typeface="Arial"/>
              <a:buNone/>
              <a:defRPr/>
            </a:lvl2pPr>
            <a:lvl3pPr algn="l" rtl="0">
              <a:spcBef>
                <a:spcPts val="0"/>
              </a:spcBef>
              <a:buClr>
                <a:schemeClr val="dk1"/>
              </a:buClr>
              <a:buFont typeface="Arial"/>
              <a:buNone/>
              <a:defRPr/>
            </a:lvl3pPr>
            <a:lvl4pPr algn="l" rtl="0">
              <a:spcBef>
                <a:spcPts val="0"/>
              </a:spcBef>
              <a:buClr>
                <a:schemeClr val="dk1"/>
              </a:buClr>
              <a:buFont typeface="Arial"/>
              <a:buNone/>
              <a:defRPr/>
            </a:lvl4pPr>
            <a:lvl5pPr algn="l" rtl="0">
              <a:spcBef>
                <a:spcPts val="0"/>
              </a:spcBef>
              <a:buClr>
                <a:schemeClr val="dk1"/>
              </a:buClr>
              <a:buFont typeface="Arial"/>
              <a:buNone/>
              <a:defRPr/>
            </a:lvl5pPr>
            <a:lvl6pPr algn="l" rtl="0">
              <a:spcBef>
                <a:spcPts val="0"/>
              </a:spcBef>
              <a:buClr>
                <a:schemeClr val="dk1"/>
              </a:buClr>
              <a:buFont typeface="Arial"/>
              <a:buNone/>
              <a:defRPr/>
            </a:lvl6pPr>
            <a:lvl7pPr algn="l" rtl="0">
              <a:spcBef>
                <a:spcPts val="0"/>
              </a:spcBef>
              <a:buClr>
                <a:schemeClr val="dk1"/>
              </a:buClr>
              <a:buFont typeface="Arial"/>
              <a:buNone/>
              <a:defRPr/>
            </a:lvl7pPr>
            <a:lvl8pPr algn="l" rtl="0">
              <a:spcBef>
                <a:spcPts val="0"/>
              </a:spcBef>
              <a:buClr>
                <a:schemeClr val="dk1"/>
              </a:buClr>
              <a:buFont typeface="Arial"/>
              <a:buNone/>
              <a:defRPr/>
            </a:lvl8pPr>
            <a:lvl9pPr algn="l" rtl="0">
              <a:spcBef>
                <a:spcPts val="0"/>
              </a:spcBef>
              <a:buClr>
                <a:schemeClr val="dk1"/>
              </a:buClr>
              <a:buFont typeface="Arial"/>
              <a:buNone/>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19" name="Shape 19"/>
        <p:cNvGrpSpPr/>
        <p:nvPr/>
      </p:nvGrpSpPr>
      <p:grpSpPr>
        <a:xfrm>
          <a:off y="0" x="0"/>
          <a:ext cy="0" cx="0"/>
          <a:chOff y="0" x="0"/>
          <a:chExt cy="0" cx="0"/>
        </a:xfrm>
      </p:grpSpPr>
      <p:sp>
        <p:nvSpPr>
          <p:cNvPr id="20" name="Shape 20"/>
          <p:cNvSpPr txBox="1"/>
          <p:nvPr>
            <p:ph idx="1" type="body"/>
          </p:nvPr>
        </p:nvSpPr>
        <p:spPr>
          <a:xfrm>
            <a:off y="5875078" x="457200"/>
            <a:ext cy="692692" cx="8229600"/>
          </a:xfrm>
          <a:prstGeom prst="rect">
            <a:avLst/>
          </a:prstGeom>
          <a:noFill/>
          <a:ln>
            <a:noFill/>
          </a:ln>
        </p:spPr>
        <p:txBody>
          <a:bodyPr bIns="91425" rIns="91425" lIns="91425" tIns="91425" anchor="t" anchorCtr="0"/>
          <a:lstStyle>
            <a:lvl1pPr algn="ctr" rtl="0" indent="-95250" marL="285750">
              <a:lnSpc>
                <a:spcPct val="100000"/>
              </a:lnSpc>
              <a:spcBef>
                <a:spcPts val="360"/>
              </a:spcBef>
              <a:spcAft>
                <a:spcPts val="0"/>
              </a:spcAft>
              <a:buClr>
                <a:schemeClr val="dk1"/>
              </a:buClr>
              <a:buFont typeface="Arial"/>
              <a:buChar char="•"/>
              <a:defRPr/>
            </a:lvl1pPr>
            <a:lvl2pPr algn="ctr" rtl="0" indent="-171450" marL="285750">
              <a:lnSpc>
                <a:spcPct val="100000"/>
              </a:lnSpc>
              <a:spcBef>
                <a:spcPts val="360"/>
              </a:spcBef>
              <a:spcAft>
                <a:spcPts val="0"/>
              </a:spcAft>
              <a:buClr>
                <a:schemeClr val="dk1"/>
              </a:buClr>
              <a:buFont typeface="Courier New"/>
              <a:buChar char="o"/>
              <a:defRPr/>
            </a:lvl2pPr>
            <a:lvl3pPr algn="ctr" rtl="0" indent="-171450" marL="285750">
              <a:lnSpc>
                <a:spcPct val="100000"/>
              </a:lnSpc>
              <a:spcBef>
                <a:spcPts val="360"/>
              </a:spcBef>
              <a:spcAft>
                <a:spcPts val="0"/>
              </a:spcAft>
              <a:buClr>
                <a:schemeClr val="dk1"/>
              </a:buClr>
              <a:buFont typeface="Noto Symbol"/>
              <a:buChar char="▪"/>
              <a:defRPr/>
            </a:lvl3pPr>
            <a:lvl4pPr algn="ctr" rtl="0" indent="-95250" marL="285750">
              <a:lnSpc>
                <a:spcPct val="100000"/>
              </a:lnSpc>
              <a:spcBef>
                <a:spcPts val="360"/>
              </a:spcBef>
              <a:spcAft>
                <a:spcPts val="0"/>
              </a:spcAft>
              <a:buClr>
                <a:schemeClr val="dk1"/>
              </a:buClr>
              <a:buFont typeface="Arial"/>
              <a:buChar char="•"/>
              <a:defRPr/>
            </a:lvl4pPr>
            <a:lvl5pPr algn="ctr" rtl="0" indent="-171450" marL="285750">
              <a:lnSpc>
                <a:spcPct val="100000"/>
              </a:lnSpc>
              <a:spcBef>
                <a:spcPts val="360"/>
              </a:spcBef>
              <a:spcAft>
                <a:spcPts val="0"/>
              </a:spcAft>
              <a:buClr>
                <a:schemeClr val="dk1"/>
              </a:buClr>
              <a:buFont typeface="Courier New"/>
              <a:buChar char="o"/>
              <a:defRPr/>
            </a:lvl5pPr>
            <a:lvl6pPr algn="ctr" rtl="0" indent="-171450" marL="285750">
              <a:lnSpc>
                <a:spcPct val="100000"/>
              </a:lnSpc>
              <a:spcBef>
                <a:spcPts val="360"/>
              </a:spcBef>
              <a:spcAft>
                <a:spcPts val="0"/>
              </a:spcAft>
              <a:buClr>
                <a:schemeClr val="dk1"/>
              </a:buClr>
              <a:buFont typeface="Noto Symbol"/>
              <a:buChar char="▪"/>
              <a:defRPr/>
            </a:lvl6pPr>
            <a:lvl7pPr algn="ctr" rtl="0" indent="-95250" marL="285750">
              <a:lnSpc>
                <a:spcPct val="100000"/>
              </a:lnSpc>
              <a:spcBef>
                <a:spcPts val="360"/>
              </a:spcBef>
              <a:spcAft>
                <a:spcPts val="0"/>
              </a:spcAft>
              <a:buClr>
                <a:schemeClr val="dk1"/>
              </a:buClr>
              <a:buFont typeface="Arial"/>
              <a:buChar char="•"/>
              <a:defRPr/>
            </a:lvl7pPr>
            <a:lvl8pPr algn="ctr" rtl="0" indent="-171450" marL="285750">
              <a:lnSpc>
                <a:spcPct val="100000"/>
              </a:lnSpc>
              <a:spcBef>
                <a:spcPts val="360"/>
              </a:spcBef>
              <a:spcAft>
                <a:spcPts val="0"/>
              </a:spcAft>
              <a:buClr>
                <a:schemeClr val="dk1"/>
              </a:buClr>
              <a:buFont typeface="Courier New"/>
              <a:buChar char="o"/>
              <a:defRPr/>
            </a:lvl8pPr>
            <a:lvl9pPr algn="ctr" rtl="0" indent="-171450" marL="285750">
              <a:lnSpc>
                <a:spcPct val="100000"/>
              </a:lnSpc>
              <a:spcBef>
                <a:spcPts val="360"/>
              </a:spcBef>
              <a:spcAft>
                <a:spcPts val="0"/>
              </a:spcAft>
              <a:buClr>
                <a:schemeClr val="dk1"/>
              </a:buClr>
              <a:buFont typeface="Noto Symbol"/>
              <a:buChar char="▪"/>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21" name="Shape 21"/>
        <p:cNvGrpSpPr/>
        <p:nvPr/>
      </p:nvGrpSpPr>
      <p:grpSpPr>
        <a:xfrm>
          <a:off y="0" x="0"/>
          <a:ext cy="0" cx="0"/>
          <a:chOff y="0" x="0"/>
          <a:chExt cy="0" cx="0"/>
        </a:xfrm>
      </p:grpSpPr>
    </p:spTree>
  </p:cSld>
  <p:clrMapOvr>
    <a:masterClrMapping/>
  </p:clrMapOvr>
</p:sldLayout>
</file>

<file path=ppt/slideMasters/_rels/slideMaster1.xml.rels><?xml version="1.0" encoding="UTF-8" standalone="yes"?><Relationships xmlns="http://schemas.openxmlformats.org/package/2006/relationships"><Relationship Target="../slideLayouts/slideLayout2.xml" Type="http://schemas.openxmlformats.org/officeDocument/2006/relationships/slideLayout" Id="rId2"/><Relationship Target="../slideLayouts/slideLayout1.xml" Type="http://schemas.openxmlformats.org/officeDocument/2006/relationships/slideLayout" Id="rId1"/><Relationship Target="../slideLayouts/slideLayout4.xml" Type="http://schemas.openxmlformats.org/officeDocument/2006/relationships/slideLayout" Id="rId4"/><Relationship Target="../slideLayouts/slideLayout3.xml" Type="http://schemas.openxmlformats.org/officeDocument/2006/relationships/slideLayout" Id="rId3"/><Relationship Target="../slideLayouts/slideLayout6.xml" Type="http://schemas.openxmlformats.org/officeDocument/2006/relationships/slideLayout" Id="rId6"/><Relationship Target="../slideLayouts/slideLayout5.xml" Type="http://schemas.openxmlformats.org/officeDocument/2006/relationships/slideLayout" Id="rId5"/><Relationship Target="../theme/theme2.xml" Type="http://schemas.openxmlformats.org/officeDocument/2006/relationships/theme" Id="rId7"/></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4" name="Shape 4"/>
        <p:cNvGrpSpPr/>
        <p:nvPr/>
      </p:nvGrpSpPr>
      <p:grpSpPr>
        <a:xfrm>
          <a:off y="0" x="0"/>
          <a:ext cy="0" cx="0"/>
          <a:chOff y="0" x="0"/>
          <a:chExt cy="0" cx="0"/>
        </a:xfrm>
      </p:grpSpPr>
      <p:sp>
        <p:nvSpPr>
          <p:cNvPr id="5" name="Shape 5"/>
          <p:cNvSpPr txBox="1"/>
          <p:nvPr>
            <p:ph type="title"/>
          </p:nvPr>
        </p:nvSpPr>
        <p:spPr>
          <a:xfrm>
            <a:off y="274637" x="457200"/>
            <a:ext cy="1143000" cx="8229600"/>
          </a:xfrm>
          <a:prstGeom prst="rect">
            <a:avLst/>
          </a:prstGeom>
          <a:noFill/>
          <a:ln>
            <a:noFill/>
          </a:ln>
        </p:spPr>
        <p:txBody>
          <a:bodyPr bIns="91425" rIns="91425" lIns="91425" tIns="91425" anchor="b" anchorCtr="0"/>
          <a:lstStyle>
            <a:lvl1pPr algn="l" rtl="0" marR="0" indent="228600" marL="0">
              <a:lnSpc>
                <a:spcPct val="100000"/>
              </a:lnSpc>
              <a:spcBef>
                <a:spcPts val="0"/>
              </a:spcBef>
              <a:spcAft>
                <a:spcPts val="0"/>
              </a:spcAft>
              <a:buClr>
                <a:schemeClr val="dk1"/>
              </a:buClr>
              <a:buFont typeface="Arial"/>
              <a:buNone/>
              <a:defRPr/>
            </a:lvl1pPr>
            <a:lvl2pPr algn="l" rtl="0" marR="0" indent="228600" marL="0">
              <a:lnSpc>
                <a:spcPct val="100000"/>
              </a:lnSpc>
              <a:spcBef>
                <a:spcPts val="0"/>
              </a:spcBef>
              <a:spcAft>
                <a:spcPts val="0"/>
              </a:spcAft>
              <a:buClr>
                <a:schemeClr val="dk1"/>
              </a:buClr>
              <a:buFont typeface="Arial"/>
              <a:buNone/>
              <a:defRPr/>
            </a:lvl2pPr>
            <a:lvl3pPr algn="l" rtl="0" marR="0" indent="228600" marL="0">
              <a:spcBef>
                <a:spcPts val="0"/>
              </a:spcBef>
              <a:buClr>
                <a:schemeClr val="dk1"/>
              </a:buClr>
              <a:buFont typeface="Arial"/>
              <a:buNone/>
              <a:defRPr/>
            </a:lvl3pPr>
            <a:lvl4pPr algn="l" rtl="0" marR="0" indent="228600" marL="0">
              <a:spcBef>
                <a:spcPts val="0"/>
              </a:spcBef>
              <a:buClr>
                <a:schemeClr val="dk1"/>
              </a:buClr>
              <a:buFont typeface="Arial"/>
              <a:buNone/>
              <a:defRPr/>
            </a:lvl4pPr>
            <a:lvl5pPr algn="l" rtl="0" marR="0" indent="228600" marL="0">
              <a:spcBef>
                <a:spcPts val="0"/>
              </a:spcBef>
              <a:buClr>
                <a:schemeClr val="dk1"/>
              </a:buClr>
              <a:buFont typeface="Arial"/>
              <a:buNone/>
              <a:defRPr/>
            </a:lvl5pPr>
            <a:lvl6pPr algn="l" rtl="0" marR="0" indent="228600" marL="0">
              <a:spcBef>
                <a:spcPts val="0"/>
              </a:spcBef>
              <a:buClr>
                <a:schemeClr val="dk1"/>
              </a:buClr>
              <a:buFont typeface="Arial"/>
              <a:buNone/>
              <a:defRPr/>
            </a:lvl6pPr>
            <a:lvl7pPr algn="l" rtl="0" marR="0" indent="228600" marL="0">
              <a:spcBef>
                <a:spcPts val="0"/>
              </a:spcBef>
              <a:buClr>
                <a:schemeClr val="dk1"/>
              </a:buClr>
              <a:buFont typeface="Arial"/>
              <a:buNone/>
              <a:defRPr/>
            </a:lvl7pPr>
            <a:lvl8pPr algn="l" rtl="0" marR="0" indent="228600" marL="0">
              <a:spcBef>
                <a:spcPts val="0"/>
              </a:spcBef>
              <a:buClr>
                <a:schemeClr val="dk1"/>
              </a:buClr>
              <a:buFont typeface="Arial"/>
              <a:buNone/>
              <a:defRPr/>
            </a:lvl8pPr>
            <a:lvl9pPr algn="l" rtl="0" marR="0" indent="228600" marL="0">
              <a:spcBef>
                <a:spcPts val="0"/>
              </a:spcBef>
              <a:buClr>
                <a:schemeClr val="dk1"/>
              </a:buClr>
              <a:buFont typeface="Arial"/>
              <a:buNone/>
              <a:defRPr/>
            </a:lvl9pPr>
          </a:lstStyle>
          <a:p/>
        </p:txBody>
      </p:sp>
      <p:sp>
        <p:nvSpPr>
          <p:cNvPr id="6" name="Shape 6"/>
          <p:cNvSpPr txBox="1"/>
          <p:nvPr>
            <p:ph idx="1" type="body"/>
          </p:nvPr>
        </p:nvSpPr>
        <p:spPr>
          <a:xfrm>
            <a:off y="1600200" x="457200"/>
            <a:ext cy="4967574" cx="8229600"/>
          </a:xfrm>
          <a:prstGeom prst="rect">
            <a:avLst/>
          </a:prstGeom>
          <a:noFill/>
          <a:ln>
            <a:noFill/>
          </a:ln>
        </p:spPr>
        <p:txBody>
          <a:bodyPr bIns="91425" rIns="91425" lIns="91425" tIns="91425" anchor="t" anchorCtr="0"/>
          <a:lstStyle>
            <a:lvl1pPr algn="l" rtl="0" marR="0" indent="-25401" marL="342900">
              <a:lnSpc>
                <a:spcPct val="100000"/>
              </a:lnSpc>
              <a:spcBef>
                <a:spcPts val="600"/>
              </a:spcBef>
              <a:spcAft>
                <a:spcPts val="0"/>
              </a:spcAft>
              <a:buClr>
                <a:schemeClr val="dk1"/>
              </a:buClr>
              <a:buFont typeface="Arial"/>
              <a:buChar char="•"/>
              <a:defRPr/>
            </a:lvl1pPr>
            <a:lvl2pPr algn="l" rtl="0" marR="0" indent="-133350" marL="742950">
              <a:lnSpc>
                <a:spcPct val="100000"/>
              </a:lnSpc>
              <a:spcBef>
                <a:spcPts val="480"/>
              </a:spcBef>
              <a:spcAft>
                <a:spcPts val="0"/>
              </a:spcAft>
              <a:buClr>
                <a:schemeClr val="dk1"/>
              </a:buClr>
              <a:buFont typeface="Courier New"/>
              <a:buChar char="o"/>
              <a:defRPr/>
            </a:lvl2pPr>
            <a:lvl3pPr algn="l" rtl="0" marR="0" indent="-76200" marL="1143000">
              <a:lnSpc>
                <a:spcPct val="100000"/>
              </a:lnSpc>
              <a:spcBef>
                <a:spcPts val="480"/>
              </a:spcBef>
              <a:spcAft>
                <a:spcPts val="0"/>
              </a:spcAft>
              <a:buClr>
                <a:schemeClr val="dk1"/>
              </a:buClr>
              <a:buFont typeface="Noto Symbol"/>
              <a:buChar char="▪"/>
              <a:defRPr/>
            </a:lvl3pPr>
            <a:lvl4pPr algn="l" rtl="0" marR="0" indent="-38100" marL="1600200">
              <a:lnSpc>
                <a:spcPct val="100000"/>
              </a:lnSpc>
              <a:spcBef>
                <a:spcPts val="360"/>
              </a:spcBef>
              <a:spcAft>
                <a:spcPts val="0"/>
              </a:spcAft>
              <a:buClr>
                <a:schemeClr val="dk1"/>
              </a:buClr>
              <a:buFont typeface="Arial"/>
              <a:buChar char="•"/>
              <a:defRPr/>
            </a:lvl4pPr>
            <a:lvl5pPr algn="l" rtl="0" marR="0" indent="-114300" marL="2057400">
              <a:lnSpc>
                <a:spcPct val="100000"/>
              </a:lnSpc>
              <a:spcBef>
                <a:spcPts val="360"/>
              </a:spcBef>
              <a:spcAft>
                <a:spcPts val="0"/>
              </a:spcAft>
              <a:buClr>
                <a:schemeClr val="dk1"/>
              </a:buClr>
              <a:buFont typeface="Courier New"/>
              <a:buChar char="o"/>
              <a:defRPr/>
            </a:lvl5pPr>
            <a:lvl6pPr algn="l" rtl="0" marR="0" indent="-114300" marL="2514600">
              <a:lnSpc>
                <a:spcPct val="100000"/>
              </a:lnSpc>
              <a:spcBef>
                <a:spcPts val="360"/>
              </a:spcBef>
              <a:spcAft>
                <a:spcPts val="0"/>
              </a:spcAft>
              <a:buClr>
                <a:schemeClr val="dk1"/>
              </a:buClr>
              <a:buFont typeface="Noto Symbol"/>
              <a:buChar char="▪"/>
              <a:defRPr/>
            </a:lvl6pPr>
            <a:lvl7pPr algn="l" rtl="0" marR="0" indent="-38100" marL="2971800">
              <a:lnSpc>
                <a:spcPct val="100000"/>
              </a:lnSpc>
              <a:spcBef>
                <a:spcPts val="360"/>
              </a:spcBef>
              <a:spcAft>
                <a:spcPts val="0"/>
              </a:spcAft>
              <a:buClr>
                <a:schemeClr val="dk1"/>
              </a:buClr>
              <a:buFont typeface="Arial"/>
              <a:buChar char="•"/>
              <a:defRPr/>
            </a:lvl7pPr>
            <a:lvl8pPr algn="l" rtl="0" marR="0" indent="-114300" marL="3429000">
              <a:lnSpc>
                <a:spcPct val="100000"/>
              </a:lnSpc>
              <a:spcBef>
                <a:spcPts val="360"/>
              </a:spcBef>
              <a:spcAft>
                <a:spcPts val="0"/>
              </a:spcAft>
              <a:buClr>
                <a:schemeClr val="dk1"/>
              </a:buClr>
              <a:buFont typeface="Courier New"/>
              <a:buChar char="o"/>
              <a:defRPr/>
            </a:lvl8pPr>
            <a:lvl9pPr algn="l" rtl="0" marR="0" indent="-114300" marL="3886200">
              <a:lnSpc>
                <a:spcPct val="100000"/>
              </a:lnSpc>
              <a:spcBef>
                <a:spcPts val="360"/>
              </a:spcBef>
              <a:spcAft>
                <a:spcPts val="0"/>
              </a:spcAft>
              <a:buClr>
                <a:schemeClr val="dk1"/>
              </a:buClr>
              <a:buFont typeface="Noto Symbol"/>
              <a:buChar char="▪"/>
              <a:defRPr/>
            </a:lvl9pPr>
          </a:lstStyle>
          <a:p/>
        </p:txBody>
      </p:sp>
    </p:spTree>
  </p:cSld>
  <p:clrMap accent2="accent2" accent3="accent3" accent4="accent4" accent5="accent5" accent6="accent6" hlink="hlink" tx2="lt2" tx1="dk1" bg2="dk2" bg1="lt1" folHlink="folHlink" accent1="accent1"/>
  <p:sldLayoutIdLst>
    <p:sldLayoutId id="2147483648" r:id="rId1"/>
    <p:sldLayoutId id="2147483649" r:id="rId2"/>
    <p:sldLayoutId id="2147483650" r:id="rId3"/>
    <p:sldLayoutId id="2147483651" r:id="rId4"/>
    <p:sldLayoutId id="2147483652" r:id="rId5"/>
    <p:sldLayoutId id="2147483653" r:id="rId6"/>
  </p:sldLayoutIdLst>
  <p:hf dt="0" ftr="0" sldNum="0" hdr="0"/>
  <p:txStyles>
    <p:title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p:titleStyle>
    <p:body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bodyStyle>
    <p:other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Target="../notesSlides/notesSlide1.xml" Type="http://schemas.openxmlformats.org/officeDocument/2006/relationships/notesSlide" Id="rId2"/><Relationship Target="../slideLayouts/slideLayout1.xml" Type="http://schemas.openxmlformats.org/officeDocument/2006/relationships/slideLayout" Id="rId1"/><Relationship Target="../media/image07.jpg" Type="http://schemas.openxmlformats.org/officeDocument/2006/relationships/image" Id="rId3"/></Relationships>
</file>

<file path=ppt/slides/_rels/slide2.xml.rels><?xml version="1.0" encoding="UTF-8" standalone="yes"?><Relationships xmlns="http://schemas.openxmlformats.org/package/2006/relationships"><Relationship Target="../notesSlides/notesSlide2.xml" Type="http://schemas.openxmlformats.org/officeDocument/2006/relationships/notesSlide" Id="rId2"/><Relationship Target="../slideLayouts/slideLayout2.xml" Type="http://schemas.openxmlformats.org/officeDocument/2006/relationships/slideLayout" Id="rId1"/><Relationship Target="../media/image06.jpg" Type="http://schemas.openxmlformats.org/officeDocument/2006/relationships/image" Id="rId4"/><Relationship Target="../media/image03.jpg" Type="http://schemas.openxmlformats.org/officeDocument/2006/relationships/image" Id="rId3"/></Relationships>
</file>

<file path=ppt/slides/_rels/slide3.xml.rels><?xml version="1.0" encoding="UTF-8" standalone="yes"?><Relationships xmlns="http://schemas.openxmlformats.org/package/2006/relationships"><Relationship Target="../notesSlides/notesSlide3.xml" Type="http://schemas.openxmlformats.org/officeDocument/2006/relationships/notesSlide" Id="rId2"/><Relationship Target="../slideLayouts/slideLayout2.xml" Type="http://schemas.openxmlformats.org/officeDocument/2006/relationships/slideLayout" Id="rId1"/><Relationship Target="../media/image02.jpg" Type="http://schemas.openxmlformats.org/officeDocument/2006/relationships/image" Id="rId4"/><Relationship Target="../media/image00.jpg" Type="http://schemas.openxmlformats.org/officeDocument/2006/relationships/image" Id="rId3"/></Relationships>
</file>

<file path=ppt/slides/_rels/slide4.xml.rels><?xml version="1.0" encoding="UTF-8" standalone="yes"?><Relationships xmlns="http://schemas.openxmlformats.org/package/2006/relationships"><Relationship Target="../notesSlides/notesSlide4.xml" Type="http://schemas.openxmlformats.org/officeDocument/2006/relationships/notesSlide" Id="rId2"/><Relationship Target="../slideLayouts/slideLayout2.xml" Type="http://schemas.openxmlformats.org/officeDocument/2006/relationships/slideLayout" Id="rId1"/><Relationship Target="../media/image05.jpg" Type="http://schemas.openxmlformats.org/officeDocument/2006/relationships/image" Id="rId4"/><Relationship Target="../media/image08.jpg" Type="http://schemas.openxmlformats.org/officeDocument/2006/relationships/image" Id="rId3"/></Relationships>
</file>

<file path=ppt/slides/_rels/slide5.xml.rels><?xml version="1.0" encoding="UTF-8" standalone="yes"?><Relationships xmlns="http://schemas.openxmlformats.org/package/2006/relationships"><Relationship Target="../notesSlides/notesSlide5.xml" Type="http://schemas.openxmlformats.org/officeDocument/2006/relationships/notesSlide" Id="rId2"/><Relationship Target="../slideLayouts/slideLayout2.xml" Type="http://schemas.openxmlformats.org/officeDocument/2006/relationships/slideLayout" Id="rId1"/><Relationship Target="../media/image01.jpg" Type="http://schemas.openxmlformats.org/officeDocument/2006/relationships/image" Id="rId4"/><Relationship Target="../media/image04.jpg" Type="http://schemas.openxmlformats.org/officeDocument/2006/relationships/image" Id="rId3"/></Relationships>
</file>

<file path=ppt/slides/_rels/slide6.xml.rels><?xml version="1.0" encoding="UTF-8" standalone="yes"?><Relationships xmlns="http://schemas.openxmlformats.org/package/2006/relationships"><Relationship Target="../notesSlides/notesSlide6.xml" Type="http://schemas.openxmlformats.org/officeDocument/2006/relationships/notesSlide" Id="rId2"/><Relationship Target="../slideLayouts/slideLayout2.xml" Type="http://schemas.openxmlformats.org/officeDocument/2006/relationships/slideLayout" Id="rId1"/></Relationships>
</file>

<file path=ppt/slides/_rels/slide7.xml.rels><?xml version="1.0" encoding="UTF-8" standalone="yes"?><Relationships xmlns="http://schemas.openxmlformats.org/package/2006/relationships"><Relationship Target="../notesSlides/notesSlide7.xml" Type="http://schemas.openxmlformats.org/officeDocument/2006/relationships/notesSlide" Id="rId2"/><Relationship Target="../slideLayouts/slideLayout2.xml" Type="http://schemas.openxmlformats.org/officeDocument/2006/relationships/slideLayout" Id="rId1"/></Relationships>
</file>

<file path=ppt/slides/_rels/slide8.xml.rels><?xml version="1.0" encoding="UTF-8" standalone="yes"?><Relationships xmlns="http://schemas.openxmlformats.org/package/2006/relationships"><Relationship Target="../notesSlides/notesSlide8.xml" Type="http://schemas.openxmlformats.org/officeDocument/2006/relationships/notesSlide" Id="rId2"/><Relationship Target="../slideLayouts/slideLayout2.xml" Type="http://schemas.openxmlformats.org/officeDocument/2006/relationships/slideLayout" Id="rId1"/></Relationships>
</file>

<file path=ppt/slides/_rels/slide9.xml.rels><?xml version="1.0" encoding="UTF-8" standalone="yes"?><Relationships xmlns="http://schemas.openxmlformats.org/package/2006/relationships"><Relationship Target="../notesSlides/notesSlide9.xml" Type="http://schemas.openxmlformats.org/officeDocument/2006/relationships/notesSlide" Id="rId2"/><Relationship Target="../slideLayouts/slideLayout2.xml" Type="http://schemas.openxmlformats.org/officeDocument/2006/relationships/slideLayout" Id="rId1"/></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rotWithShape="1">
          <a:blip r:embed="rId3">
            <a:alphaModFix/>
          </a:blip>
          <a:stretch>
            <a:fillRect t="0" b="0" r="0" l="0"/>
          </a:stretch>
        </a:blipFill>
      </p:bgPr>
    </p:bg>
    <p:spTree>
      <p:nvGrpSpPr>
        <p:cNvPr id="22" name="Shape 22"/>
        <p:cNvGrpSpPr/>
        <p:nvPr/>
      </p:nvGrpSpPr>
      <p:grpSpPr>
        <a:xfrm>
          <a:off y="0" x="0"/>
          <a:ext cy="0" cx="0"/>
          <a:chOff y="0" x="0"/>
          <a:chExt cy="0" cx="0"/>
        </a:xfrm>
      </p:grpSpPr>
      <p:sp>
        <p:nvSpPr>
          <p:cNvPr id="23" name="Shape 23"/>
          <p:cNvSpPr txBox="1"/>
          <p:nvPr>
            <p:ph type="ctrTitle"/>
          </p:nvPr>
        </p:nvSpPr>
        <p:spPr>
          <a:xfrm>
            <a:off y="3310523" x="685800"/>
            <a:ext cy="1546500" cx="7772400"/>
          </a:xfrm>
          <a:prstGeom prst="rect">
            <a:avLst/>
          </a:prstGeom>
          <a:noFill/>
          <a:ln>
            <a:noFill/>
          </a:ln>
        </p:spPr>
        <p:txBody>
          <a:bodyPr bIns="91425" rIns="91425" lIns="91425" tIns="91425" anchor="b" anchorCtr="0">
            <a:noAutofit/>
          </a:bodyPr>
          <a:lstStyle/>
          <a:p>
            <a:pPr algn="ctr" rtl="0" lvl="0" marR="0" indent="304800" marL="0">
              <a:lnSpc>
                <a:spcPct val="100000"/>
              </a:lnSpc>
              <a:spcBef>
                <a:spcPts val="0"/>
              </a:spcBef>
              <a:spcAft>
                <a:spcPts val="0"/>
              </a:spcAft>
              <a:buClr>
                <a:schemeClr val="dk1"/>
              </a:buClr>
              <a:buSzPct val="25000"/>
              <a:buFont typeface="Arial"/>
              <a:buNone/>
            </a:pPr>
            <a:r>
              <a:rPr strike="noStrike" u="none" b="1" cap="none" baseline="0" sz="9600" lang="en" i="0">
                <a:solidFill>
                  <a:schemeClr val="dk1"/>
                </a:solidFill>
                <a:latin typeface="Garamond"/>
                <a:ea typeface="Garamond"/>
                <a:cs typeface="Garamond"/>
                <a:sym typeface="Garamond"/>
                <a:rtl val="0"/>
              </a:rPr>
              <a:t>Manipulated Photos</a:t>
            </a:r>
          </a:p>
        </p:txBody>
      </p:sp>
      <p:sp>
        <p:nvSpPr>
          <p:cNvPr id="24" name="Shape 24"/>
          <p:cNvSpPr txBox="1"/>
          <p:nvPr>
            <p:ph idx="1" type="subTitle"/>
          </p:nvPr>
        </p:nvSpPr>
        <p:spPr>
          <a:xfrm>
            <a:off y="5062987" x="685800"/>
            <a:ext cy="1046400" cx="7772400"/>
          </a:xfrm>
          <a:prstGeom prst="rect">
            <a:avLst/>
          </a:prstGeom>
          <a:noFill/>
          <a:ln>
            <a:noFill/>
          </a:ln>
        </p:spPr>
        <p:txBody>
          <a:bodyPr bIns="91425" rIns="91425" lIns="91425" tIns="91425" anchor="t" anchorCtr="0">
            <a:noAutofit/>
          </a:bodyPr>
          <a:lstStyle/>
          <a:p>
            <a:pPr algn="ctr" rtl="0" lvl="0" marR="0" indent="190500" marL="0">
              <a:lnSpc>
                <a:spcPct val="100000"/>
              </a:lnSpc>
              <a:spcBef>
                <a:spcPts val="0"/>
              </a:spcBef>
              <a:spcAft>
                <a:spcPts val="0"/>
              </a:spcAft>
              <a:buClr>
                <a:schemeClr val="dk2"/>
              </a:buClr>
              <a:buSzPct val="25000"/>
              <a:buFont typeface="Arial"/>
              <a:buNone/>
            </a:pPr>
            <a:r>
              <a:rPr strike="noStrike" u="none" b="0" cap="none" baseline="0" sz="3000" lang="en" i="0">
                <a:solidFill>
                  <a:srgbClr val="000000"/>
                </a:solidFill>
                <a:latin typeface="Helvetica Neue"/>
                <a:ea typeface="Helvetica Neue"/>
                <a:cs typeface="Helvetica Neue"/>
                <a:sym typeface="Helvetica Neue"/>
                <a:rtl val="0"/>
              </a:rPr>
              <a:t>Photojournalism</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8" name="Shape 28"/>
        <p:cNvGrpSpPr/>
        <p:nvPr/>
      </p:nvGrpSpPr>
      <p:grpSpPr>
        <a:xfrm>
          <a:off y="0" x="0"/>
          <a:ext cy="0" cx="0"/>
          <a:chOff y="0" x="0"/>
          <a:chExt cy="0" cx="0"/>
        </a:xfrm>
      </p:grpSpPr>
      <p:sp>
        <p:nvSpPr>
          <p:cNvPr id="29" name="Shape 29"/>
          <p:cNvSpPr txBox="1"/>
          <p:nvPr>
            <p:ph type="title"/>
          </p:nvPr>
        </p:nvSpPr>
        <p:spPr>
          <a:xfrm>
            <a:off y="274637" x="457200"/>
            <a:ext cy="1143000" cx="8229600"/>
          </a:xfrm>
          <a:prstGeom prst="rect">
            <a:avLst/>
          </a:prstGeom>
          <a:noFill/>
          <a:ln>
            <a:noFill/>
          </a:ln>
        </p:spPr>
        <p:txBody>
          <a:bodyPr bIns="91425" rIns="91425" lIns="91425" tIns="91425" anchor="b" anchorCtr="0">
            <a:noAutofit/>
          </a:bodyPr>
          <a:lstStyle/>
          <a:p>
            <a:pPr algn="l" rtl="0" lvl="0" marR="0" indent="228600" marL="0">
              <a:lnSpc>
                <a:spcPct val="100000"/>
              </a:lnSpc>
              <a:spcBef>
                <a:spcPts val="0"/>
              </a:spcBef>
              <a:spcAft>
                <a:spcPts val="0"/>
              </a:spcAft>
              <a:buClr>
                <a:schemeClr val="dk1"/>
              </a:buClr>
              <a:buFont typeface="Arial"/>
              <a:buNone/>
            </a:pPr>
            <a:r>
              <a:t/>
            </a:r>
            <a:endParaRPr strike="noStrike" u="none" b="1" cap="none" baseline="0" sz="3600" i="0">
              <a:solidFill>
                <a:schemeClr val="dk1"/>
              </a:solidFill>
              <a:latin typeface="Arial"/>
              <a:ea typeface="Arial"/>
              <a:cs typeface="Arial"/>
              <a:sym typeface="Arial"/>
              <a:rtl val="0"/>
            </a:endParaRPr>
          </a:p>
        </p:txBody>
      </p:sp>
      <p:sp>
        <p:nvSpPr>
          <p:cNvPr id="30" name="Shape 30"/>
          <p:cNvSpPr txBox="1"/>
          <p:nvPr>
            <p:ph idx="1" type="body"/>
          </p:nvPr>
        </p:nvSpPr>
        <p:spPr>
          <a:xfrm>
            <a:off y="1600200" x="457200"/>
            <a:ext cy="4967700" cx="8229600"/>
          </a:xfrm>
          <a:prstGeom prst="rect">
            <a:avLst/>
          </a:prstGeom>
          <a:noFill/>
          <a:ln>
            <a:noFill/>
          </a:ln>
        </p:spPr>
        <p:txBody>
          <a:bodyPr bIns="91425" rIns="91425" lIns="91425" tIns="91425" anchor="t" anchorCtr="0">
            <a:noAutofit/>
          </a:bodyPr>
          <a:lstStyle/>
          <a:p>
            <a:pPr algn="l" rtl="0" lvl="0" marR="0" indent="-25401" marL="342900">
              <a:lnSpc>
                <a:spcPct val="100000"/>
              </a:lnSpc>
              <a:spcBef>
                <a:spcPts val="0"/>
              </a:spcBef>
              <a:spcAft>
                <a:spcPts val="0"/>
              </a:spcAft>
              <a:buClr>
                <a:schemeClr val="dk1"/>
              </a:buClr>
              <a:buFont typeface="Arial"/>
              <a:buNone/>
            </a:pPr>
            <a:r>
              <a:t/>
            </a:r>
            <a:endParaRPr strike="noStrike" u="none" b="0" cap="none" baseline="0" sz="3000" i="0">
              <a:solidFill>
                <a:schemeClr val="dk1"/>
              </a:solidFill>
              <a:latin typeface="Arial"/>
              <a:ea typeface="Arial"/>
              <a:cs typeface="Arial"/>
              <a:sym typeface="Arial"/>
              <a:rtl val="0"/>
            </a:endParaRPr>
          </a:p>
        </p:txBody>
      </p:sp>
      <p:pic>
        <p:nvPicPr>
          <p:cNvPr id="31" name="Shape 31"/>
          <p:cNvPicPr preferRelativeResize="0"/>
          <p:nvPr/>
        </p:nvPicPr>
        <p:blipFill rotWithShape="1">
          <a:blip r:embed="rId3">
            <a:alphaModFix/>
          </a:blip>
          <a:srcRect t="0" b="0" r="0" l="0"/>
          <a:stretch/>
        </p:blipFill>
        <p:spPr>
          <a:xfrm>
            <a:off y="1265250" x="513000"/>
            <a:ext cy="4967698" cx="3758250"/>
          </a:xfrm>
          <a:prstGeom prst="rect">
            <a:avLst/>
          </a:prstGeom>
          <a:noFill/>
          <a:ln>
            <a:noFill/>
          </a:ln>
        </p:spPr>
      </p:pic>
      <p:pic>
        <p:nvPicPr>
          <p:cNvPr id="32" name="Shape 32"/>
          <p:cNvPicPr preferRelativeResize="0"/>
          <p:nvPr/>
        </p:nvPicPr>
        <p:blipFill rotWithShape="1">
          <a:blip r:embed="rId4">
            <a:alphaModFix/>
          </a:blip>
          <a:srcRect t="0" b="0" r="0" l="0"/>
          <a:stretch/>
        </p:blipFill>
        <p:spPr>
          <a:xfrm>
            <a:off y="1265249" x="4787375"/>
            <a:ext cy="4967698" cx="3758250"/>
          </a:xfrm>
          <a:prstGeom prst="rect">
            <a:avLst/>
          </a:prstGeom>
          <a:noFill/>
          <a:ln>
            <a:noFill/>
          </a:ln>
        </p:spPr>
      </p:pic>
      <p:sp>
        <p:nvSpPr>
          <p:cNvPr id="33" name="Shape 33"/>
          <p:cNvSpPr txBox="1"/>
          <p:nvPr/>
        </p:nvSpPr>
        <p:spPr>
          <a:xfrm>
            <a:off y="6260200" x="3915900"/>
            <a:ext cy="381898" cx="4618498"/>
          </a:xfrm>
          <a:prstGeom prst="rect">
            <a:avLst/>
          </a:prstGeom>
          <a:noFill/>
          <a:ln>
            <a:noFill/>
          </a:ln>
        </p:spPr>
        <p:txBody>
          <a:bodyPr bIns="91425" rIns="91425" lIns="91425" tIns="91425" anchor="t" anchorCtr="0">
            <a:noAutofit/>
          </a:bodyPr>
          <a:lstStyle/>
          <a:p>
            <a:pPr algn="r" rtl="0" lvl="0" marR="0" indent="0" marL="0">
              <a:lnSpc>
                <a:spcPct val="100000"/>
              </a:lnSpc>
              <a:spcBef>
                <a:spcPts val="0"/>
              </a:spcBef>
              <a:spcAft>
                <a:spcPts val="0"/>
              </a:spcAft>
              <a:buClr>
                <a:srgbClr val="000000"/>
              </a:buClr>
              <a:buSzPct val="25000"/>
              <a:buFont typeface="Arial"/>
              <a:buNone/>
            </a:pPr>
            <a:r>
              <a:rPr strike="noStrike" u="none" b="0" cap="none" baseline="0" sz="1200" lang="en" i="0">
                <a:solidFill>
                  <a:srgbClr val="000000"/>
                </a:solidFill>
                <a:latin typeface="Arial"/>
                <a:ea typeface="Arial"/>
                <a:cs typeface="Arial"/>
                <a:sym typeface="Arial"/>
                <a:rtl val="0"/>
              </a:rPr>
              <a:t>(Monique Martinez - R.B. Hayes High School)</a:t>
            </a:r>
          </a:p>
        </p:txBody>
      </p:sp>
    </p:spTree>
  </p:cSld>
  <p:clrMapOvr>
    <a:masterClrMapping/>
  </p:clrMapOvr>
  <p:transition spd="slow">
    <p:cut/>
  </p:transition>
  <p:timing>
    <p:tnLst>
      <p:par>
        <p:cTn restart="never" dur="indefinite" nodeType="tmRoot">
          <p:childTnLst>
            <p:seq nextAc="seek" concurrent="1">
              <p:cTn id="2" dur="indefinite" nodeType="mainSeq">
                <p:childTnLst>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32"/>
                                        </p:tgtEl>
                                        <p:attrNameLst>
                                          <p:attrName>style.visibility</p:attrName>
                                        </p:attrNameLst>
                                      </p:cBhvr>
                                      <p:to>
                                        <p:strVal val="visible"/>
                                      </p:to>
                                    </p:set>
                                    <p:animEffect transition="in" filter="fade">
                                      <p:cBhvr>
                                        <p:cTn dur="1000"/>
                                        <p:tgtEl>
                                          <p:spTgt spid="32"/>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7" name="Shape 37"/>
        <p:cNvGrpSpPr/>
        <p:nvPr/>
      </p:nvGrpSpPr>
      <p:grpSpPr>
        <a:xfrm>
          <a:off y="0" x="0"/>
          <a:ext cy="0" cx="0"/>
          <a:chOff y="0" x="0"/>
          <a:chExt cy="0" cx="0"/>
        </a:xfrm>
      </p:grpSpPr>
      <p:sp>
        <p:nvSpPr>
          <p:cNvPr id="38" name="Shape 38"/>
          <p:cNvSpPr txBox="1"/>
          <p:nvPr>
            <p:ph type="title"/>
          </p:nvPr>
        </p:nvSpPr>
        <p:spPr>
          <a:xfrm>
            <a:off y="274637" x="457200"/>
            <a:ext cy="1143000" cx="8229600"/>
          </a:xfrm>
          <a:prstGeom prst="rect">
            <a:avLst/>
          </a:prstGeom>
          <a:noFill/>
          <a:ln>
            <a:noFill/>
          </a:ln>
        </p:spPr>
        <p:txBody>
          <a:bodyPr bIns="91425" rIns="91425" lIns="91425" tIns="91425" anchor="b" anchorCtr="0">
            <a:noAutofit/>
          </a:bodyPr>
          <a:lstStyle/>
          <a:p>
            <a:pPr algn="l" rtl="0" lvl="0" marR="0" indent="228600" marL="0">
              <a:lnSpc>
                <a:spcPct val="100000"/>
              </a:lnSpc>
              <a:spcBef>
                <a:spcPts val="0"/>
              </a:spcBef>
              <a:spcAft>
                <a:spcPts val="0"/>
              </a:spcAft>
              <a:buClr>
                <a:schemeClr val="dk1"/>
              </a:buClr>
              <a:buFont typeface="Arial"/>
              <a:buNone/>
            </a:pPr>
            <a:r>
              <a:t/>
            </a:r>
            <a:endParaRPr strike="noStrike" u="none" b="1" cap="none" baseline="0" sz="3600" i="0">
              <a:solidFill>
                <a:schemeClr val="dk1"/>
              </a:solidFill>
              <a:latin typeface="Arial"/>
              <a:ea typeface="Arial"/>
              <a:cs typeface="Arial"/>
              <a:sym typeface="Arial"/>
              <a:rtl val="0"/>
            </a:endParaRPr>
          </a:p>
        </p:txBody>
      </p:sp>
      <p:sp>
        <p:nvSpPr>
          <p:cNvPr id="39" name="Shape 39"/>
          <p:cNvSpPr txBox="1"/>
          <p:nvPr>
            <p:ph idx="1" type="body"/>
          </p:nvPr>
        </p:nvSpPr>
        <p:spPr>
          <a:xfrm>
            <a:off y="1600200" x="457200"/>
            <a:ext cy="4967700" cx="8229600"/>
          </a:xfrm>
          <a:prstGeom prst="rect">
            <a:avLst/>
          </a:prstGeom>
          <a:noFill/>
          <a:ln>
            <a:noFill/>
          </a:ln>
        </p:spPr>
        <p:txBody>
          <a:bodyPr bIns="91425" rIns="91425" lIns="91425" tIns="91425" anchor="t" anchorCtr="0">
            <a:noAutofit/>
          </a:bodyPr>
          <a:lstStyle/>
          <a:p>
            <a:pPr algn="l" rtl="0" lvl="0" marR="0" indent="-25401" marL="342900">
              <a:lnSpc>
                <a:spcPct val="100000"/>
              </a:lnSpc>
              <a:spcBef>
                <a:spcPts val="0"/>
              </a:spcBef>
              <a:spcAft>
                <a:spcPts val="0"/>
              </a:spcAft>
              <a:buClr>
                <a:schemeClr val="dk1"/>
              </a:buClr>
              <a:buFont typeface="Arial"/>
              <a:buNone/>
            </a:pPr>
            <a:r>
              <a:t/>
            </a:r>
            <a:endParaRPr strike="noStrike" u="none" b="0" cap="none" baseline="0" sz="3000" i="0">
              <a:solidFill>
                <a:schemeClr val="dk1"/>
              </a:solidFill>
              <a:latin typeface="Arial"/>
              <a:ea typeface="Arial"/>
              <a:cs typeface="Arial"/>
              <a:sym typeface="Arial"/>
              <a:rtl val="0"/>
            </a:endParaRPr>
          </a:p>
        </p:txBody>
      </p:sp>
      <p:pic>
        <p:nvPicPr>
          <p:cNvPr id="40" name="Shape 40"/>
          <p:cNvPicPr preferRelativeResize="0"/>
          <p:nvPr/>
        </p:nvPicPr>
        <p:blipFill rotWithShape="1">
          <a:blip r:embed="rId3">
            <a:alphaModFix/>
          </a:blip>
          <a:srcRect t="0" b="0" r="0" l="0"/>
          <a:stretch/>
        </p:blipFill>
        <p:spPr>
          <a:xfrm>
            <a:off y="274650" x="296825"/>
            <a:ext cy="3178773" cx="4769901"/>
          </a:xfrm>
          <a:prstGeom prst="rect">
            <a:avLst/>
          </a:prstGeom>
          <a:noFill/>
          <a:ln>
            <a:noFill/>
          </a:ln>
        </p:spPr>
      </p:pic>
      <p:pic>
        <p:nvPicPr>
          <p:cNvPr id="41" name="Shape 41"/>
          <p:cNvPicPr preferRelativeResize="0"/>
          <p:nvPr/>
        </p:nvPicPr>
        <p:blipFill rotWithShape="1">
          <a:blip r:embed="rId4">
            <a:alphaModFix/>
          </a:blip>
          <a:srcRect t="0" b="0" r="0" l="0"/>
          <a:stretch/>
        </p:blipFill>
        <p:spPr>
          <a:xfrm>
            <a:off y="3529625" x="4076000"/>
            <a:ext cy="3178773" cx="4769901"/>
          </a:xfrm>
          <a:prstGeom prst="rect">
            <a:avLst/>
          </a:prstGeom>
          <a:noFill/>
          <a:ln>
            <a:noFill/>
          </a:ln>
        </p:spPr>
      </p:pic>
      <p:sp>
        <p:nvSpPr>
          <p:cNvPr id="42" name="Shape 42"/>
          <p:cNvSpPr txBox="1"/>
          <p:nvPr/>
        </p:nvSpPr>
        <p:spPr>
          <a:xfrm>
            <a:off y="3603325" x="296825"/>
            <a:ext cy="390299" cx="3597300"/>
          </a:xfrm>
          <a:prstGeom prst="rect">
            <a:avLst/>
          </a:prstGeom>
          <a:noFill/>
          <a:ln>
            <a:noFill/>
          </a:ln>
        </p:spPr>
        <p:txBody>
          <a:bodyPr bIns="91425" rIns="91425" lIns="91425" tIns="91425" anchor="t" anchorCtr="0">
            <a:noAutofit/>
          </a:bodyPr>
          <a:lstStyle/>
          <a:p>
            <a:pPr algn="r" rtl="0" lvl="0" marR="0" indent="0" marL="0">
              <a:lnSpc>
                <a:spcPct val="100000"/>
              </a:lnSpc>
              <a:spcBef>
                <a:spcPts val="0"/>
              </a:spcBef>
              <a:spcAft>
                <a:spcPts val="0"/>
              </a:spcAft>
              <a:buClr>
                <a:srgbClr val="000000"/>
              </a:buClr>
              <a:buSzPct val="25000"/>
              <a:buFont typeface="Arial"/>
              <a:buNone/>
            </a:pPr>
            <a:r>
              <a:rPr strike="noStrike" u="none" b="0" cap="none" baseline="0" sz="1200" lang="en" i="0">
                <a:solidFill>
                  <a:srgbClr val="000000"/>
                </a:solidFill>
                <a:latin typeface="Arial"/>
                <a:ea typeface="Arial"/>
                <a:cs typeface="Arial"/>
                <a:sym typeface="Arial"/>
                <a:rtl val="0"/>
              </a:rPr>
              <a:t>(Bushra Ghafoor - </a:t>
            </a:r>
            <a:r>
              <a:rPr strike="noStrike" u="none" b="0" cap="none" baseline="0" sz="1200" lang="en" i="0">
                <a:solidFill>
                  <a:schemeClr val="dk1"/>
                </a:solidFill>
                <a:latin typeface="Arial"/>
                <a:ea typeface="Arial"/>
                <a:cs typeface="Arial"/>
                <a:sym typeface="Arial"/>
                <a:rtl val="0"/>
              </a:rPr>
              <a:t>R.B. Hayes High School</a:t>
            </a:r>
            <a:r>
              <a:rPr strike="noStrike" u="none" b="0" cap="none" baseline="0" sz="1200" lang="en" i="0">
                <a:solidFill>
                  <a:srgbClr val="000000"/>
                </a:solidFill>
                <a:latin typeface="Arial"/>
                <a:ea typeface="Arial"/>
                <a:cs typeface="Arial"/>
                <a:sym typeface="Arial"/>
                <a:rtl val="0"/>
              </a:rPr>
              <a:t>)</a:t>
            </a:r>
          </a:p>
        </p:txBody>
      </p:sp>
    </p:spTree>
  </p:cSld>
  <p:clrMapOvr>
    <a:masterClrMapping/>
  </p:clrMapOvr>
  <p:transition spd="slow">
    <p:cut/>
  </p:transition>
  <p:timing>
    <p:tnLst>
      <p:par>
        <p:cTn restart="never" dur="indefinite" nodeType="tmRoot">
          <p:childTnLst>
            <p:seq nextAc="seek" concurrent="1">
              <p:cTn id="2" dur="indefinite" nodeType="mainSeq">
                <p:childTnLst>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41"/>
                                        </p:tgtEl>
                                        <p:attrNameLst>
                                          <p:attrName>style.visibility</p:attrName>
                                        </p:attrNameLst>
                                      </p:cBhvr>
                                      <p:to>
                                        <p:strVal val="visible"/>
                                      </p:to>
                                    </p:set>
                                    <p:animEffect transition="in" filter="fade">
                                      <p:cBhvr>
                                        <p:cTn dur="1000"/>
                                        <p:tgtEl>
                                          <p:spTgt spid="41"/>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6" name="Shape 46"/>
        <p:cNvGrpSpPr/>
        <p:nvPr/>
      </p:nvGrpSpPr>
      <p:grpSpPr>
        <a:xfrm>
          <a:off y="0" x="0"/>
          <a:ext cy="0" cx="0"/>
          <a:chOff y="0" x="0"/>
          <a:chExt cy="0" cx="0"/>
        </a:xfrm>
      </p:grpSpPr>
      <p:sp>
        <p:nvSpPr>
          <p:cNvPr id="47" name="Shape 47"/>
          <p:cNvSpPr txBox="1"/>
          <p:nvPr>
            <p:ph type="title"/>
          </p:nvPr>
        </p:nvSpPr>
        <p:spPr>
          <a:xfrm>
            <a:off y="274637" x="457200"/>
            <a:ext cy="1143000" cx="8229600"/>
          </a:xfrm>
          <a:prstGeom prst="rect">
            <a:avLst/>
          </a:prstGeom>
          <a:noFill/>
          <a:ln>
            <a:noFill/>
          </a:ln>
        </p:spPr>
        <p:txBody>
          <a:bodyPr bIns="91425" rIns="91425" lIns="91425" tIns="91425" anchor="b" anchorCtr="0">
            <a:noAutofit/>
          </a:bodyPr>
          <a:lstStyle/>
          <a:p>
            <a:pPr algn="l" rtl="0" lvl="0" marR="0" indent="228600" marL="0">
              <a:lnSpc>
                <a:spcPct val="100000"/>
              </a:lnSpc>
              <a:spcBef>
                <a:spcPts val="0"/>
              </a:spcBef>
              <a:spcAft>
                <a:spcPts val="0"/>
              </a:spcAft>
              <a:buClr>
                <a:schemeClr val="dk1"/>
              </a:buClr>
              <a:buFont typeface="Arial"/>
              <a:buNone/>
            </a:pPr>
            <a:r>
              <a:t/>
            </a:r>
            <a:endParaRPr strike="noStrike" u="none" b="1" cap="none" baseline="0" sz="3600" i="0">
              <a:solidFill>
                <a:schemeClr val="dk1"/>
              </a:solidFill>
              <a:latin typeface="Arial"/>
              <a:ea typeface="Arial"/>
              <a:cs typeface="Arial"/>
              <a:sym typeface="Arial"/>
              <a:rtl val="0"/>
            </a:endParaRPr>
          </a:p>
        </p:txBody>
      </p:sp>
      <p:sp>
        <p:nvSpPr>
          <p:cNvPr id="48" name="Shape 48"/>
          <p:cNvSpPr txBox="1"/>
          <p:nvPr>
            <p:ph idx="1" type="body"/>
          </p:nvPr>
        </p:nvSpPr>
        <p:spPr>
          <a:xfrm>
            <a:off y="1600200" x="457200"/>
            <a:ext cy="4967700" cx="8229600"/>
          </a:xfrm>
          <a:prstGeom prst="rect">
            <a:avLst/>
          </a:prstGeom>
          <a:noFill/>
          <a:ln>
            <a:noFill/>
          </a:ln>
        </p:spPr>
        <p:txBody>
          <a:bodyPr bIns="91425" rIns="91425" lIns="91425" tIns="91425" anchor="t" anchorCtr="0">
            <a:noAutofit/>
          </a:bodyPr>
          <a:lstStyle/>
          <a:p>
            <a:pPr algn="l" rtl="0" lvl="0" marR="0" indent="-25401" marL="342900">
              <a:lnSpc>
                <a:spcPct val="100000"/>
              </a:lnSpc>
              <a:spcBef>
                <a:spcPts val="0"/>
              </a:spcBef>
              <a:spcAft>
                <a:spcPts val="0"/>
              </a:spcAft>
              <a:buClr>
                <a:schemeClr val="dk1"/>
              </a:buClr>
              <a:buFont typeface="Arial"/>
              <a:buNone/>
            </a:pPr>
            <a:r>
              <a:t/>
            </a:r>
            <a:endParaRPr strike="noStrike" u="none" b="0" cap="none" baseline="0" sz="3000" i="0">
              <a:solidFill>
                <a:schemeClr val="dk1"/>
              </a:solidFill>
              <a:latin typeface="Arial"/>
              <a:ea typeface="Arial"/>
              <a:cs typeface="Arial"/>
              <a:sym typeface="Arial"/>
              <a:rtl val="0"/>
            </a:endParaRPr>
          </a:p>
        </p:txBody>
      </p:sp>
      <p:pic>
        <p:nvPicPr>
          <p:cNvPr id="49" name="Shape 49"/>
          <p:cNvPicPr preferRelativeResize="0"/>
          <p:nvPr/>
        </p:nvPicPr>
        <p:blipFill rotWithShape="1">
          <a:blip r:embed="rId3">
            <a:alphaModFix/>
          </a:blip>
          <a:srcRect t="0" b="0" r="0" l="0"/>
          <a:stretch/>
        </p:blipFill>
        <p:spPr>
          <a:xfrm>
            <a:off y="198443" x="253825"/>
            <a:ext cy="3211574" cx="4778198"/>
          </a:xfrm>
          <a:prstGeom prst="rect">
            <a:avLst/>
          </a:prstGeom>
          <a:noFill/>
          <a:ln>
            <a:noFill/>
          </a:ln>
        </p:spPr>
      </p:pic>
      <p:pic>
        <p:nvPicPr>
          <p:cNvPr id="50" name="Shape 50"/>
          <p:cNvPicPr preferRelativeResize="0"/>
          <p:nvPr/>
        </p:nvPicPr>
        <p:blipFill rotWithShape="1">
          <a:blip r:embed="rId4">
            <a:alphaModFix/>
          </a:blip>
          <a:srcRect t="0" b="0" r="0" l="0"/>
          <a:stretch/>
        </p:blipFill>
        <p:spPr>
          <a:xfrm>
            <a:off y="3486223" x="4114775"/>
            <a:ext cy="3211574" cx="4778198"/>
          </a:xfrm>
          <a:prstGeom prst="rect">
            <a:avLst/>
          </a:prstGeom>
          <a:noFill/>
          <a:ln>
            <a:noFill/>
          </a:ln>
        </p:spPr>
      </p:pic>
      <p:sp>
        <p:nvSpPr>
          <p:cNvPr id="51" name="Shape 51"/>
          <p:cNvSpPr txBox="1"/>
          <p:nvPr/>
        </p:nvSpPr>
        <p:spPr>
          <a:xfrm>
            <a:off y="3527125" x="373025"/>
            <a:ext cy="390299" cx="3597300"/>
          </a:xfrm>
          <a:prstGeom prst="rect">
            <a:avLst/>
          </a:prstGeom>
          <a:noFill/>
          <a:ln>
            <a:noFill/>
          </a:ln>
        </p:spPr>
        <p:txBody>
          <a:bodyPr bIns="91425" rIns="91425" lIns="91425" tIns="91425" anchor="t" anchorCtr="0">
            <a:noAutofit/>
          </a:bodyPr>
          <a:lstStyle/>
          <a:p>
            <a:pPr algn="r" rtl="0" lvl="0" marR="0" indent="0" marL="0">
              <a:lnSpc>
                <a:spcPct val="100000"/>
              </a:lnSpc>
              <a:spcBef>
                <a:spcPts val="0"/>
              </a:spcBef>
              <a:spcAft>
                <a:spcPts val="0"/>
              </a:spcAft>
              <a:buClr>
                <a:srgbClr val="000000"/>
              </a:buClr>
              <a:buSzPct val="25000"/>
              <a:buFont typeface="Arial"/>
              <a:buNone/>
            </a:pPr>
            <a:r>
              <a:rPr strike="noStrike" u="none" b="0" cap="none" baseline="0" sz="1200" lang="en" i="0">
                <a:solidFill>
                  <a:srgbClr val="000000"/>
                </a:solidFill>
                <a:latin typeface="Arial"/>
                <a:ea typeface="Arial"/>
                <a:cs typeface="Arial"/>
                <a:sym typeface="Arial"/>
                <a:rtl val="0"/>
              </a:rPr>
              <a:t>(Julieanne McClain)</a:t>
            </a:r>
          </a:p>
        </p:txBody>
      </p:sp>
    </p:spTree>
  </p:cSld>
  <p:clrMapOvr>
    <a:masterClrMapping/>
  </p:clrMapOvr>
  <p:transition spd="slow">
    <p:cut/>
  </p:transition>
  <p:timing>
    <p:tnLst>
      <p:par>
        <p:cTn restart="never" dur="indefinite" nodeType="tmRoot">
          <p:childTnLst>
            <p:seq nextAc="seek" concurrent="1">
              <p:cTn id="2" dur="indefinite" nodeType="mainSeq">
                <p:childTnLst>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50"/>
                                        </p:tgtEl>
                                        <p:attrNameLst>
                                          <p:attrName>style.visibility</p:attrName>
                                        </p:attrNameLst>
                                      </p:cBhvr>
                                      <p:to>
                                        <p:strVal val="visible"/>
                                      </p:to>
                                    </p:set>
                                    <p:animEffect transition="in" filter="fade">
                                      <p:cBhvr>
                                        <p:cTn dur="1000"/>
                                        <p:tgtEl>
                                          <p:spTgt spid="50"/>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5" name="Shape 55"/>
        <p:cNvGrpSpPr/>
        <p:nvPr/>
      </p:nvGrpSpPr>
      <p:grpSpPr>
        <a:xfrm>
          <a:off y="0" x="0"/>
          <a:ext cy="0" cx="0"/>
          <a:chOff y="0" x="0"/>
          <a:chExt cy="0" cx="0"/>
        </a:xfrm>
      </p:grpSpPr>
      <p:sp>
        <p:nvSpPr>
          <p:cNvPr id="56" name="Shape 56"/>
          <p:cNvSpPr txBox="1"/>
          <p:nvPr>
            <p:ph type="title"/>
          </p:nvPr>
        </p:nvSpPr>
        <p:spPr>
          <a:xfrm>
            <a:off y="274637" x="457200"/>
            <a:ext cy="1143000" cx="8229600"/>
          </a:xfrm>
          <a:prstGeom prst="rect">
            <a:avLst/>
          </a:prstGeom>
          <a:noFill/>
          <a:ln>
            <a:noFill/>
          </a:ln>
        </p:spPr>
        <p:txBody>
          <a:bodyPr bIns="91425" rIns="91425" lIns="91425" tIns="91425" anchor="b" anchorCtr="0">
            <a:noAutofit/>
          </a:bodyPr>
          <a:lstStyle/>
          <a:p>
            <a:pPr algn="l" rtl="0" lvl="0" marR="0" indent="228600" marL="0">
              <a:lnSpc>
                <a:spcPct val="100000"/>
              </a:lnSpc>
              <a:spcBef>
                <a:spcPts val="0"/>
              </a:spcBef>
              <a:spcAft>
                <a:spcPts val="0"/>
              </a:spcAft>
              <a:buClr>
                <a:schemeClr val="dk1"/>
              </a:buClr>
              <a:buFont typeface="Arial"/>
              <a:buNone/>
            </a:pPr>
            <a:r>
              <a:t/>
            </a:r>
            <a:endParaRPr strike="noStrike" u="none" b="1" cap="none" baseline="0" sz="3600" i="0">
              <a:solidFill>
                <a:schemeClr val="dk1"/>
              </a:solidFill>
              <a:latin typeface="Arial"/>
              <a:ea typeface="Arial"/>
              <a:cs typeface="Arial"/>
              <a:sym typeface="Arial"/>
              <a:rtl val="0"/>
            </a:endParaRPr>
          </a:p>
        </p:txBody>
      </p:sp>
      <p:sp>
        <p:nvSpPr>
          <p:cNvPr id="57" name="Shape 57"/>
          <p:cNvSpPr txBox="1"/>
          <p:nvPr>
            <p:ph idx="1" type="body"/>
          </p:nvPr>
        </p:nvSpPr>
        <p:spPr>
          <a:xfrm>
            <a:off y="1600200" x="457200"/>
            <a:ext cy="4967700" cx="8229600"/>
          </a:xfrm>
          <a:prstGeom prst="rect">
            <a:avLst/>
          </a:prstGeom>
          <a:noFill/>
          <a:ln>
            <a:noFill/>
          </a:ln>
        </p:spPr>
        <p:txBody>
          <a:bodyPr bIns="91425" rIns="91425" lIns="91425" tIns="91425" anchor="t" anchorCtr="0">
            <a:noAutofit/>
          </a:bodyPr>
          <a:lstStyle/>
          <a:p>
            <a:pPr algn="l" rtl="0" lvl="0" marR="0" indent="-25401" marL="342900">
              <a:lnSpc>
                <a:spcPct val="100000"/>
              </a:lnSpc>
              <a:spcBef>
                <a:spcPts val="0"/>
              </a:spcBef>
              <a:spcAft>
                <a:spcPts val="0"/>
              </a:spcAft>
              <a:buClr>
                <a:schemeClr val="dk1"/>
              </a:buClr>
              <a:buFont typeface="Arial"/>
              <a:buNone/>
            </a:pPr>
            <a:r>
              <a:t/>
            </a:r>
            <a:endParaRPr strike="noStrike" u="none" b="0" cap="none" baseline="0" sz="3000" i="0">
              <a:solidFill>
                <a:schemeClr val="dk1"/>
              </a:solidFill>
              <a:latin typeface="Arial"/>
              <a:ea typeface="Arial"/>
              <a:cs typeface="Arial"/>
              <a:sym typeface="Arial"/>
              <a:rtl val="0"/>
            </a:endParaRPr>
          </a:p>
        </p:txBody>
      </p:sp>
      <p:pic>
        <p:nvPicPr>
          <p:cNvPr id="58" name="Shape 58"/>
          <p:cNvPicPr preferRelativeResize="0"/>
          <p:nvPr/>
        </p:nvPicPr>
        <p:blipFill rotWithShape="1">
          <a:blip r:embed="rId3">
            <a:alphaModFix/>
          </a:blip>
          <a:srcRect t="0" b="0" r="0" l="0"/>
          <a:stretch/>
        </p:blipFill>
        <p:spPr>
          <a:xfrm>
            <a:off y="658325" x="358496"/>
            <a:ext cy="5388424" cx="3954749"/>
          </a:xfrm>
          <a:prstGeom prst="rect">
            <a:avLst/>
          </a:prstGeom>
          <a:noFill/>
          <a:ln>
            <a:noFill/>
          </a:ln>
        </p:spPr>
      </p:pic>
      <p:pic>
        <p:nvPicPr>
          <p:cNvPr id="59" name="Shape 59"/>
          <p:cNvPicPr preferRelativeResize="0"/>
          <p:nvPr/>
        </p:nvPicPr>
        <p:blipFill rotWithShape="1">
          <a:blip r:embed="rId4">
            <a:alphaModFix/>
          </a:blip>
          <a:srcRect t="0" b="0" r="0" l="0"/>
          <a:stretch/>
        </p:blipFill>
        <p:spPr>
          <a:xfrm>
            <a:off y="658325" x="4808250"/>
            <a:ext cy="5388424" cx="3954749"/>
          </a:xfrm>
          <a:prstGeom prst="rect">
            <a:avLst/>
          </a:prstGeom>
          <a:noFill/>
          <a:ln>
            <a:noFill/>
          </a:ln>
        </p:spPr>
      </p:pic>
      <p:sp>
        <p:nvSpPr>
          <p:cNvPr id="60" name="Shape 60"/>
          <p:cNvSpPr txBox="1"/>
          <p:nvPr/>
        </p:nvSpPr>
        <p:spPr>
          <a:xfrm>
            <a:off y="6101400" x="5165700"/>
            <a:ext cy="390299" cx="3597300"/>
          </a:xfrm>
          <a:prstGeom prst="rect">
            <a:avLst/>
          </a:prstGeom>
          <a:noFill/>
          <a:ln>
            <a:noFill/>
          </a:ln>
        </p:spPr>
        <p:txBody>
          <a:bodyPr bIns="91425" rIns="91425" lIns="91425" tIns="91425" anchor="t" anchorCtr="0">
            <a:noAutofit/>
          </a:bodyPr>
          <a:lstStyle/>
          <a:p>
            <a:pPr algn="r" rtl="0" lvl="0" marR="0" indent="0" marL="0">
              <a:lnSpc>
                <a:spcPct val="100000"/>
              </a:lnSpc>
              <a:spcBef>
                <a:spcPts val="0"/>
              </a:spcBef>
              <a:spcAft>
                <a:spcPts val="0"/>
              </a:spcAft>
              <a:buClr>
                <a:srgbClr val="000000"/>
              </a:buClr>
              <a:buSzPct val="25000"/>
              <a:buFont typeface="Arial"/>
              <a:buNone/>
            </a:pPr>
            <a:r>
              <a:rPr strike="noStrike" u="none" b="0" cap="none" baseline="0" sz="1200" lang="en" i="0">
                <a:solidFill>
                  <a:srgbClr val="000000"/>
                </a:solidFill>
                <a:latin typeface="Arial"/>
                <a:ea typeface="Arial"/>
                <a:cs typeface="Arial"/>
                <a:sym typeface="Arial"/>
                <a:rtl val="0"/>
              </a:rPr>
              <a:t>(Julieanne McClain)</a:t>
            </a:r>
          </a:p>
        </p:txBody>
      </p:sp>
    </p:spTree>
  </p:cSld>
  <p:clrMapOvr>
    <a:masterClrMapping/>
  </p:clrMapOvr>
  <p:transition spd="slow">
    <p:cut/>
  </p:transition>
  <p:timing>
    <p:tnLst>
      <p:par>
        <p:cTn restart="never" dur="indefinite" nodeType="tmRoot">
          <p:childTnLst>
            <p:seq nextAc="seek" concurrent="1">
              <p:cTn id="2" dur="indefinite" nodeType="mainSeq">
                <p:childTnLst>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59"/>
                                        </p:tgtEl>
                                        <p:attrNameLst>
                                          <p:attrName>style.visibility</p:attrName>
                                        </p:attrNameLst>
                                      </p:cBhvr>
                                      <p:to>
                                        <p:strVal val="visible"/>
                                      </p:to>
                                    </p:set>
                                    <p:animEffect transition="in" filter="fade">
                                      <p:cBhvr>
                                        <p:cTn dur="1000"/>
                                        <p:tgtEl>
                                          <p:spTgt spid="59"/>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4" name="Shape 64"/>
        <p:cNvGrpSpPr/>
        <p:nvPr/>
      </p:nvGrpSpPr>
      <p:grpSpPr>
        <a:xfrm>
          <a:off y="0" x="0"/>
          <a:ext cy="0" cx="0"/>
          <a:chOff y="0" x="0"/>
          <a:chExt cy="0" cx="0"/>
        </a:xfrm>
      </p:grpSpPr>
      <p:sp>
        <p:nvSpPr>
          <p:cNvPr id="65" name="Shape 65"/>
          <p:cNvSpPr txBox="1"/>
          <p:nvPr>
            <p:ph type="title"/>
          </p:nvPr>
        </p:nvSpPr>
        <p:spPr>
          <a:xfrm>
            <a:off y="274637" x="457200"/>
            <a:ext cy="1143000" cx="8229600"/>
          </a:xfrm>
          <a:prstGeom prst="rect">
            <a:avLst/>
          </a:prstGeom>
          <a:noFill/>
          <a:ln>
            <a:noFill/>
          </a:ln>
        </p:spPr>
        <p:txBody>
          <a:bodyPr bIns="91425" rIns="91425" lIns="91425" tIns="91425" anchor="b" anchorCtr="0">
            <a:noAutofit/>
          </a:bodyPr>
          <a:lstStyle/>
          <a:p>
            <a:pPr algn="l" rtl="0" lvl="0" marR="0" indent="228600" marL="0">
              <a:lnSpc>
                <a:spcPct val="100000"/>
              </a:lnSpc>
              <a:spcBef>
                <a:spcPts val="0"/>
              </a:spcBef>
              <a:spcAft>
                <a:spcPts val="0"/>
              </a:spcAft>
              <a:buClr>
                <a:schemeClr val="dk1"/>
              </a:buClr>
              <a:buSzPct val="25000"/>
              <a:buFont typeface="Arial"/>
              <a:buNone/>
            </a:pPr>
            <a:r>
              <a:rPr strike="noStrike" u="none" b="1" cap="none" baseline="0" sz="2800" lang="en" i="0">
                <a:solidFill>
                  <a:schemeClr val="dk1"/>
                </a:solidFill>
                <a:latin typeface="Helvetica Neue"/>
                <a:ea typeface="Helvetica Neue"/>
                <a:cs typeface="Helvetica Neue"/>
                <a:sym typeface="Helvetica Neue"/>
                <a:rtl val="0"/>
              </a:rPr>
              <a:t>National Press Photographer’s Association</a:t>
            </a:r>
          </a:p>
        </p:txBody>
      </p:sp>
      <p:sp>
        <p:nvSpPr>
          <p:cNvPr id="66" name="Shape 66"/>
          <p:cNvSpPr txBox="1"/>
          <p:nvPr>
            <p:ph idx="1" type="body"/>
          </p:nvPr>
        </p:nvSpPr>
        <p:spPr>
          <a:xfrm>
            <a:off y="1600200" x="457200"/>
            <a:ext cy="4967574" cx="8229600"/>
          </a:xfrm>
          <a:prstGeom prst="rect">
            <a:avLst/>
          </a:prstGeom>
          <a:noFill/>
          <a:ln>
            <a:noFill/>
          </a:ln>
        </p:spPr>
        <p:txBody>
          <a:bodyPr bIns="91425" rIns="91425" lIns="91425" tIns="91425" anchor="t" anchorCtr="0">
            <a:noAutofit/>
          </a:bodyPr>
          <a:lstStyle/>
          <a:p>
            <a:pPr algn="ctr" rtl="0" lvl="0" marR="0" indent="0" marL="0">
              <a:lnSpc>
                <a:spcPct val="100000"/>
              </a:lnSpc>
              <a:spcBef>
                <a:spcPts val="0"/>
              </a:spcBef>
              <a:spcAft>
                <a:spcPts val="0"/>
              </a:spcAft>
              <a:buClr>
                <a:schemeClr val="dk1"/>
              </a:buClr>
              <a:buSzPct val="25000"/>
              <a:buFont typeface="Arial"/>
              <a:buNone/>
            </a:pPr>
            <a:r>
              <a:rPr strike="noStrike" u="none" b="0" cap="none" baseline="0" sz="3000" lang="en" i="0">
                <a:solidFill>
                  <a:schemeClr val="dk1"/>
                </a:solidFill>
                <a:latin typeface="Helvetica Neue"/>
                <a:ea typeface="Helvetica Neue"/>
                <a:cs typeface="Helvetica Neue"/>
                <a:sym typeface="Helvetica Neue"/>
                <a:rtl val="0"/>
              </a:rPr>
              <a:t>“Editing should maintain the integrity of the photographic images' content and context.</a:t>
            </a:r>
          </a:p>
          <a:p>
            <a:pPr algn="ctr" rtl="0" lvl="0" marR="0" indent="0" marL="0">
              <a:lnSpc>
                <a:spcPct val="100000"/>
              </a:lnSpc>
              <a:spcBef>
                <a:spcPts val="0"/>
              </a:spcBef>
              <a:spcAft>
                <a:spcPts val="0"/>
              </a:spcAft>
              <a:buClr>
                <a:schemeClr val="dk1"/>
              </a:buClr>
              <a:buSzPct val="25000"/>
              <a:buFont typeface="Arial"/>
              <a:buNone/>
            </a:pPr>
            <a:r>
              <a:rPr strike="noStrike" u="none" b="0" cap="none" baseline="0" sz="3000" lang="en" i="0">
                <a:solidFill>
                  <a:schemeClr val="dk1"/>
                </a:solidFill>
                <a:latin typeface="Helvetica Neue"/>
                <a:ea typeface="Helvetica Neue"/>
                <a:cs typeface="Helvetica Neue"/>
                <a:sym typeface="Helvetica Neue"/>
                <a:rtl val="0"/>
              </a:rPr>
              <a:t>Do not manipulate images or add or alter sound in any way that can mislead viewers</a:t>
            </a:r>
          </a:p>
          <a:p>
            <a:pPr algn="ctr" rtl="0" lvl="0" marR="0" indent="0" marL="0">
              <a:lnSpc>
                <a:spcPct val="100000"/>
              </a:lnSpc>
              <a:spcBef>
                <a:spcPts val="0"/>
              </a:spcBef>
              <a:spcAft>
                <a:spcPts val="0"/>
              </a:spcAft>
              <a:buClr>
                <a:schemeClr val="dk1"/>
              </a:buClr>
              <a:buSzPct val="25000"/>
              <a:buFont typeface="Arial"/>
              <a:buNone/>
            </a:pPr>
            <a:r>
              <a:rPr strike="noStrike" u="none" b="0" cap="none" baseline="0" sz="3000" lang="en" i="0">
                <a:solidFill>
                  <a:schemeClr val="dk1"/>
                </a:solidFill>
                <a:latin typeface="Helvetica Neue"/>
                <a:ea typeface="Helvetica Neue"/>
                <a:cs typeface="Helvetica Neue"/>
                <a:sym typeface="Helvetica Neue"/>
                <a:rtl val="0"/>
              </a:rPr>
              <a:t>or misrepresent subjects.”</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0" name="Shape 70"/>
        <p:cNvGrpSpPr/>
        <p:nvPr/>
      </p:nvGrpSpPr>
      <p:grpSpPr>
        <a:xfrm>
          <a:off y="0" x="0"/>
          <a:ext cy="0" cx="0"/>
          <a:chOff y="0" x="0"/>
          <a:chExt cy="0" cx="0"/>
        </a:xfrm>
      </p:grpSpPr>
      <p:sp>
        <p:nvSpPr>
          <p:cNvPr id="71" name="Shape 71"/>
          <p:cNvSpPr txBox="1"/>
          <p:nvPr>
            <p:ph type="title"/>
          </p:nvPr>
        </p:nvSpPr>
        <p:spPr>
          <a:xfrm>
            <a:off y="274637" x="457200"/>
            <a:ext cy="1143000" cx="8229600"/>
          </a:xfrm>
          <a:prstGeom prst="rect">
            <a:avLst/>
          </a:prstGeom>
          <a:noFill/>
          <a:ln>
            <a:noFill/>
          </a:ln>
        </p:spPr>
        <p:txBody>
          <a:bodyPr bIns="91425" rIns="91425" lIns="91425" tIns="91425" anchor="b" anchorCtr="0">
            <a:noAutofit/>
          </a:bodyPr>
          <a:lstStyle/>
          <a:p>
            <a:pPr algn="l" rtl="0" lvl="0" marR="0" indent="228600" marL="0">
              <a:lnSpc>
                <a:spcPct val="100000"/>
              </a:lnSpc>
              <a:spcBef>
                <a:spcPts val="0"/>
              </a:spcBef>
              <a:spcAft>
                <a:spcPts val="0"/>
              </a:spcAft>
              <a:buClr>
                <a:schemeClr val="dk1"/>
              </a:buClr>
              <a:buSzPct val="25000"/>
              <a:buFont typeface="Arial"/>
              <a:buNone/>
            </a:pPr>
            <a:r>
              <a:rPr strike="noStrike" u="none" b="1" cap="none" baseline="0" sz="2800" lang="en" i="0">
                <a:solidFill>
                  <a:schemeClr val="dk1"/>
                </a:solidFill>
                <a:latin typeface="Helvetica Neue"/>
                <a:ea typeface="Helvetica Neue"/>
                <a:cs typeface="Helvetica Neue"/>
                <a:sym typeface="Helvetica Neue"/>
                <a:rtl val="0"/>
              </a:rPr>
              <a:t>Associated Press </a:t>
            </a:r>
            <a:r>
              <a:rPr b="1" sz="2800" lang="en">
                <a:solidFill>
                  <a:schemeClr val="dk1"/>
                </a:solidFill>
                <a:latin typeface="Helvetica Neue"/>
                <a:ea typeface="Helvetica Neue"/>
                <a:cs typeface="Helvetica Neue"/>
                <a:sym typeface="Helvetica Neue"/>
                <a:rtl val="0"/>
              </a:rPr>
              <a:t>p</a:t>
            </a:r>
            <a:r>
              <a:rPr strike="noStrike" u="none" b="1" cap="none" baseline="0" sz="2800" lang="en" i="0">
                <a:solidFill>
                  <a:schemeClr val="dk1"/>
                </a:solidFill>
                <a:latin typeface="Helvetica Neue"/>
                <a:ea typeface="Helvetica Neue"/>
                <a:cs typeface="Helvetica Neue"/>
                <a:sym typeface="Helvetica Neue"/>
                <a:rtl val="0"/>
              </a:rPr>
              <a:t>hoto </a:t>
            </a:r>
            <a:r>
              <a:rPr b="1" sz="2800" lang="en">
                <a:solidFill>
                  <a:schemeClr val="dk1"/>
                </a:solidFill>
                <a:latin typeface="Helvetica Neue"/>
                <a:ea typeface="Helvetica Neue"/>
                <a:cs typeface="Helvetica Neue"/>
                <a:sym typeface="Helvetica Neue"/>
                <a:rtl val="0"/>
              </a:rPr>
              <a:t>e</a:t>
            </a:r>
            <a:r>
              <a:rPr strike="noStrike" u="none" b="1" cap="none" baseline="0" sz="2800" lang="en" i="0">
                <a:solidFill>
                  <a:schemeClr val="dk1"/>
                </a:solidFill>
                <a:latin typeface="Helvetica Neue"/>
                <a:ea typeface="Helvetica Neue"/>
                <a:cs typeface="Helvetica Neue"/>
                <a:sym typeface="Helvetica Neue"/>
                <a:rtl val="0"/>
              </a:rPr>
              <a:t>diting </a:t>
            </a:r>
            <a:r>
              <a:rPr b="1" sz="2800" lang="en">
                <a:solidFill>
                  <a:schemeClr val="dk1"/>
                </a:solidFill>
                <a:latin typeface="Helvetica Neue"/>
                <a:ea typeface="Helvetica Neue"/>
                <a:cs typeface="Helvetica Neue"/>
                <a:sym typeface="Helvetica Neue"/>
                <a:rtl val="0"/>
              </a:rPr>
              <a:t>p</a:t>
            </a:r>
            <a:r>
              <a:rPr strike="noStrike" u="none" b="1" cap="none" baseline="0" sz="2800" lang="en" i="0">
                <a:solidFill>
                  <a:schemeClr val="dk1"/>
                </a:solidFill>
                <a:latin typeface="Helvetica Neue"/>
                <a:ea typeface="Helvetica Neue"/>
                <a:cs typeface="Helvetica Neue"/>
                <a:sym typeface="Helvetica Neue"/>
                <a:rtl val="0"/>
              </a:rPr>
              <a:t>olicy</a:t>
            </a:r>
          </a:p>
        </p:txBody>
      </p:sp>
      <p:sp>
        <p:nvSpPr>
          <p:cNvPr id="72" name="Shape 72"/>
          <p:cNvSpPr txBox="1"/>
          <p:nvPr>
            <p:ph idx="1" type="body"/>
          </p:nvPr>
        </p:nvSpPr>
        <p:spPr>
          <a:xfrm>
            <a:off y="1600200" x="457200"/>
            <a:ext cy="4967574" cx="8229600"/>
          </a:xfrm>
          <a:prstGeom prst="rect">
            <a:avLst/>
          </a:prstGeom>
          <a:noFill/>
          <a:ln>
            <a:noFill/>
          </a:ln>
        </p:spPr>
        <p:txBody>
          <a:bodyPr bIns="91425" rIns="91425" lIns="91425" tIns="91425" anchor="t" anchorCtr="0">
            <a:noAutofit/>
          </a:bodyPr>
          <a:lstStyle/>
          <a:p>
            <a:pPr rtl="0" lvl="0" marR="0" indent="0" marL="0">
              <a:lnSpc>
                <a:spcPct val="100000"/>
              </a:lnSpc>
              <a:spcBef>
                <a:spcPts val="0"/>
              </a:spcBef>
              <a:spcAft>
                <a:spcPts val="0"/>
              </a:spcAft>
              <a:buClr>
                <a:schemeClr val="dk1"/>
              </a:buClr>
              <a:buSzPct val="25000"/>
              <a:buFont typeface="Arial"/>
              <a:buNone/>
            </a:pPr>
            <a:r>
              <a:rPr strike="noStrike" u="none" b="0" cap="none" baseline="0" sz="2400" lang="en" i="0">
                <a:solidFill>
                  <a:schemeClr val="dk1"/>
                </a:solidFill>
                <a:latin typeface="Helvetica Neue"/>
                <a:ea typeface="Helvetica Neue"/>
                <a:cs typeface="Helvetica Neue"/>
                <a:sym typeface="Helvetica Neue"/>
                <a:rtl val="0"/>
              </a:rPr>
              <a:t>“The content of a photograph will NEVER be changed or manipulated in any way.</a:t>
            </a:r>
            <a:r>
              <a:rPr lang="en">
                <a:latin typeface="Helvetica Neue"/>
                <a:ea typeface="Helvetica Neue"/>
                <a:cs typeface="Helvetica Neue"/>
                <a:sym typeface="Helvetica Neue"/>
                <a:rtl val="0"/>
              </a:rPr>
              <a:t> </a:t>
            </a:r>
            <a:r>
              <a:rPr strike="noStrike" u="none" b="0" cap="none" baseline="0" sz="2400" lang="en" i="0">
                <a:solidFill>
                  <a:schemeClr val="dk1"/>
                </a:solidFill>
                <a:latin typeface="Helvetica Neue"/>
                <a:ea typeface="Helvetica Neue"/>
                <a:cs typeface="Helvetica Neue"/>
                <a:sym typeface="Helvetica Neue"/>
                <a:rtl val="0"/>
              </a:rPr>
              <a:t>Only the established norms of standard photo printing methods such as burning, dodging, toning and cropping are acceptable.</a:t>
            </a:r>
          </a:p>
          <a:p>
            <a:pPr rtl="0" lvl="0" marR="0" indent="0" marL="0">
              <a:lnSpc>
                <a:spcPct val="100000"/>
              </a:lnSpc>
              <a:spcBef>
                <a:spcPts val="0"/>
              </a:spcBef>
              <a:spcAft>
                <a:spcPts val="0"/>
              </a:spcAft>
              <a:buClr>
                <a:schemeClr val="dk1"/>
              </a:buClr>
              <a:buFont typeface="Arial"/>
              <a:buNone/>
            </a:pPr>
            <a:r>
              <a:t/>
            </a:r>
            <a:endParaRPr sz="2400">
              <a:solidFill>
                <a:schemeClr val="dk1"/>
              </a:solidFill>
              <a:latin typeface="Helvetica Neue"/>
              <a:ea typeface="Helvetica Neue"/>
              <a:cs typeface="Helvetica Neue"/>
              <a:sym typeface="Helvetica Neue"/>
              <a:rtl val="0"/>
            </a:endParaRPr>
          </a:p>
          <a:p>
            <a:pPr rtl="0" lvl="0" marR="0" indent="-317500" marL="457200">
              <a:lnSpc>
                <a:spcPct val="100000"/>
              </a:lnSpc>
              <a:spcBef>
                <a:spcPts val="0"/>
              </a:spcBef>
              <a:spcAft>
                <a:spcPts val="0"/>
              </a:spcAft>
              <a:buClr>
                <a:schemeClr val="dk1"/>
              </a:buClr>
              <a:buSzPct val="58333"/>
              <a:buFont typeface="Helvetica Neue"/>
              <a:buChar char="●"/>
            </a:pPr>
            <a:r>
              <a:rPr strike="noStrike" u="none" b="0" cap="none" baseline="0" sz="2400" lang="en" i="0">
                <a:solidFill>
                  <a:schemeClr val="dk1"/>
                </a:solidFill>
                <a:latin typeface="Helvetica Neue"/>
                <a:ea typeface="Helvetica Neue"/>
                <a:cs typeface="Helvetica Neue"/>
                <a:sym typeface="Helvetica Neue"/>
                <a:rtl val="0"/>
              </a:rPr>
              <a:t>Retouching is limited to removal of normal scratches and dust spots.</a:t>
            </a:r>
          </a:p>
          <a:p>
            <a:pPr rtl="0" lvl="0" marR="0" indent="-317500" marL="457200">
              <a:lnSpc>
                <a:spcPct val="100000"/>
              </a:lnSpc>
              <a:spcBef>
                <a:spcPts val="0"/>
              </a:spcBef>
              <a:spcAft>
                <a:spcPts val="0"/>
              </a:spcAft>
              <a:buClr>
                <a:schemeClr val="dk1"/>
              </a:buClr>
              <a:buSzPct val="58333"/>
              <a:buFont typeface="Helvetica Neue"/>
              <a:buChar char="●"/>
            </a:pPr>
            <a:r>
              <a:rPr strike="noStrike" u="none" b="0" cap="none" baseline="0" sz="2400" lang="en" i="0">
                <a:solidFill>
                  <a:schemeClr val="dk1"/>
                </a:solidFill>
                <a:latin typeface="Helvetica Neue"/>
                <a:ea typeface="Helvetica Neue"/>
                <a:cs typeface="Helvetica Neue"/>
                <a:sym typeface="Helvetica Neue"/>
                <a:rtl val="0"/>
              </a:rPr>
              <a:t>Serious consideration must always be given in correcting color to ensure honest reproduction of the original.</a:t>
            </a:r>
            <a:r>
              <a:rPr sz="2400" lang="en">
                <a:solidFill>
                  <a:schemeClr val="dk1"/>
                </a:solidFill>
                <a:latin typeface="Helvetica Neue"/>
                <a:ea typeface="Helvetica Neue"/>
                <a:cs typeface="Helvetica Neue"/>
                <a:sym typeface="Helvetica Neue"/>
                <a:rtl val="0"/>
              </a:rPr>
              <a:t> </a:t>
            </a:r>
            <a:r>
              <a:rPr strike="noStrike" u="none" b="0" cap="none" baseline="0" sz="2400" lang="en" i="0">
                <a:solidFill>
                  <a:schemeClr val="dk1"/>
                </a:solidFill>
                <a:latin typeface="Helvetica Neue"/>
                <a:ea typeface="Helvetica Neue"/>
                <a:cs typeface="Helvetica Neue"/>
                <a:sym typeface="Helvetica Neue"/>
                <a:rtl val="0"/>
              </a:rPr>
              <a:t>Cases of abnormal color or tonality will be clearly stated in the caption. Color adjustment should always be minimal.”</a:t>
            </a:r>
          </a:p>
          <a:p>
            <a:pPr rtl="0" lvl="0" marR="0" indent="0" marL="0">
              <a:lnSpc>
                <a:spcPct val="100000"/>
              </a:lnSpc>
              <a:spcBef>
                <a:spcPts val="600"/>
              </a:spcBef>
              <a:spcAft>
                <a:spcPts val="0"/>
              </a:spcAft>
              <a:buClr>
                <a:schemeClr val="dk1"/>
              </a:buClr>
              <a:buFont typeface="Arial"/>
              <a:buNone/>
            </a:pPr>
            <a:r>
              <a:t/>
            </a:r>
            <a:endParaRPr strike="noStrike" u="none" b="0" cap="none" baseline="0" sz="2400" i="0">
              <a:solidFill>
                <a:schemeClr val="dk1"/>
              </a:solidFill>
              <a:latin typeface="Helvetica Neue"/>
              <a:ea typeface="Helvetica Neue"/>
              <a:cs typeface="Helvetica Neue"/>
              <a:sym typeface="Helvetica Neue"/>
              <a:rtl val="0"/>
            </a:endParaRP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6" name="Shape 76"/>
        <p:cNvGrpSpPr/>
        <p:nvPr/>
      </p:nvGrpSpPr>
      <p:grpSpPr>
        <a:xfrm>
          <a:off y="0" x="0"/>
          <a:ext cy="0" cx="0"/>
          <a:chOff y="0" x="0"/>
          <a:chExt cy="0" cx="0"/>
        </a:xfrm>
      </p:grpSpPr>
      <p:sp>
        <p:nvSpPr>
          <p:cNvPr id="77" name="Shape 77"/>
          <p:cNvSpPr txBox="1"/>
          <p:nvPr>
            <p:ph type="title"/>
          </p:nvPr>
        </p:nvSpPr>
        <p:spPr>
          <a:xfrm>
            <a:off y="274637" x="457200"/>
            <a:ext cy="1143000" cx="8229600"/>
          </a:xfrm>
          <a:prstGeom prst="rect">
            <a:avLst/>
          </a:prstGeom>
          <a:noFill/>
          <a:ln>
            <a:noFill/>
          </a:ln>
        </p:spPr>
        <p:txBody>
          <a:bodyPr bIns="91425" rIns="91425" lIns="91425" tIns="91425" anchor="b" anchorCtr="0">
            <a:noAutofit/>
          </a:bodyPr>
          <a:lstStyle/>
          <a:p>
            <a:pPr algn="l" rtl="0" lvl="0" marR="0" indent="228600" marL="0">
              <a:lnSpc>
                <a:spcPct val="100000"/>
              </a:lnSpc>
              <a:spcBef>
                <a:spcPts val="0"/>
              </a:spcBef>
              <a:spcAft>
                <a:spcPts val="0"/>
              </a:spcAft>
              <a:buClr>
                <a:schemeClr val="dk1"/>
              </a:buClr>
              <a:buSzPct val="25000"/>
              <a:buFont typeface="Arial"/>
              <a:buNone/>
            </a:pPr>
            <a:r>
              <a:rPr strike="noStrike" u="none" b="1" cap="none" baseline="0" sz="2800" lang="en" i="0">
                <a:solidFill>
                  <a:schemeClr val="dk1"/>
                </a:solidFill>
                <a:latin typeface="Helvetica Neue"/>
                <a:ea typeface="Helvetica Neue"/>
                <a:cs typeface="Helvetica Neue"/>
                <a:sym typeface="Helvetica Neue"/>
                <a:rtl val="0"/>
              </a:rPr>
              <a:t>New York Times </a:t>
            </a:r>
            <a:r>
              <a:rPr b="1" sz="2800" lang="en">
                <a:solidFill>
                  <a:schemeClr val="dk1"/>
                </a:solidFill>
                <a:latin typeface="Helvetica Neue"/>
                <a:ea typeface="Helvetica Neue"/>
                <a:cs typeface="Helvetica Neue"/>
                <a:sym typeface="Helvetica Neue"/>
                <a:rtl val="0"/>
              </a:rPr>
              <a:t>p</a:t>
            </a:r>
            <a:r>
              <a:rPr strike="noStrike" u="none" b="1" cap="none" baseline="0" sz="2800" lang="en" i="0">
                <a:solidFill>
                  <a:schemeClr val="dk1"/>
                </a:solidFill>
                <a:latin typeface="Helvetica Neue"/>
                <a:ea typeface="Helvetica Neue"/>
                <a:cs typeface="Helvetica Neue"/>
                <a:sym typeface="Helvetica Neue"/>
                <a:rtl val="0"/>
              </a:rPr>
              <a:t>hoto </a:t>
            </a:r>
            <a:r>
              <a:rPr b="1" sz="2800" lang="en">
                <a:solidFill>
                  <a:schemeClr val="dk1"/>
                </a:solidFill>
                <a:latin typeface="Helvetica Neue"/>
                <a:ea typeface="Helvetica Neue"/>
                <a:cs typeface="Helvetica Neue"/>
                <a:sym typeface="Helvetica Neue"/>
                <a:rtl val="0"/>
              </a:rPr>
              <a:t>e</a:t>
            </a:r>
            <a:r>
              <a:rPr strike="noStrike" u="none" b="1" cap="none" baseline="0" sz="2800" lang="en" i="0">
                <a:solidFill>
                  <a:schemeClr val="dk1"/>
                </a:solidFill>
                <a:latin typeface="Helvetica Neue"/>
                <a:ea typeface="Helvetica Neue"/>
                <a:cs typeface="Helvetica Neue"/>
                <a:sym typeface="Helvetica Neue"/>
                <a:rtl val="0"/>
              </a:rPr>
              <a:t>diting </a:t>
            </a:r>
            <a:r>
              <a:rPr b="1" sz="2800" lang="en">
                <a:solidFill>
                  <a:schemeClr val="dk1"/>
                </a:solidFill>
                <a:latin typeface="Helvetica Neue"/>
                <a:ea typeface="Helvetica Neue"/>
                <a:cs typeface="Helvetica Neue"/>
                <a:sym typeface="Helvetica Neue"/>
                <a:rtl val="0"/>
              </a:rPr>
              <a:t>p</a:t>
            </a:r>
            <a:r>
              <a:rPr strike="noStrike" u="none" b="1" cap="none" baseline="0" sz="2800" lang="en" i="0">
                <a:solidFill>
                  <a:schemeClr val="dk1"/>
                </a:solidFill>
                <a:latin typeface="Helvetica Neue"/>
                <a:ea typeface="Helvetica Neue"/>
                <a:cs typeface="Helvetica Neue"/>
                <a:sym typeface="Helvetica Neue"/>
                <a:rtl val="0"/>
              </a:rPr>
              <a:t>olicy</a:t>
            </a:r>
          </a:p>
        </p:txBody>
      </p:sp>
      <p:sp>
        <p:nvSpPr>
          <p:cNvPr id="78" name="Shape 78"/>
          <p:cNvSpPr txBox="1"/>
          <p:nvPr>
            <p:ph idx="1" type="body"/>
          </p:nvPr>
        </p:nvSpPr>
        <p:spPr>
          <a:xfrm>
            <a:off y="1600200" x="457200"/>
            <a:ext cy="4967574" cx="8229600"/>
          </a:xfrm>
          <a:prstGeom prst="rect">
            <a:avLst/>
          </a:prstGeom>
          <a:noFill/>
          <a:ln>
            <a:noFill/>
          </a:ln>
        </p:spPr>
        <p:txBody>
          <a:bodyPr bIns="91425" rIns="91425" lIns="91425" tIns="91425" anchor="t" anchorCtr="0">
            <a:noAutofit/>
          </a:bodyPr>
          <a:lstStyle/>
          <a:p>
            <a:pPr algn="ctr" rtl="0" lvl="0" marR="0" indent="0" marL="0">
              <a:lnSpc>
                <a:spcPct val="100000"/>
              </a:lnSpc>
              <a:spcBef>
                <a:spcPts val="0"/>
              </a:spcBef>
              <a:spcAft>
                <a:spcPts val="0"/>
              </a:spcAft>
              <a:buClr>
                <a:schemeClr val="dk1"/>
              </a:buClr>
              <a:buSzPct val="25000"/>
              <a:buFont typeface="Arial"/>
              <a:buNone/>
            </a:pPr>
            <a:r>
              <a:rPr strike="noStrike" u="none" b="0" cap="none" baseline="0" sz="3000" lang="en" i="0">
                <a:solidFill>
                  <a:schemeClr val="dk1"/>
                </a:solidFill>
                <a:latin typeface="Arial"/>
                <a:ea typeface="Arial"/>
                <a:cs typeface="Arial"/>
                <a:sym typeface="Arial"/>
                <a:rtl val="0"/>
              </a:rPr>
              <a:t>“Images in our pages, in the paper or on the Web, that purport to depict reality must be genuine in every way. No people or objects may be added, rearranged, reversed, distorted or removed from a scene (except for the recognized practice of cropping to omit extraneous outer portions).”</a:t>
            </a:r>
          </a:p>
          <a:p>
            <a:pPr algn="ctr" rtl="0" lvl="0" marR="0" indent="0" marL="0">
              <a:lnSpc>
                <a:spcPct val="100000"/>
              </a:lnSpc>
              <a:spcBef>
                <a:spcPts val="600"/>
              </a:spcBef>
              <a:spcAft>
                <a:spcPts val="0"/>
              </a:spcAft>
              <a:buClr>
                <a:schemeClr val="dk1"/>
              </a:buClr>
              <a:buFont typeface="Arial"/>
              <a:buNone/>
            </a:pPr>
            <a:r>
              <a:t/>
            </a:r>
            <a:endParaRPr strike="noStrike" u="none" b="0" cap="none" baseline="0" sz="3000" i="0">
              <a:solidFill>
                <a:schemeClr val="dk1"/>
              </a:solidFill>
              <a:latin typeface="Arial"/>
              <a:ea typeface="Arial"/>
              <a:cs typeface="Arial"/>
              <a:sym typeface="Arial"/>
              <a:rtl val="0"/>
            </a:endParaRP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2" name="Shape 82"/>
        <p:cNvGrpSpPr/>
        <p:nvPr/>
      </p:nvGrpSpPr>
      <p:grpSpPr>
        <a:xfrm>
          <a:off y="0" x="0"/>
          <a:ext cy="0" cx="0"/>
          <a:chOff y="0" x="0"/>
          <a:chExt cy="0" cx="0"/>
        </a:xfrm>
      </p:grpSpPr>
      <p:sp>
        <p:nvSpPr>
          <p:cNvPr id="83" name="Shape 83"/>
          <p:cNvSpPr txBox="1"/>
          <p:nvPr>
            <p:ph type="title"/>
          </p:nvPr>
        </p:nvSpPr>
        <p:spPr>
          <a:xfrm>
            <a:off y="274637" x="457200"/>
            <a:ext cy="1143000" cx="8229600"/>
          </a:xfrm>
          <a:prstGeom prst="rect">
            <a:avLst/>
          </a:prstGeom>
          <a:noFill/>
          <a:ln>
            <a:noFill/>
          </a:ln>
        </p:spPr>
        <p:txBody>
          <a:bodyPr bIns="91425" rIns="91425" lIns="91425" tIns="91425" anchor="b" anchorCtr="0">
            <a:noAutofit/>
          </a:bodyPr>
          <a:lstStyle/>
          <a:p>
            <a:pPr algn="l" rtl="0" lvl="0" marR="0" indent="228600" marL="0">
              <a:lnSpc>
                <a:spcPct val="100000"/>
              </a:lnSpc>
              <a:spcBef>
                <a:spcPts val="0"/>
              </a:spcBef>
              <a:spcAft>
                <a:spcPts val="0"/>
              </a:spcAft>
              <a:buClr>
                <a:schemeClr val="dk1"/>
              </a:buClr>
              <a:buSzPct val="25000"/>
              <a:buFont typeface="Arial"/>
              <a:buNone/>
            </a:pPr>
            <a:r>
              <a:rPr strike="noStrike" u="none" b="1" cap="none" baseline="0" sz="2800" lang="en" i="0">
                <a:solidFill>
                  <a:schemeClr val="dk1"/>
                </a:solidFill>
                <a:latin typeface="Arial"/>
                <a:ea typeface="Arial"/>
                <a:cs typeface="Arial"/>
                <a:sym typeface="Arial"/>
                <a:rtl val="0"/>
              </a:rPr>
              <a:t>USA Today </a:t>
            </a:r>
            <a:r>
              <a:rPr b="1" sz="2800" lang="en">
                <a:solidFill>
                  <a:schemeClr val="dk1"/>
                </a:solidFill>
                <a:rtl val="0"/>
              </a:rPr>
              <a:t>p</a:t>
            </a:r>
            <a:r>
              <a:rPr strike="noStrike" u="none" b="1" cap="none" baseline="0" sz="2800" lang="en" i="0">
                <a:solidFill>
                  <a:schemeClr val="dk1"/>
                </a:solidFill>
                <a:latin typeface="Arial"/>
                <a:ea typeface="Arial"/>
                <a:cs typeface="Arial"/>
                <a:sym typeface="Arial"/>
                <a:rtl val="0"/>
              </a:rPr>
              <a:t>hoto </a:t>
            </a:r>
            <a:r>
              <a:rPr b="1" sz="2800" lang="en">
                <a:solidFill>
                  <a:schemeClr val="dk1"/>
                </a:solidFill>
                <a:rtl val="0"/>
              </a:rPr>
              <a:t>e</a:t>
            </a:r>
            <a:r>
              <a:rPr strike="noStrike" u="none" b="1" cap="none" baseline="0" sz="2800" lang="en" i="0">
                <a:solidFill>
                  <a:schemeClr val="dk1"/>
                </a:solidFill>
                <a:latin typeface="Arial"/>
                <a:ea typeface="Arial"/>
                <a:cs typeface="Arial"/>
                <a:sym typeface="Arial"/>
                <a:rtl val="0"/>
              </a:rPr>
              <a:t>diting </a:t>
            </a:r>
            <a:r>
              <a:rPr b="1" sz="2800" lang="en">
                <a:solidFill>
                  <a:schemeClr val="dk1"/>
                </a:solidFill>
                <a:rtl val="0"/>
              </a:rPr>
              <a:t>p</a:t>
            </a:r>
            <a:r>
              <a:rPr strike="noStrike" u="none" b="1" cap="none" baseline="0" sz="2800" lang="en" i="0">
                <a:solidFill>
                  <a:schemeClr val="dk1"/>
                </a:solidFill>
                <a:latin typeface="Arial"/>
                <a:ea typeface="Arial"/>
                <a:cs typeface="Arial"/>
                <a:sym typeface="Arial"/>
                <a:rtl val="0"/>
              </a:rPr>
              <a:t>olicy</a:t>
            </a:r>
          </a:p>
        </p:txBody>
      </p:sp>
      <p:sp>
        <p:nvSpPr>
          <p:cNvPr id="84" name="Shape 84"/>
          <p:cNvSpPr txBox="1"/>
          <p:nvPr>
            <p:ph idx="1" type="body"/>
          </p:nvPr>
        </p:nvSpPr>
        <p:spPr>
          <a:xfrm>
            <a:off y="1600200" x="457200"/>
            <a:ext cy="4967574" cx="8229600"/>
          </a:xfrm>
          <a:prstGeom prst="rect">
            <a:avLst/>
          </a:prstGeom>
          <a:noFill/>
          <a:ln>
            <a:noFill/>
          </a:ln>
        </p:spPr>
        <p:txBody>
          <a:bodyPr bIns="91425" rIns="91425" lIns="91425" tIns="91425" anchor="t" anchorCtr="0">
            <a:noAutofit/>
          </a:bodyPr>
          <a:lstStyle/>
          <a:p>
            <a:pPr algn="ctr" rtl="0" lvl="0" marR="0" indent="0" marL="0">
              <a:lnSpc>
                <a:spcPct val="100000"/>
              </a:lnSpc>
              <a:spcBef>
                <a:spcPts val="0"/>
              </a:spcBef>
              <a:spcAft>
                <a:spcPts val="0"/>
              </a:spcAft>
              <a:buClr>
                <a:schemeClr val="dk1"/>
              </a:buClr>
              <a:buSzPct val="25000"/>
              <a:buFont typeface="Arial"/>
              <a:buNone/>
            </a:pPr>
            <a:r>
              <a:rPr strike="noStrike" u="none" b="0" cap="none" baseline="0" sz="3000" lang="en" i="0">
                <a:solidFill>
                  <a:schemeClr val="dk1"/>
                </a:solidFill>
                <a:latin typeface="Arial"/>
                <a:ea typeface="Arial"/>
                <a:cs typeface="Arial"/>
                <a:sym typeface="Arial"/>
                <a:rtl val="0"/>
              </a:rPr>
              <a:t>We do not alter any photograph, electronically or otherwise, to change the content, and we should be very careful about color correcting</a:t>
            </a:r>
          </a:p>
          <a:p>
            <a:pPr algn="ctr" rtl="0" lvl="0" marR="0" indent="0" marL="0">
              <a:lnSpc>
                <a:spcPct val="100000"/>
              </a:lnSpc>
              <a:spcBef>
                <a:spcPts val="0"/>
              </a:spcBef>
              <a:spcAft>
                <a:spcPts val="0"/>
              </a:spcAft>
              <a:buClr>
                <a:schemeClr val="dk1"/>
              </a:buClr>
              <a:buSzPct val="25000"/>
              <a:buFont typeface="Arial"/>
              <a:buNone/>
            </a:pPr>
            <a:r>
              <a:rPr strike="noStrike" u="none" b="0" cap="none" baseline="0" sz="3000" lang="en" i="0">
                <a:solidFill>
                  <a:schemeClr val="dk1"/>
                </a:solidFill>
                <a:latin typeface="Arial"/>
                <a:ea typeface="Arial"/>
                <a:cs typeface="Arial"/>
                <a:sym typeface="Arial"/>
                <a:rtl val="0"/>
              </a:rPr>
              <a:t>or any other potential alteration.</a:t>
            </a:r>
          </a:p>
          <a:p>
            <a:pPr algn="ctr" rtl="0" lvl="0" marR="0" indent="0" marL="0">
              <a:lnSpc>
                <a:spcPct val="100000"/>
              </a:lnSpc>
              <a:spcBef>
                <a:spcPts val="600"/>
              </a:spcBef>
              <a:spcAft>
                <a:spcPts val="0"/>
              </a:spcAft>
              <a:buClr>
                <a:schemeClr val="dk1"/>
              </a:buClr>
              <a:buFont typeface="Arial"/>
              <a:buNone/>
            </a:pPr>
            <a:r>
              <a:t/>
            </a:r>
            <a:endParaRPr strike="noStrike" u="none" b="0" cap="none" baseline="0" sz="2400" i="1">
              <a:solidFill>
                <a:schemeClr val="dk1"/>
              </a:solidFill>
              <a:latin typeface="Arial"/>
              <a:ea typeface="Arial"/>
              <a:cs typeface="Arial"/>
              <a:sym typeface="Arial"/>
              <a:rtl val="0"/>
            </a:endParaRPr>
          </a:p>
          <a:p>
            <a:pPr algn="ctr" rtl="0" lvl="0" marR="0" indent="0" marL="0">
              <a:lnSpc>
                <a:spcPct val="100000"/>
              </a:lnSpc>
              <a:spcBef>
                <a:spcPts val="600"/>
              </a:spcBef>
              <a:spcAft>
                <a:spcPts val="0"/>
              </a:spcAft>
              <a:buClr>
                <a:schemeClr val="dk1"/>
              </a:buClr>
              <a:buFont typeface="Arial"/>
              <a:buNone/>
            </a:pPr>
            <a:r>
              <a:t/>
            </a:r>
            <a:endParaRPr strike="noStrike" u="none" b="0" cap="none" baseline="0" sz="2400" i="1">
              <a:solidFill>
                <a:schemeClr val="dk1"/>
              </a:solidFill>
              <a:latin typeface="Arial"/>
              <a:ea typeface="Arial"/>
              <a:cs typeface="Arial"/>
              <a:sym typeface="Arial"/>
              <a:rtl val="0"/>
            </a:endParaRPr>
          </a:p>
          <a:p>
            <a:pPr algn="ctr" rtl="0" lvl="0" marR="0" indent="0" marL="0">
              <a:lnSpc>
                <a:spcPct val="100000"/>
              </a:lnSpc>
              <a:spcBef>
                <a:spcPts val="600"/>
              </a:spcBef>
              <a:spcAft>
                <a:spcPts val="0"/>
              </a:spcAft>
              <a:buClr>
                <a:schemeClr val="dk1"/>
              </a:buClr>
              <a:buSzPct val="25000"/>
              <a:buFont typeface="Arial"/>
              <a:buNone/>
            </a:pPr>
            <a:r>
              <a:rPr strike="noStrike" u="none" b="0" cap="none" baseline="0" sz="2400" lang="en" i="1">
                <a:solidFill>
                  <a:schemeClr val="dk1"/>
                </a:solidFill>
                <a:latin typeface="Arial"/>
                <a:ea typeface="Arial"/>
                <a:cs typeface="Arial"/>
                <a:sym typeface="Arial"/>
                <a:rtl val="0"/>
              </a:rPr>
              <a:t>(According to a memo from the 1989 </a:t>
            </a:r>
          </a:p>
          <a:p>
            <a:pPr algn="ctr" rtl="0" lvl="0" marR="0" indent="0" marL="0">
              <a:lnSpc>
                <a:spcPct val="100000"/>
              </a:lnSpc>
              <a:spcBef>
                <a:spcPts val="600"/>
              </a:spcBef>
              <a:spcAft>
                <a:spcPts val="0"/>
              </a:spcAft>
              <a:buClr>
                <a:schemeClr val="dk1"/>
              </a:buClr>
              <a:buSzPct val="25000"/>
              <a:buFont typeface="Arial"/>
              <a:buNone/>
            </a:pPr>
            <a:r>
              <a:rPr strike="noStrike" u="none" b="0" cap="none" baseline="0" sz="2400" lang="en" i="1">
                <a:solidFill>
                  <a:schemeClr val="dk1"/>
                </a:solidFill>
                <a:latin typeface="Arial"/>
                <a:ea typeface="Arial"/>
                <a:cs typeface="Arial"/>
                <a:sym typeface="Arial"/>
                <a:rtl val="0"/>
              </a:rPr>
              <a:t>managing editor for photography)</a:t>
            </a: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3.xml><?xml version="1.0" encoding="utf-8"?>
<a:theme xmlns:a="http://schemas.openxmlformats.org/drawingml/2006/main" xmlns:r="http://schemas.openxmlformats.org/officeDocument/2006/relationships"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theme>
</file>