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3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y="685800" x="1714753"/>
            <a:ext cy="3429000" cx="34293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 indent="304800">
              <a:buSzPct val="100000"/>
              <a:defRPr sz="4800"/>
            </a:lvl1pPr>
            <a:lvl2pPr algn="ctr" indent="304800">
              <a:buSzPct val="100000"/>
              <a:defRPr sz="4800"/>
            </a:lvl2pPr>
            <a:lvl3pPr algn="ctr" indent="304800">
              <a:buSzPct val="100000"/>
              <a:defRPr sz="4800"/>
            </a:lvl3pPr>
            <a:lvl4pPr algn="ctr" indent="304800">
              <a:buSzPct val="100000"/>
              <a:defRPr sz="4800"/>
            </a:lvl4pPr>
            <a:lvl5pPr algn="ctr" indent="304800">
              <a:buSzPct val="100000"/>
              <a:defRPr sz="4800"/>
            </a:lvl5pPr>
            <a:lvl6pPr algn="ctr" indent="304800">
              <a:buSzPct val="100000"/>
              <a:defRPr sz="4800"/>
            </a:lvl6pPr>
            <a:lvl7pPr algn="ctr" indent="304800">
              <a:buSzPct val="100000"/>
              <a:defRPr sz="4800"/>
            </a:lvl7pPr>
            <a:lvl8pPr algn="ctr" indent="304800">
              <a:buSzPct val="100000"/>
              <a:defRPr sz="4800"/>
            </a:lvl8pPr>
            <a:lvl9pPr algn="ctr" indent="304800"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mar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-171450" marL="285750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indent="-133350" marL="7429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indent="-76200" marL="11430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indent="-114300" marL="1600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indent="-114300" marL="20574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indent="-114300" marL="25146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indent="-114300" marL="29718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indent="-114300" marL="34290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indent="-114300" marL="3886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3.jp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1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2.jp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4.jp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jp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jp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jp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0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3218248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9600" lang="en">
                <a:latin typeface="Garamond"/>
                <a:ea typeface="Garamond"/>
                <a:cs typeface="Garamond"/>
                <a:sym typeface="Garamond"/>
              </a:rPr>
              <a:t>Sample Sports Photography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5078362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Photojournalism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8" name="Shape 7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46387" x="285750"/>
            <a:ext cy="5895975" cx="8572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y="6202450" x="3836975"/>
            <a:ext cy="552300" cx="5012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buNone/>
            </a:pPr>
            <a:r>
              <a:rPr sz="1800" lang="en"/>
              <a:t>Brittani Casement, Maize (Kan.) High School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/>
        </p:nvSpPr>
        <p:spPr>
          <a:xfrm>
            <a:off y="6126250" x="4288375"/>
            <a:ext cy="544500" cx="4560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pic>
        <p:nvPicPr>
          <p:cNvPr id="85" name="Shape 8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919650" x="285750"/>
            <a:ext cy="4591050" cx="8572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y="5542325" x="3846150"/>
            <a:ext cy="552300" cx="5012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buNone/>
            </a:pPr>
            <a:r>
              <a:rPr sz="1800" lang="en"/>
              <a:t>Daisy Marquez, Maize (Kan.) High School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1" name="Shape 9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37549" x="475825"/>
            <a:ext cy="5888699" cx="799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y="6126250" x="3455975"/>
            <a:ext cy="552300" cx="5012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buNone/>
            </a:pPr>
            <a:r>
              <a:rPr sz="1800" lang="en"/>
              <a:t>Kayla Crockett, Maize (Kan.) High School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7" name="Shape 9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92975" x="370225"/>
            <a:ext cy="5545475" cx="834574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y="5738450" x="3703875"/>
            <a:ext cy="552300" cx="5012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buNone/>
            </a:pPr>
            <a:r>
              <a:rPr sz="1800" lang="en"/>
              <a:t>The PIX Yearbook, Little Rock, Arkansas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03" name="Shape 10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26000" x="354375"/>
            <a:ext cy="5715000" cx="857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y="6126250" x="3836975"/>
            <a:ext cy="552300" cx="5012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buNone/>
            </a:pPr>
            <a:r>
              <a:rPr sz="1800" lang="en"/>
              <a:t>Bushra Ghafoor, R.B. Hayes High School 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09" name="Shape 10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82125" x="2510825"/>
            <a:ext cy="5836424" cx="412234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y="6126250" x="2185000"/>
            <a:ext cy="524399" cx="4448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buNone/>
            </a:pPr>
            <a:r>
              <a:rPr sz="1800" lang="en"/>
              <a:t>Delanie Pierce, Maize (Kan.) High School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15" name="Shape 11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43050" x="2283423"/>
            <a:ext cy="5883199" cx="4072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y="6126250" x="1344200"/>
            <a:ext cy="552300" cx="5012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buNone/>
            </a:pPr>
            <a:r>
              <a:rPr sz="1800" lang="en"/>
              <a:t>Kaylea Stuart, </a:t>
            </a:r>
            <a:r>
              <a:rPr sz="1800" lang="en">
                <a:solidFill>
                  <a:schemeClr val="dk1"/>
                </a:solidFill>
              </a:rPr>
              <a:t>Maize (Kan.) High School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21" name="Shape 1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63250" x="438800"/>
            <a:ext cy="5497973" cx="826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y="6015375" x="3693100"/>
            <a:ext cy="552300" cx="5012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buNone/>
            </a:pPr>
            <a:r>
              <a:rPr sz="1800" lang="en"/>
              <a:t>The Pix Yearbook - Little Rock, Arkansas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27" name="Shape 12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30674" x="2510649"/>
            <a:ext cy="5828499" cx="388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y="6126250" x="1795475"/>
            <a:ext cy="552300" cx="5012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buNone/>
            </a:pPr>
            <a:r>
              <a:rPr sz="1800" lang="en"/>
              <a:t>Bushra Ghafoor, R.B. Hayes High School 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 txBox="1"/>
          <p:nvPr/>
        </p:nvSpPr>
        <p:spPr>
          <a:xfrm>
            <a:off y="6126250" x="4288375"/>
            <a:ext cy="544500" cx="4560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pic>
        <p:nvPicPr>
          <p:cNvPr id="134" name="Shape 13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68700" x="574800"/>
            <a:ext cy="5329249" cx="799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y="5698625" x="3488550"/>
            <a:ext cy="552300" cx="5012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buNone/>
            </a:pPr>
            <a:r>
              <a:rPr sz="1800" lang="en"/>
              <a:t>Abby Heitzman, Holton High School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/>
        </p:nvSpPr>
        <p:spPr>
          <a:xfrm>
            <a:off y="6126250" x="5857650"/>
            <a:ext cy="544500" cx="3000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1800" lang="en"/>
              <a:t>Atlanta ISD Yearbook Staff</a:t>
            </a:r>
          </a:p>
        </p:txBody>
      </p:sp>
      <p:pic>
        <p:nvPicPr>
          <p:cNvPr id="30" name="Shape 3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11250" x="285750"/>
            <a:ext cy="5715000" cx="85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 txBox="1"/>
          <p:nvPr/>
        </p:nvSpPr>
        <p:spPr>
          <a:xfrm>
            <a:off y="6126250" x="4288375"/>
            <a:ext cy="544500" cx="4560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pic>
        <p:nvPicPr>
          <p:cNvPr id="141" name="Shape 14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88025" x="285750"/>
            <a:ext cy="5575074" cx="839034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y="5973850" x="3684575"/>
            <a:ext cy="552300" cx="5012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buNone/>
            </a:pPr>
            <a:r>
              <a:rPr sz="1800" lang="en" i="1"/>
              <a:t>Lore</a:t>
            </a:r>
            <a:r>
              <a:rPr sz="1800" lang="en"/>
              <a:t> Staff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47" name="Shape 14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81075" x="255162"/>
            <a:ext cy="5743474" cx="863367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y="6126250" x="3836975"/>
            <a:ext cy="552300" cx="5012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buNone/>
            </a:pPr>
            <a:r>
              <a:rPr sz="1800" lang="en"/>
              <a:t>The Pix Yearbook, Little Rock, Arkansas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53" name="Shape 15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46825" x="386075"/>
            <a:ext cy="5715000" cx="857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y="6126250" x="3836975"/>
            <a:ext cy="552300" cx="5012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buNone/>
            </a:pPr>
            <a:r>
              <a:rPr sz="1800" lang="en"/>
              <a:t>Bushra Ghafoor, R.B. Hayes High School 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59" name="Shape 15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93025" x="2355250"/>
            <a:ext cy="5833223" cx="388242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y="6205450" x="1225575"/>
            <a:ext cy="552300" cx="5012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buNone/>
            </a:pPr>
            <a:r>
              <a:rPr sz="1800" lang="en"/>
              <a:t>Lyndie Copeland, Holton High School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65" name="Shape 16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0100" x="386075"/>
            <a:ext cy="5715000" cx="857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y="5999525" x="3946475"/>
            <a:ext cy="552300" cx="5012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buNone/>
            </a:pPr>
            <a:r>
              <a:rPr sz="1800" lang="en" i="1"/>
              <a:t>Lore</a:t>
            </a:r>
            <a:r>
              <a:rPr sz="1800" lang="en"/>
              <a:t> Staff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71" name="Shape 17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46612" x="285750"/>
            <a:ext cy="5705475" cx="857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y="6050050" x="3836975"/>
            <a:ext cy="552300" cx="5012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buNone/>
            </a:pPr>
            <a:r>
              <a:rPr sz="1800" lang="en"/>
              <a:t>Verity Clark, Maize (Kan.) High School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/>
        </p:nvSpPr>
        <p:spPr>
          <a:xfrm>
            <a:off y="6126250" x="3836975"/>
            <a:ext cy="552300" cx="5012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buNone/>
            </a:pPr>
            <a:r>
              <a:rPr sz="1800" lang="en"/>
              <a:t>Bushra Ghafoor, R.B. Hayes High School </a:t>
            </a:r>
          </a:p>
        </p:txBody>
      </p:sp>
      <p:pic>
        <p:nvPicPr>
          <p:cNvPr id="36" name="Shape 3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11250" x="285750"/>
            <a:ext cy="5715000" cx="85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/>
        </p:nvSpPr>
        <p:spPr>
          <a:xfrm>
            <a:off y="5999550" x="3125975"/>
            <a:ext cy="507600" cx="4620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buNone/>
            </a:pPr>
            <a:r>
              <a:rPr sz="1800" lang="en"/>
              <a:t>Jet Warren, Maize (Kan.) High School</a:t>
            </a:r>
          </a:p>
        </p:txBody>
      </p:sp>
      <p:pic>
        <p:nvPicPr>
          <p:cNvPr id="42" name="Shape 4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70790" x="1397075"/>
            <a:ext cy="5438599" cx="634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7" name="Shape 4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82662" x="285750"/>
            <a:ext cy="5743575" cx="8572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/>
          <p:nvPr/>
        </p:nvSpPr>
        <p:spPr>
          <a:xfrm>
            <a:off y="6126250" x="3836975"/>
            <a:ext cy="552300" cx="5012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buNone/>
            </a:pPr>
            <a:r>
              <a:rPr sz="1800" lang="en"/>
              <a:t>Monique Martinez, R.B. Hayes High School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 txBox="1"/>
          <p:nvPr/>
        </p:nvSpPr>
        <p:spPr>
          <a:xfrm>
            <a:off y="6126250" x="4288375"/>
            <a:ext cy="544500" cx="4560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pic>
        <p:nvPicPr>
          <p:cNvPr id="54" name="Shape 5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71275" x="1892500"/>
            <a:ext cy="6054974" cx="48389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y="6122350" x="1892500"/>
            <a:ext cy="552300" cx="47666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buNone/>
            </a:pPr>
            <a:r>
              <a:rPr sz="1800" lang="en"/>
              <a:t>Atlanta ISD Yearbook Staff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0" name="Shape 6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21750" x="655275"/>
            <a:ext cy="5904500" cx="75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y="6126250" x="3202025"/>
            <a:ext cy="552300" cx="5012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buNone/>
            </a:pPr>
            <a:r>
              <a:rPr sz="1800" lang="en"/>
              <a:t>Bushra Ghafoor, R.B. Hayes High School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6" name="Shape 6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714987" x="285750"/>
            <a:ext cy="4905375" cx="8572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y="5714450" x="3846150"/>
            <a:ext cy="552300" cx="5012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buNone/>
            </a:pPr>
            <a:r>
              <a:rPr sz="1800" lang="en"/>
              <a:t>Kylee Betzen, Maize (Kan.) High School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2" name="Shape 7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97600" x="2227300"/>
            <a:ext cy="5928649" cx="447079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y="6126250" x="1686000"/>
            <a:ext cy="552300" cx="5012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buNone/>
            </a:pPr>
            <a:r>
              <a:rPr sz="1800" lang="en"/>
              <a:t>Monique Martinez, R.B. Hayes High School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