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Garamond"/>
      <p:regular r:id="rId15"/>
      <p:bold r:id="rId16"/>
      <p:italic r:id="rId17"/>
      <p:boldItalic r:id="rId18"/>
    </p:embeddedFon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aramond-regular.fntdata"/><Relationship Id="rId14" Type="http://schemas.openxmlformats.org/officeDocument/2006/relationships/slide" Target="slides/slide10.xml"/><Relationship Id="rId17" Type="http://schemas.openxmlformats.org/officeDocument/2006/relationships/font" Target="fonts/Garamond-italic.fntdata"/><Relationship Id="rId16" Type="http://schemas.openxmlformats.org/officeDocument/2006/relationships/font" Target="fonts/Garamond-bold.fntdata"/><Relationship Id="rId5" Type="http://schemas.openxmlformats.org/officeDocument/2006/relationships/slide" Target="slides/slide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2.xml"/><Relationship Id="rId18" Type="http://schemas.openxmlformats.org/officeDocument/2006/relationships/font" Target="fonts/Garamon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714752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1714752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1714752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1714752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1714752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714752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714752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714752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714752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304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3048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304800" lvl="2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3pPr>
            <a:lvl4pPr indent="304800" lvl="3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4pPr>
            <a:lvl5pPr indent="304800" lvl="4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5pPr>
            <a:lvl6pPr indent="304800" lvl="5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6pPr>
            <a:lvl7pPr indent="304800" lvl="6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7pPr>
            <a:lvl8pPr indent="304800" lvl="7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8pPr>
            <a:lvl9pPr indent="304800" lvl="8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1905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905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190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1905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1905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1905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1905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1905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indent="457200" lvl="1" rtl="0">
              <a:spcBef>
                <a:spcPts val="0"/>
              </a:spcBef>
              <a:defRPr/>
            </a:lvl2pPr>
            <a:lvl3pPr indent="914400" lvl="2" rtl="0">
              <a:spcBef>
                <a:spcPts val="0"/>
              </a:spcBef>
              <a:defRPr/>
            </a:lvl3pPr>
            <a:lvl4pPr indent="1371600"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1450" lvl="0" marL="285750" rtl="0" algn="ctr">
              <a:spcBef>
                <a:spcPts val="360"/>
              </a:spcBef>
              <a:buFont typeface="Arial"/>
              <a:buNone/>
              <a:defRPr sz="1800"/>
            </a:lvl1pPr>
            <a:lvl2pPr lvl="1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22860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3pPr>
            <a:lvl4pPr indent="22860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4pPr>
            <a:lvl5pPr indent="22860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5pPr>
            <a:lvl6pPr indent="22860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6pPr>
            <a:lvl7pPr indent="22860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7pPr>
            <a:lvl8pPr indent="22860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8pPr>
            <a:lvl9pPr indent="22860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4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143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jpg"/><Relationship Id="rId4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685800" y="306447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304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" sz="9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Sample</a:t>
            </a:r>
            <a:r>
              <a:rPr b="1" i="0" lang="en" sz="9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 </a:t>
            </a:r>
            <a:r>
              <a:rPr b="0" i="0" lang="en" sz="9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Portfolio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2198875" y="5070900"/>
            <a:ext cx="4674600" cy="14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Photojournalism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74645"/>
            <a:ext cx="82296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#1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0</a:t>
            </a:r>
            <a:r>
              <a:rPr b="1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: Blurring motion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300" y="1056525"/>
            <a:ext cx="3816849" cy="57252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idx="1" type="body"/>
          </p:nvPr>
        </p:nvSpPr>
        <p:spPr>
          <a:xfrm>
            <a:off x="5902525" y="5975375"/>
            <a:ext cx="2696099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524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Bryant High School Publications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46"/>
            <a:ext cx="82296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#1: Sports Action</a:t>
            </a:r>
          </a:p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1117075" y="5930000"/>
            <a:ext cx="71124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524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McKinney High School Publications</a:t>
            </a: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175" y="1196250"/>
            <a:ext cx="7112523" cy="476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44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#2: Sports Reaction</a:t>
            </a:r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875" y="1141425"/>
            <a:ext cx="7109197" cy="46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>
            <p:ph idx="1" type="body"/>
          </p:nvPr>
        </p:nvSpPr>
        <p:spPr>
          <a:xfrm>
            <a:off x="1498075" y="5930000"/>
            <a:ext cx="66621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524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Casey Simmons, Westlake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74645"/>
            <a:ext cx="8229600" cy="85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#3: Environmental Portrait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242225" y="5875200"/>
            <a:ext cx="29559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52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Atlanta ISD Yearbook Staff</a:t>
            </a:r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2900" y="1132350"/>
            <a:ext cx="3561899" cy="534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#4/5: Different Lenses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77225" y="5417875"/>
            <a:ext cx="8914499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524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Canon EF 40mm f/2.8 STM Lens  			</a:t>
            </a:r>
            <a:r>
              <a:rPr b="0" i="0" lang="en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Canon </a:t>
            </a:r>
            <a:r>
              <a:rPr b="0" i="0" lang="en" sz="1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EF-S 18-55mm f/3.5-5.6 IS Lens</a:t>
            </a:r>
          </a:p>
          <a:p>
            <a:pPr indent="-1524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25" y="2383383"/>
            <a:ext cx="4311624" cy="287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9975" y="2383375"/>
            <a:ext cx="4311624" cy="28744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>
            <p:ph idx="2" type="body"/>
          </p:nvPr>
        </p:nvSpPr>
        <p:spPr>
          <a:xfrm>
            <a:off x="77225" y="1554162"/>
            <a:ext cx="8914499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52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Same subject, same light, same distance away</a:t>
            </a:r>
          </a:p>
        </p:txBody>
      </p:sp>
      <p:sp>
        <p:nvSpPr>
          <p:cNvPr id="59" name="Shape 59"/>
          <p:cNvSpPr txBox="1"/>
          <p:nvPr>
            <p:ph idx="3" type="body"/>
          </p:nvPr>
        </p:nvSpPr>
        <p:spPr>
          <a:xfrm>
            <a:off x="4908575" y="5875175"/>
            <a:ext cx="4602898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52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Megan Fromm, JEA Professional Support Director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4645"/>
            <a:ext cx="8229600" cy="85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#6: Front Light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062" y="1132350"/>
            <a:ext cx="7309874" cy="48732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>
            <p:ph idx="1" type="body"/>
          </p:nvPr>
        </p:nvSpPr>
        <p:spPr>
          <a:xfrm>
            <a:off x="1574275" y="6006200"/>
            <a:ext cx="66621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524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Bryant High School Publications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74645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#7: Side Light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400" y="1117700"/>
            <a:ext cx="6843373" cy="51705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idx="1" type="body"/>
          </p:nvPr>
        </p:nvSpPr>
        <p:spPr>
          <a:xfrm>
            <a:off x="1193275" y="6158600"/>
            <a:ext cx="66621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524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McKinney High School Publications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74645"/>
            <a:ext cx="8229600" cy="825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#8: Back Light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500" y="1100550"/>
            <a:ext cx="7418874" cy="49459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idx="1" type="body"/>
          </p:nvPr>
        </p:nvSpPr>
        <p:spPr>
          <a:xfrm>
            <a:off x="1650475" y="5930000"/>
            <a:ext cx="66621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524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Whitney High School Publications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74645"/>
            <a:ext cx="82296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#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9</a:t>
            </a:r>
            <a:r>
              <a:rPr b="1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: Freezing motion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5994975" y="5859925"/>
            <a:ext cx="24657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524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Bryant High School Publications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525" y="1155825"/>
            <a:ext cx="3700176" cy="558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