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Garamond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bold.fntdata"/><Relationship Id="rId23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aramond-boldItalic.fntdata"/><Relationship Id="rId25" Type="http://schemas.openxmlformats.org/officeDocument/2006/relationships/font" Target="fonts/Garamond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92273" y="1200150"/>
            <a:ext cx="3994500" cy="3725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JEA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hyperlink" Target="http://scotscoop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hyperlink" Target="http://www.scotscoop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urriculum-background.jpg"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18"/>
            <a:ext cx="6858002" cy="505326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-12750" y="982181"/>
            <a:ext cx="9144000" cy="27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Beat Writer Expectations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-12750" y="3880950"/>
            <a:ext cx="91440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Web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AP Style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3983700" cy="35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Look up specific rules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Must be perfect here!</a:t>
            </a:r>
          </a:p>
        </p:txBody>
      </p:sp>
      <p:pic>
        <p:nvPicPr>
          <p:cNvPr descr="034aaba90623708c226a67ae1f0392ea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275" y="1367476"/>
            <a:ext cx="2520574" cy="293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Grammar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5502300" cy="355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Correct spelling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Correct grammar 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(quotes too!) </a:t>
            </a:r>
          </a:p>
        </p:txBody>
      </p:sp>
      <p:pic>
        <p:nvPicPr>
          <p:cNvPr descr="grammar-clipart-spelling.jp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562" y="1017712"/>
            <a:ext cx="393382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Accuracy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26125"/>
            <a:ext cx="6073200" cy="345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Correct information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Everything attributed correctly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Names spelled correctly</a:t>
            </a:r>
          </a:p>
        </p:txBody>
      </p:sp>
      <p:pic>
        <p:nvPicPr>
          <p:cNvPr descr="download.pn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10954" y="1017729"/>
            <a:ext cx="2426274" cy="36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Localized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4974000" cy="348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Related to School Community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Is more than what a reader could get from pro news</a:t>
            </a:r>
          </a:p>
        </p:txBody>
      </p:sp>
      <p:pic>
        <p:nvPicPr>
          <p:cNvPr descr="262842bcf9aae7991d44e7dd00a7f313_globe-clipart-free-images-3-globe-clipart_2400-2400.pn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975" y="445025"/>
            <a:ext cx="3783900" cy="37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972" y="1991909"/>
            <a:ext cx="829624" cy="7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Word Count &amp; Hyperlinks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4128600" cy="357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350+ words 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At least one hyperlink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737" y="1336750"/>
            <a:ext cx="4581525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Extra Elements to include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7910100" cy="3577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400"/>
              <a:t>Depends on the tools available in your web site...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Examples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Pull Quote                           Photo Gallery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14499"/>
            <a:ext cx="2081800" cy="31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7428" y="1714500"/>
            <a:ext cx="5085275" cy="327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Examples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Infographic                                             Interactive Map</a:t>
            </a:r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324" y="1393824"/>
            <a:ext cx="4531974" cy="31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812" y="1393824"/>
            <a:ext cx="3404710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6592850" y="4729800"/>
            <a:ext cx="2680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Source</a:t>
            </a:r>
            <a:r>
              <a:rPr lang="en">
                <a:solidFill>
                  <a:schemeClr val="dk2"/>
                </a:solidFill>
              </a:rPr>
              <a:t>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http://scotscoop.com/</a:t>
            </a:r>
            <a:r>
              <a:rPr lang="en">
                <a:solidFill>
                  <a:schemeClr val="dk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Deadline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4414800" cy="3615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Articles are due at the assigned deadline time.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descr="images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074" y="1296925"/>
            <a:ext cx="2984824" cy="31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Headline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91775"/>
            <a:ext cx="3932700" cy="355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Be catchy and accurate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Include a verb</a:t>
            </a:r>
          </a:p>
        </p:txBody>
      </p:sp>
      <p:pic>
        <p:nvPicPr>
          <p:cNvPr descr="a09cd9c0c1426fc92a2f931aad10f8b7_-headline-flashes-through-headline-clipart_426-282.jpeg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399" y="1272900"/>
            <a:ext cx="4726475" cy="31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4105725" y="524000"/>
            <a:ext cx="4726500" cy="4467300"/>
          </a:xfrm>
          <a:prstGeom prst="noSmoking">
            <a:avLst>
              <a:gd fmla="val 9537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Featured Photo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4207800" cy="34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HORIZONTAL 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Not posed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Related to the story</a:t>
            </a:r>
          </a:p>
        </p:txBody>
      </p:sp>
      <p:pic>
        <p:nvPicPr>
          <p:cNvPr descr="Screen Shot 2017-01-13 at 11.03.54 PM.png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249" y="1087324"/>
            <a:ext cx="4127000" cy="30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4693775" y="4266550"/>
            <a:ext cx="29439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Scot Scoop News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Caption and Sourcing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3959100" cy="35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Name prominent people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Present tense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Source photographer </a:t>
            </a:r>
          </a:p>
        </p:txBody>
      </p:sp>
      <p:pic>
        <p:nvPicPr>
          <p:cNvPr descr="Screen Shot 2017-01-13 at 11.07.29 PM.pn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425" y="1017725"/>
            <a:ext cx="3155249" cy="33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Sources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26275"/>
            <a:ext cx="4920900" cy="361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3 different people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Correct attribution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Unique and relevant angles </a:t>
            </a:r>
          </a:p>
        </p:txBody>
      </p:sp>
      <p:pic>
        <p:nvPicPr>
          <p:cNvPr descr="clip-art-interviewing-594415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237" y="560687"/>
            <a:ext cx="332422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Quotations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97900"/>
            <a:ext cx="4681800" cy="344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Properly integrated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Relevant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Non-biased integration (said)</a:t>
            </a:r>
          </a:p>
        </p:txBody>
      </p:sp>
      <p:pic>
        <p:nvPicPr>
          <p:cNvPr descr="download.jpe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949" y="1309399"/>
            <a:ext cx="3832749" cy="222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Writing Flow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26125"/>
            <a:ext cx="3864900" cy="338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Engaging angle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Transitions well 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Logical order </a:t>
            </a:r>
          </a:p>
        </p:txBody>
      </p:sp>
      <p:pic>
        <p:nvPicPr>
          <p:cNvPr descr="river-clip-art-as2290.gif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5125" y="379778"/>
            <a:ext cx="3140650" cy="418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0B5394"/>
                </a:solidFill>
              </a:rPr>
              <a:t>Writing Structure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5079600" cy="3406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Engaging lede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Balance of quotes and writing</a:t>
            </a:r>
          </a:p>
        </p:txBody>
      </p:sp>
      <p:pic>
        <p:nvPicPr>
          <p:cNvPr descr="ab2adb5ebb4e24222ca61d393cb96425_boy-writing-clip-art-free-writing-skills-clipart_300-300.pn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800" y="1152475"/>
            <a:ext cx="3220650" cy="32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