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9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3104648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9600" lang="en">
                <a:latin typeface="Garamond"/>
                <a:ea typeface="Garamond"/>
                <a:cs typeface="Garamond"/>
                <a:sym typeface="Garamond"/>
              </a:rPr>
              <a:t>Goals and Budgeting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5056212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Web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Ongoing costs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Subscriptions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Hosting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Marketing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S.M.A.R.T. goals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By usings S.M.A.R.T. goals, you can more easily develop and track benchmarks for your website.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Specific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BAD: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Post a lot of stories on the website.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BETTER: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Post five stories on the website.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Measurable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BAD: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Redesign the website so users like it more.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BETTER:</a:t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Redesign the website so users increase their average duration of visits.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Attainable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BAD: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Post 100 stories per week.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BETTER:</a:t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Post an average of one story per staff member per week.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Relevant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BAD: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Increase referral traffic from LinkedIn.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BETTER: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Increase referral traffic from Twitter.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Timely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BAD: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Post a story after the football game.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BETTER:</a:t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Post a story within 30 minutes after the football game ends.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Budgeting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Your website budget should include both start-up costs and ongoing costs.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Start-up costs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Themes/templates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Software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Equipment</a:t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Domain name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