
<file path=[Content_Types].xml><?xml version="1.0" encoding="utf-8"?>
<Types xmlns="http://schemas.openxmlformats.org/package/2006/content-types">
  <Default Extension="jpg" ContentType="image/jpeg"/>
  <Default Extension="rels" ContentType="application/vnd.openxmlformats-package.relationships+xml"/>
  <Default Extension="png" ContentType="image/png"/>
  <Default Extension="xml" ContentType="application/xml"/>
  <Override PartName="/ppt/slideLayouts/slideLayout1.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3.xml" ContentType="application/vnd.openxmlformats-officedocument.presentationml.slideLayout+xml"/>
  <Override PartName="/ppt/slideLayouts/slideLayout9.xml" ContentType="application/vnd.openxmlformats-officedocument.presentationml.slideLayout+xml"/>
  <Override PartName="/ppt/slideLayouts/slideLayout6.xml" ContentType="application/vnd.openxmlformats-officedocument.presentationml.slideLayout+xml"/>
  <Override PartName="/ppt/slideLayouts/slideLayout2.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20.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24.xml" ContentType="application/vnd.openxmlformats-officedocument.presentationml.notesSlide+xml"/>
  <Override PartName="/ppt/notesSlides/notesSlide17.xml" ContentType="application/vnd.openxmlformats-officedocument.presentationml.notesSlide+xml"/>
  <Override PartName="/ppt/notesSlides/notesSlide14.xml" ContentType="application/vnd.openxmlformats-officedocument.presentationml.notesSlide+xml"/>
  <Override PartName="/ppt/notesSlides/notesSlide25.xml" ContentType="application/vnd.openxmlformats-officedocument.presentationml.notesSlide+xml"/>
  <Override PartName="/ppt/notesSlides/notesSlide7.xml" ContentType="application/vnd.openxmlformats-officedocument.presentationml.notesSlide+xml"/>
  <Override PartName="/ppt/notesSlides/notesSlide2.xml" ContentType="application/vnd.openxmlformats-officedocument.presentationml.notesSlide+xml"/>
  <Override PartName="/ppt/notesSlides/notesSlide31.xml" ContentType="application/vnd.openxmlformats-officedocument.presentationml.notesSlide+xml"/>
  <Override PartName="/ppt/notesSlides/notesSlide22.xml" ContentType="application/vnd.openxmlformats-officedocument.presentationml.notesSlide+xml"/>
  <Override PartName="/ppt/notesSlides/notesSlide13.xml" ContentType="application/vnd.openxmlformats-officedocument.presentationml.notesSlide+xml"/>
  <Override PartName="/ppt/notesSlides/notesSlide27.xml" ContentType="application/vnd.openxmlformats-officedocument.presentationml.notesSlide+xml"/>
  <Override PartName="/ppt/notesSlides/notesSlide16.xml" ContentType="application/vnd.openxmlformats-officedocument.presentationml.notesSlide+xml"/>
  <Override PartName="/ppt/notesSlides/notesSlide12.xml" ContentType="application/vnd.openxmlformats-officedocument.presentationml.notesSlide+xml"/>
  <Override PartName="/ppt/notesSlides/notesSlide3.xml" ContentType="application/vnd.openxmlformats-officedocument.presentationml.notesSlide+xml"/>
  <Override PartName="/ppt/notesSlides/notesSlide1.xml" ContentType="application/vnd.openxmlformats-officedocument.presentationml.notesSlide+xml"/>
  <Override PartName="/ppt/notesSlides/notesSlide15.xml" ContentType="application/vnd.openxmlformats-officedocument.presentationml.notesSlide+xml"/>
  <Override PartName="/ppt/notesSlides/notesSlide6.xml" ContentType="application/vnd.openxmlformats-officedocument.presentationml.notesSlide+xml"/>
  <Override PartName="/ppt/notesSlides/notesSlide28.xml" ContentType="application/vnd.openxmlformats-officedocument.presentationml.notesSlide+xml"/>
  <Override PartName="/ppt/notesSlides/notesSlide26.xml" ContentType="application/vnd.openxmlformats-officedocument.presentationml.notesSlid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3.xml" ContentType="application/vnd.openxmlformats-officedocument.presentationml.notesSlide+xml"/>
  <Override PartName="/ppt/notesSlides/notesSlide29.xml" ContentType="application/vnd.openxmlformats-officedocument.presentationml.notesSlide+xml"/>
  <Override PartName="/ppt/notesSlides/notesSlide19.xml" ContentType="application/vnd.openxmlformats-officedocument.presentationml.notesSlide+xml"/>
  <Override PartName="/ppt/notesSlides/notesSlide30.xml" ContentType="application/vnd.openxmlformats-officedocument.presentationml.notesSlide+xml"/>
  <Override PartName="/ppt/notesSlides/notesSlide21.xml" ContentType="application/vnd.openxmlformats-officedocument.presentationml.notesSlide+xml"/>
  <Override PartName="/ppt/notesSlides/notesSlide18.xml" ContentType="application/vnd.openxmlformats-officedocument.presentationml.notesSlide+xml"/>
  <Override PartName="/ppt/notesMasters/notesMaster1.xml" ContentType="application/vnd.openxmlformats-officedocument.presentationml.notesMaster+xml"/>
  <Override PartName="/ppt/presentation.xml" ContentType="application/vnd.openxmlformats-officedocument.presentationml.presentation.main+xml"/>
  <Override PartName="/ppt/presProps.xml" ContentType="application/vnd.openxmlformats-officedocument.presentationml.presProps+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slideMasters/slideMaster1.xml" ContentType="application/vnd.openxmlformats-officedocument.presentationml.slideMaster+xml"/>
  <Override PartName="/ppt/slides/slide16.xml" ContentType="application/vnd.openxmlformats-officedocument.presentationml.slide+xml"/>
  <Override PartName="/ppt/slides/slide21.xml" ContentType="application/vnd.openxmlformats-officedocument.presentationml.slide+xml"/>
  <Override PartName="/ppt/slides/slide2.xml" ContentType="application/vnd.openxmlformats-officedocument.presentationml.slide+xml"/>
  <Override PartName="/ppt/slides/slide26.xml" ContentType="application/vnd.openxmlformats-officedocument.presentationml.slide+xml"/>
  <Override PartName="/ppt/slides/slide6.xml" ContentType="application/vnd.openxmlformats-officedocument.presentationml.slide+xml"/>
  <Override PartName="/ppt/slides/slide3.xml" ContentType="application/vnd.openxmlformats-officedocument.presentationml.slide+xml"/>
  <Override PartName="/ppt/slides/slide25.xml" ContentType="application/vnd.openxmlformats-officedocument.presentationml.slide+xml"/>
  <Override PartName="/ppt/slides/slide17.xml" ContentType="application/vnd.openxmlformats-officedocument.presentationml.slide+xml"/>
  <Override PartName="/ppt/slides/slide24.xml" ContentType="application/vnd.openxmlformats-officedocument.presentationml.slide+xml"/>
  <Override PartName="/ppt/slides/slide23.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31.xml" ContentType="application/vnd.openxmlformats-officedocument.presentationml.slide+xml"/>
  <Override PartName="/ppt/slides/slide1.xml" ContentType="application/vnd.openxmlformats-officedocument.presentationml.slide+xml"/>
  <Override PartName="/ppt/slides/slide20.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29.xml" ContentType="application/vnd.openxmlformats-officedocument.presentationml.slide+xml"/>
  <Override PartName="/ppt/slides/slide9.xml" ContentType="application/vnd.openxmlformats-officedocument.presentationml.slide+xml"/>
  <Override PartName="/ppt/slides/slide18.xml" ContentType="application/vnd.openxmlformats-officedocument.presentationml.slide+xml"/>
  <Override PartName="/ppt/slides/slide15.xml" ContentType="application/vnd.openxmlformats-officedocument.presentationml.slide+xml"/>
  <Override PartName="/ppt/slides/slide7.xml" ContentType="application/vnd.openxmlformats-officedocument.presentationml.slide+xml"/>
  <Override PartName="/ppt/slides/slide30.xml" ContentType="application/vnd.openxmlformats-officedocument.presentationml.slide+xml"/>
  <Override PartName="/ppt/slides/slide8.xml" ContentType="application/vnd.openxmlformats-officedocument.presentationml.slide+xml"/>
  <Override PartName="/ppt/slides/slide27.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4.xml" ContentType="application/vnd.openxmlformats-officedocument.presentationml.slide+xml"/>
  <Override PartName="/ppt/slides/slide14.xml" ContentType="application/vnd.openxmlformats-officedocument.presentationml.slide+xml"/>
  <Override PartName="/ppt/slides/slide5.xml" ContentType="application/vnd.openxmlformats-officedocument.presentationml.slide+xml"/>
  <Override PartName="/ppt/slides/slide22.xml" ContentType="application/vnd.openxmlformats-officedocument.presentationml.slide+xml"/>
  <Override PartName="/ppt/tableStyles.xml" ContentType="application/vnd.openxmlformats-officedocument.presentationml.tableStyles+xml"/>
</Types>
</file>

<file path=_rels/.rels><?xml version="1.0" encoding="UTF-8" standalone="yes"?><Relationships xmlns="http://schemas.openxmlformats.org/package/2006/relationships"><Relationship Target="ppt/presentation.xml" Type="http://schemas.openxmlformats.org/officeDocument/2006/relationships/officeDocument" Id="rId1"/></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aveSubsetFonts="1" autoCompressPictures="0" mc:PreserveAttributes="mv:*" mc:Ignorable="mv">
  <p:sldMasterIdLst>
    <p:sldMasterId id="2147483657"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Lst>
  <p:sldSz cy="7620000" cx="10160000"/>
  <p:notesSz cy="9144000" cx="6858000"/>
  <p:defaultText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90651C3A-4460-11DB-9652-00E08161165F}"/>
</file>

<file path=ppt/_rels/presentation.xml.rels><?xml version="1.0" encoding="UTF-8" standalone="yes"?><Relationships xmlns="http://schemas.openxmlformats.org/package/2006/relationships"><Relationship Target="slides/slide14.xml" Type="http://schemas.openxmlformats.org/officeDocument/2006/relationships/slide" Id="rId19"/><Relationship Target="slides/slide31.xml" Type="http://schemas.openxmlformats.org/officeDocument/2006/relationships/slide" Id="rId36"/><Relationship Target="slides/slide13.xml" Type="http://schemas.openxmlformats.org/officeDocument/2006/relationships/slide" Id="rId18"/><Relationship Target="slides/slide12.xml" Type="http://schemas.openxmlformats.org/officeDocument/2006/relationships/slide" Id="rId17"/><Relationship Target="slides/slide11.xml" Type="http://schemas.openxmlformats.org/officeDocument/2006/relationships/slide" Id="rId16"/><Relationship Target="slides/slide10.xml" Type="http://schemas.openxmlformats.org/officeDocument/2006/relationships/slide" Id="rId15"/><Relationship Target="slides/slide9.xml" Type="http://schemas.openxmlformats.org/officeDocument/2006/relationships/slide" Id="rId14"/><Relationship Target="slides/slide25.xml" Type="http://schemas.openxmlformats.org/officeDocument/2006/relationships/slide" Id="rId30"/><Relationship Target="slides/slide7.xml" Type="http://schemas.openxmlformats.org/officeDocument/2006/relationships/slide" Id="rId12"/><Relationship Target="slides/slide26.xml" Type="http://schemas.openxmlformats.org/officeDocument/2006/relationships/slide" Id="rId31"/><Relationship Target="slides/slide8.xml" Type="http://schemas.openxmlformats.org/officeDocument/2006/relationships/slide" Id="rId13"/><Relationship Target="slides/slide5.xml" Type="http://schemas.openxmlformats.org/officeDocument/2006/relationships/slide" Id="rId10"/><Relationship Target="slides/slide6.xml" Type="http://schemas.openxmlformats.org/officeDocument/2006/relationships/slide" Id="rId11"/><Relationship Target="slides/slide29.xml" Type="http://schemas.openxmlformats.org/officeDocument/2006/relationships/slide" Id="rId34"/><Relationship Target="slides/slide30.xml" Type="http://schemas.openxmlformats.org/officeDocument/2006/relationships/slide" Id="rId35"/><Relationship Target="slides/slide27.xml" Type="http://schemas.openxmlformats.org/officeDocument/2006/relationships/slide" Id="rId32"/><Relationship Target="slides/slide28.xml" Type="http://schemas.openxmlformats.org/officeDocument/2006/relationships/slide" Id="rId33"/><Relationship Target="slides/slide24.xml" Type="http://schemas.openxmlformats.org/officeDocument/2006/relationships/slide" Id="rId29"/><Relationship Target="slides/slide21.xml" Type="http://schemas.openxmlformats.org/officeDocument/2006/relationships/slide" Id="rId26"/><Relationship Target="slides/slide20.xml" Type="http://schemas.openxmlformats.org/officeDocument/2006/relationships/slide" Id="rId25"/><Relationship Target="slides/slide23.xml" Type="http://schemas.openxmlformats.org/officeDocument/2006/relationships/slide" Id="rId28"/><Relationship Target="slides/slide22.xml" Type="http://schemas.openxmlformats.org/officeDocument/2006/relationships/slide" Id="rId27"/><Relationship Target="presProps.xml" Type="http://schemas.openxmlformats.org/officeDocument/2006/relationships/presProps" Id="rId2"/><Relationship Target="slides/slide16.xml" Type="http://schemas.openxmlformats.org/officeDocument/2006/relationships/slide" Id="rId21"/><Relationship Target="theme/theme2.xml" Type="http://schemas.openxmlformats.org/officeDocument/2006/relationships/theme" Id="rId1"/><Relationship Target="slides/slide17.xml" Type="http://schemas.openxmlformats.org/officeDocument/2006/relationships/slide" Id="rId22"/><Relationship Target="slideMasters/slideMaster1.xml" Type="http://schemas.openxmlformats.org/officeDocument/2006/relationships/slideMaster" Id="rId4"/><Relationship Target="slides/slide18.xml" Type="http://schemas.openxmlformats.org/officeDocument/2006/relationships/slide" Id="rId23"/><Relationship Target="tableStyles.xml" Type="http://schemas.openxmlformats.org/officeDocument/2006/relationships/tableStyles" Id="rId3"/><Relationship Target="slides/slide19.xml" Type="http://schemas.openxmlformats.org/officeDocument/2006/relationships/slide" Id="rId24"/><Relationship Target="slides/slide15.xml" Type="http://schemas.openxmlformats.org/officeDocument/2006/relationships/slide" Id="rId20"/><Relationship Target="slides/slide4.xml" Type="http://schemas.openxmlformats.org/officeDocument/2006/relationships/slide" Id="rId9"/><Relationship Target="slides/slide1.xml" Type="http://schemas.openxmlformats.org/officeDocument/2006/relationships/slide" Id="rId6"/><Relationship Target="notesMasters/notesMaster1.xml" Type="http://schemas.openxmlformats.org/officeDocument/2006/relationships/notesMaster" Id="rId5"/><Relationship Target="slides/slide3.xml" Type="http://schemas.openxmlformats.org/officeDocument/2006/relationships/slide" Id="rId8"/><Relationship Target="slides/slide2.xml" Type="http://schemas.openxmlformats.org/officeDocument/2006/relationships/slide" Id="rId7"/></Relationships>
</file>

<file path=ppt/notesMasters/_rels/notesMaster1.xml.rels><?xml version="1.0" encoding="UTF-8" standalone="yes"?><Relationships xmlns="http://schemas.openxmlformats.org/package/2006/relationships"><Relationship Target="../theme/theme1.xml" Type="http://schemas.openxmlformats.org/officeDocument/2006/relationships/theme" Id="rId1"/></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000000"/>
        </a:solidFill>
      </p:bgPr>
    </p:bg>
    <p:spTree>
      <p:nvGrpSpPr>
        <p:cNvPr id="1" name="Shape 1"/>
        <p:cNvGrpSpPr/>
        <p:nvPr/>
      </p:nvGrpSpPr>
      <p:grpSpPr>
        <a:xfrm>
          <a:off y="0" x="0"/>
          <a:ext cy="0" cx="0"/>
          <a:chOff y="0" x="0"/>
          <a:chExt cy="0" cx="0"/>
        </a:xfrm>
      </p:grpSpPr>
      <p:sp>
        <p:nvSpPr>
          <p:cNvPr id="2" name="Shape 2"/>
          <p:cNvSpPr txBox="1"/>
          <p:nvPr>
            <p:ph idx="2" type="hdr"/>
          </p:nvPr>
        </p:nvSpPr>
        <p:spPr>
          <a:xfrm>
            <a:off y="0" x="0"/>
            <a:ext cy="457200" cx="2971799"/>
          </a:xfrm>
          <a:prstGeom prst="rect">
            <a:avLst/>
          </a:prstGeom>
          <a:noFill/>
          <a:ln>
            <a:noFill/>
          </a:ln>
        </p:spPr>
        <p:txBody>
          <a:bodyPr bIns="91425" rIns="91425" lIns="91425" tIns="91425" anchor="ctr" anchorCtr="0"/>
          <a:lstStyle>
            <a:lvl1pPr>
              <a:defRPr/>
            </a:lvl1pPr>
            <a:lvl2pPr>
              <a:defRPr/>
            </a:lvl2pPr>
            <a:lvl3pPr>
              <a:defRPr/>
            </a:lvl3pPr>
            <a:lvl4pPr>
              <a:defRPr/>
            </a:lvl4pPr>
            <a:lvl5pPr>
              <a:defRPr/>
            </a:lvl5pPr>
            <a:lvl6pPr>
              <a:defRPr/>
            </a:lvl6pPr>
            <a:lvl7pPr>
              <a:defRPr/>
            </a:lvl7pPr>
            <a:lvl8pPr>
              <a:defRPr/>
            </a:lvl8pPr>
            <a:lvl9pPr>
              <a:defRPr/>
            </a:lvl9pPr>
          </a:lstStyle>
          <a:p/>
        </p:txBody>
      </p:sp>
      <p:sp>
        <p:nvSpPr>
          <p:cNvPr id="3" name="Shape 3"/>
          <p:cNvSpPr txBox="1"/>
          <p:nvPr>
            <p:ph idx="10" type="dt"/>
          </p:nvPr>
        </p:nvSpPr>
        <p:spPr>
          <a:xfrm>
            <a:off y="0" x="3886200"/>
            <a:ext cy="457200" cx="2971799"/>
          </a:xfrm>
          <a:prstGeom prst="rect">
            <a:avLst/>
          </a:prstGeom>
          <a:noFill/>
          <a:ln>
            <a:noFill/>
          </a:ln>
        </p:spPr>
        <p:txBody>
          <a:bodyPr bIns="91425" rIns="91425" lIns="91425" tIns="91425" anchor="ctr" anchorCtr="0"/>
          <a:lstStyle>
            <a:lvl1pPr>
              <a:defRPr/>
            </a:lvl1pPr>
            <a:lvl2pPr>
              <a:defRPr/>
            </a:lvl2pPr>
            <a:lvl3pPr>
              <a:defRPr/>
            </a:lvl3pPr>
            <a:lvl4pPr>
              <a:defRPr/>
            </a:lvl4pPr>
            <a:lvl5pPr>
              <a:defRPr/>
            </a:lvl5pPr>
            <a:lvl6pPr>
              <a:defRPr/>
            </a:lvl6pPr>
            <a:lvl7pPr>
              <a:defRPr/>
            </a:lvl7pPr>
            <a:lvl8pPr>
              <a:defRPr/>
            </a:lvl8pPr>
            <a:lvl9pPr>
              <a:defRPr/>
            </a:lvl9pPr>
          </a:lstStyle>
          <a:p/>
        </p:txBody>
      </p:sp>
      <p:sp>
        <p:nvSpPr>
          <p:cNvPr id="4" name="Shape 4"/>
          <p:cNvSpPr/>
          <p:nvPr>
            <p:ph idx="3"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rnd">
            <a:solidFill>
              <a:srgbClr val="000000"/>
            </a:solidFill>
            <a:prstDash val="solid"/>
            <a:miter/>
            <a:headEnd w="med" len="med" type="none"/>
            <a:tailEnd w="med" len="med" type="none"/>
          </a:ln>
        </p:spPr>
      </p:sp>
      <p:sp>
        <p:nvSpPr>
          <p:cNvPr id="5" name="Shape 5"/>
          <p:cNvSpPr txBox="1"/>
          <p:nvPr>
            <p:ph idx="1" type="body"/>
          </p:nvPr>
        </p:nvSpPr>
        <p:spPr>
          <a:xfrm>
            <a:off y="4343400" x="914400"/>
            <a:ext cy="4114800" cx="5029199"/>
          </a:xfrm>
          <a:prstGeom prst="rect">
            <a:avLst/>
          </a:prstGeom>
          <a:noFill/>
          <a:ln>
            <a:noFill/>
          </a:ln>
        </p:spPr>
        <p:txBody>
          <a:bodyPr bIns="91425" rIns="91425" lIns="91425" tIns="91425" anchor="ctr" anchorCtr="0"/>
          <a:lstStyle>
            <a:lvl1pPr>
              <a:defRPr/>
            </a:lvl1pPr>
            <a:lvl2pPr>
              <a:defRPr/>
            </a:lvl2pPr>
            <a:lvl3pPr>
              <a:defRPr/>
            </a:lvl3pPr>
            <a:lvl4pPr>
              <a:defRPr/>
            </a:lvl4pPr>
            <a:lvl5pPr>
              <a:defRPr/>
            </a:lvl5pPr>
            <a:lvl6pPr>
              <a:defRPr/>
            </a:lvl6pPr>
            <a:lvl7pPr>
              <a:defRPr/>
            </a:lvl7pPr>
            <a:lvl8pPr>
              <a:defRPr/>
            </a:lvl8pPr>
            <a:lvl9pPr>
              <a:defRPr/>
            </a:lvl9pPr>
          </a:lstStyle>
          <a:p/>
        </p:txBody>
      </p:sp>
      <p:sp>
        <p:nvSpPr>
          <p:cNvPr id="6" name="Shape 6"/>
          <p:cNvSpPr txBox="1"/>
          <p:nvPr>
            <p:ph idx="11" type="ftr"/>
          </p:nvPr>
        </p:nvSpPr>
        <p:spPr>
          <a:xfrm>
            <a:off y="8686800" x="0"/>
            <a:ext cy="457200" cx="2971799"/>
          </a:xfrm>
          <a:prstGeom prst="rect">
            <a:avLst/>
          </a:prstGeom>
          <a:noFill/>
          <a:ln>
            <a:noFill/>
          </a:ln>
        </p:spPr>
        <p:txBody>
          <a:bodyPr bIns="91425" rIns="91425" lIns="91425" tIns="91425" anchor="ctr" anchorCtr="0"/>
          <a:lstStyle>
            <a:lvl1pPr>
              <a:defRPr/>
            </a:lvl1pPr>
            <a:lvl2pPr>
              <a:defRPr/>
            </a:lvl2pPr>
            <a:lvl3pPr>
              <a:defRPr/>
            </a:lvl3pPr>
            <a:lvl4pPr>
              <a:defRPr/>
            </a:lvl4pPr>
            <a:lvl5pPr>
              <a:defRPr/>
            </a:lvl5pPr>
            <a:lvl6pPr>
              <a:defRPr/>
            </a:lvl6pPr>
            <a:lvl7pPr>
              <a:defRPr/>
            </a:lvl7pPr>
            <a:lvl8pPr>
              <a:defRPr/>
            </a:lvl8pPr>
            <a:lvl9pPr>
              <a:defRPr/>
            </a:lvl9pPr>
          </a:lstStyle>
          <a:p/>
        </p:txBody>
      </p:sp>
      <p:sp>
        <p:nvSpPr>
          <p:cNvPr id="7" name="Shape 7"/>
          <p:cNvSpPr txBox="1"/>
          <p:nvPr>
            <p:ph idx="12" type="sldNum"/>
          </p:nvPr>
        </p:nvSpPr>
        <p:spPr>
          <a:xfrm>
            <a:off y="8686800" x="3886200"/>
            <a:ext cy="457200" cx="2971799"/>
          </a:xfrm>
          <a:prstGeom prst="rect">
            <a:avLst/>
          </a:prstGeom>
          <a:noFill/>
          <a:ln>
            <a:noFill/>
          </a:ln>
        </p:spPr>
        <p:txBody>
          <a:bodyPr bIns="91425" rIns="91425" lIns="91425" tIns="91425" anchor="b" anchorCtr="0"/>
          <a:lstStyle>
            <a:lvl1pPr algn="r" rtl="0" marR="0" indent="0" marL="0">
              <a:defRPr/>
            </a:lvl1pPr>
            <a:lvl2pPr>
              <a:defRPr/>
            </a:lvl2pPr>
            <a:lvl3pPr>
              <a:defRPr/>
            </a:lvl3pPr>
            <a:lvl4pPr>
              <a:defRPr/>
            </a:lvl4pPr>
            <a:lvl5pPr>
              <a:defRPr/>
            </a:lvl5pPr>
            <a:lvl6pPr>
              <a:defRPr/>
            </a:lvl6pPr>
            <a:lvl7pPr>
              <a:defRPr/>
            </a:lvl7pPr>
            <a:lvl8pPr>
              <a:defRPr/>
            </a:lvl8pPr>
            <a:lvl9pPr>
              <a:defRPr/>
            </a:lvl9pPr>
          </a:lstStyle>
          <a:p/>
        </p:txBody>
      </p:sp>
    </p:spTree>
  </p:cSld>
  <p:clrMap accent2="accent2" accent3="accent3" accent4="accent4" accent5="accent5" accent6="accent6" hlink="hlink" tx2="lt2" tx1="dk1" bg2="dk2" bg1="lt1" folHlink="folHlink" accent1="accent1"/>
</p:notesMaster>
</file>

<file path=ppt/notesSlides/_rels/notesSlide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4" name="Shape 44"/>
        <p:cNvGrpSpPr/>
        <p:nvPr/>
      </p:nvGrpSpPr>
      <p:grpSpPr>
        <a:xfrm>
          <a:off y="0" x="0"/>
          <a:ext cy="0" cx="0"/>
          <a:chOff y="0" x="0"/>
          <a:chExt cy="0" cx="0"/>
        </a:xfrm>
      </p:grpSpPr>
      <p:sp>
        <p:nvSpPr>
          <p:cNvPr id="45" name="Shape 45"/>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p:spPr>
      </p:sp>
      <p:sp>
        <p:nvSpPr>
          <p:cNvPr id="46" name="Shape 46"/>
          <p:cNvSpPr txBox="1"/>
          <p:nvPr>
            <p:ph idx="1" type="body"/>
          </p:nvPr>
        </p:nvSpPr>
        <p:spPr>
          <a:xfrm>
            <a:off y="4343400" x="914400"/>
            <a:ext cy="4114800" cx="5029199"/>
          </a:xfrm>
          <a:prstGeom prst="rect">
            <a:avLst/>
          </a:prstGeom>
        </p:spPr>
        <p:txBody>
          <a:bodyPr bIns="91425" rIns="91425" lIns="91425" tIns="91425" anchor="ctr" anchorCtr="0">
            <a:noAutofit/>
          </a:bodyPr>
          <a:lstStyle/>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06" name="Shape 106"/>
        <p:cNvGrpSpPr/>
        <p:nvPr/>
      </p:nvGrpSpPr>
      <p:grpSpPr>
        <a:xfrm>
          <a:off y="0" x="0"/>
          <a:ext cy="0" cx="0"/>
          <a:chOff y="0" x="0"/>
          <a:chExt cy="0" cx="0"/>
        </a:xfrm>
      </p:grpSpPr>
      <p:sp>
        <p:nvSpPr>
          <p:cNvPr id="107" name="Shape 107"/>
          <p:cNvSpPr txBox="1"/>
          <p:nvPr/>
        </p:nvSpPr>
        <p:spPr>
          <a:xfrm>
            <a:off y="8686800" x="3886200"/>
            <a:ext cy="457200" cx="2971799"/>
          </a:xfrm>
          <a:prstGeom prst="rect">
            <a:avLst/>
          </a:prstGeom>
          <a:noFill/>
          <a:ln>
            <a:noFill/>
          </a:ln>
        </p:spPr>
        <p:txBody>
          <a:bodyPr bIns="45700" rIns="91425" lIns="91425" tIns="45700" anchor="b" anchorCtr="0">
            <a:noAutofit/>
          </a:bodyPr>
          <a:lstStyle/>
          <a:p>
            <a:pPr algn="r" rtl="0" lvl="0" marR="0" indent="0" marL="0">
              <a:spcBef>
                <a:spcPts val="0"/>
              </a:spcBef>
              <a:buSzPct val="25000"/>
              <a:buFont typeface="Arial"/>
              <a:buNone/>
            </a:pPr>
            <a:r>
              <a:rPr strike="noStrike" u="none" b="0" cap="none" baseline="0" sz="1200" lang="en-US" i="0"/>
              <a:t>*</a:t>
            </a:r>
          </a:p>
        </p:txBody>
      </p:sp>
      <p:sp>
        <p:nvSpPr>
          <p:cNvPr id="108" name="Shape 108"/>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solidFill>
            <a:srgbClr val="FFFFFF"/>
          </a:solidFill>
          <a:ln>
            <a:noFill/>
          </a:ln>
        </p:spPr>
      </p:sp>
      <p:sp>
        <p:nvSpPr>
          <p:cNvPr id="109" name="Shape 109"/>
          <p:cNvSpPr txBox="1"/>
          <p:nvPr>
            <p:ph idx="1" type="body"/>
          </p:nvPr>
        </p:nvSpPr>
        <p:spPr>
          <a:xfrm>
            <a:off y="4343400" x="914400"/>
            <a:ext cy="4114800" cx="5029199"/>
          </a:xfrm>
          <a:prstGeom prst="rect">
            <a:avLst/>
          </a:prstGeom>
          <a:solidFill>
            <a:srgbClr val="FFFFFF"/>
          </a:solidFill>
          <a:ln w="9525" cap="rnd">
            <a:solidFill>
              <a:srgbClr val="000000"/>
            </a:solidFill>
            <a:prstDash val="solid"/>
            <a:miter/>
            <a:headEnd w="med" len="med" type="none"/>
            <a:tailEnd w="med" len="med" type="none"/>
          </a:ln>
        </p:spPr>
        <p:txBody>
          <a:bodyPr bIns="45700" rIns="91425" lIns="91425" tIns="45700" anchor="t" anchorCtr="0">
            <a:noAutofit/>
          </a:bodyPr>
          <a:lstStyle/>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13" name="Shape 113"/>
        <p:cNvGrpSpPr/>
        <p:nvPr/>
      </p:nvGrpSpPr>
      <p:grpSpPr>
        <a:xfrm>
          <a:off y="0" x="0"/>
          <a:ext cy="0" cx="0"/>
          <a:chOff y="0" x="0"/>
          <a:chExt cy="0" cx="0"/>
        </a:xfrm>
      </p:grpSpPr>
      <p:sp>
        <p:nvSpPr>
          <p:cNvPr id="114" name="Shape 114"/>
          <p:cNvSpPr txBox="1"/>
          <p:nvPr/>
        </p:nvSpPr>
        <p:spPr>
          <a:xfrm>
            <a:off y="8686800" x="3886200"/>
            <a:ext cy="457200" cx="2971799"/>
          </a:xfrm>
          <a:prstGeom prst="rect">
            <a:avLst/>
          </a:prstGeom>
          <a:noFill/>
          <a:ln>
            <a:noFill/>
          </a:ln>
        </p:spPr>
        <p:txBody>
          <a:bodyPr bIns="45700" rIns="91425" lIns="91425" tIns="45700" anchor="b" anchorCtr="0">
            <a:noAutofit/>
          </a:bodyPr>
          <a:lstStyle/>
          <a:p>
            <a:pPr algn="r" rtl="0" lvl="0" marR="0" indent="0" marL="0">
              <a:spcBef>
                <a:spcPts val="0"/>
              </a:spcBef>
              <a:buSzPct val="25000"/>
              <a:buFont typeface="Arial"/>
              <a:buNone/>
            </a:pPr>
            <a:r>
              <a:rPr strike="noStrike" u="none" b="0" cap="none" baseline="0" sz="1200" lang="en-US" i="0"/>
              <a:t>*</a:t>
            </a:r>
          </a:p>
        </p:txBody>
      </p:sp>
      <p:sp>
        <p:nvSpPr>
          <p:cNvPr id="115" name="Shape 115"/>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solidFill>
            <a:srgbClr val="FFFFFF"/>
          </a:solidFill>
          <a:ln>
            <a:noFill/>
          </a:ln>
        </p:spPr>
      </p:sp>
      <p:sp>
        <p:nvSpPr>
          <p:cNvPr id="116" name="Shape 116"/>
          <p:cNvSpPr txBox="1"/>
          <p:nvPr>
            <p:ph idx="1" type="body"/>
          </p:nvPr>
        </p:nvSpPr>
        <p:spPr>
          <a:xfrm>
            <a:off y="4343400" x="914400"/>
            <a:ext cy="4114800" cx="5029199"/>
          </a:xfrm>
          <a:prstGeom prst="rect">
            <a:avLst/>
          </a:prstGeom>
          <a:solidFill>
            <a:srgbClr val="FFFFFF"/>
          </a:solidFill>
          <a:ln w="9525" cap="rnd">
            <a:solidFill>
              <a:srgbClr val="000000"/>
            </a:solidFill>
            <a:prstDash val="solid"/>
            <a:miter/>
            <a:headEnd w="med" len="med" type="none"/>
            <a:tailEnd w="med" len="med" type="none"/>
          </a:ln>
        </p:spPr>
        <p:txBody>
          <a:bodyPr bIns="45700" rIns="91425" lIns="91425" tIns="45700" anchor="t" anchorCtr="0">
            <a:noAutofit/>
          </a:bodyPr>
          <a:lstStyle/>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21" name="Shape 121"/>
        <p:cNvGrpSpPr/>
        <p:nvPr/>
      </p:nvGrpSpPr>
      <p:grpSpPr>
        <a:xfrm>
          <a:off y="0" x="0"/>
          <a:ext cy="0" cx="0"/>
          <a:chOff y="0" x="0"/>
          <a:chExt cy="0" cx="0"/>
        </a:xfrm>
      </p:grpSpPr>
      <p:sp>
        <p:nvSpPr>
          <p:cNvPr id="122" name="Shape 122"/>
          <p:cNvSpPr txBox="1"/>
          <p:nvPr/>
        </p:nvSpPr>
        <p:spPr>
          <a:xfrm>
            <a:off y="8686800" x="3886200"/>
            <a:ext cy="457200" cx="2971799"/>
          </a:xfrm>
          <a:prstGeom prst="rect">
            <a:avLst/>
          </a:prstGeom>
          <a:noFill/>
          <a:ln>
            <a:noFill/>
          </a:ln>
        </p:spPr>
        <p:txBody>
          <a:bodyPr bIns="45700" rIns="91425" lIns="91425" tIns="45700" anchor="b" anchorCtr="0">
            <a:noAutofit/>
          </a:bodyPr>
          <a:lstStyle/>
          <a:p>
            <a:pPr algn="r" rtl="0" lvl="0" marR="0" indent="0" marL="0">
              <a:spcBef>
                <a:spcPts val="0"/>
              </a:spcBef>
              <a:buSzPct val="25000"/>
              <a:buFont typeface="Arial"/>
              <a:buNone/>
            </a:pPr>
            <a:r>
              <a:rPr strike="noStrike" u="none" b="0" cap="none" baseline="0" sz="1200" lang="en-US" i="0"/>
              <a:t>*</a:t>
            </a:r>
          </a:p>
        </p:txBody>
      </p:sp>
      <p:sp>
        <p:nvSpPr>
          <p:cNvPr id="123" name="Shape 123"/>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solidFill>
            <a:srgbClr val="FFFFFF"/>
          </a:solidFill>
          <a:ln>
            <a:noFill/>
          </a:ln>
        </p:spPr>
      </p:sp>
      <p:sp>
        <p:nvSpPr>
          <p:cNvPr id="124" name="Shape 124"/>
          <p:cNvSpPr txBox="1"/>
          <p:nvPr>
            <p:ph idx="1" type="body"/>
          </p:nvPr>
        </p:nvSpPr>
        <p:spPr>
          <a:xfrm>
            <a:off y="4343400" x="914400"/>
            <a:ext cy="4114800" cx="5029199"/>
          </a:xfrm>
          <a:prstGeom prst="rect">
            <a:avLst/>
          </a:prstGeom>
          <a:solidFill>
            <a:srgbClr val="FFFFFF"/>
          </a:solidFill>
          <a:ln w="9525" cap="rnd">
            <a:solidFill>
              <a:srgbClr val="000000"/>
            </a:solidFill>
            <a:prstDash val="solid"/>
            <a:miter/>
            <a:headEnd w="med" len="med" type="none"/>
            <a:tailEnd w="med" len="med" type="none"/>
          </a:ln>
        </p:spPr>
        <p:txBody>
          <a:bodyPr bIns="45700" rIns="91425" lIns="91425" tIns="45700" anchor="t" anchorCtr="0">
            <a:noAutofit/>
          </a:bodyPr>
          <a:lstStyle/>
          <a:p>
            <a:pPr algn="l" rtl="0" lvl="0" marR="0" indent="0" marL="0">
              <a:spcBef>
                <a:spcPts val="0"/>
              </a:spcBef>
              <a:buSzPct val="25000"/>
              <a:buFont typeface="Arial"/>
              <a:buNone/>
            </a:pPr>
            <a:r>
              <a:rPr strike="noStrike" u="none" b="0" cap="none" baseline="0" sz="1800" lang="en-US" i="0"/>
              <a:t>If you apply for a job, you’re anxious. It’s redundant.</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29" name="Shape 129"/>
        <p:cNvGrpSpPr/>
        <p:nvPr/>
      </p:nvGrpSpPr>
      <p:grpSpPr>
        <a:xfrm>
          <a:off y="0" x="0"/>
          <a:ext cy="0" cx="0"/>
          <a:chOff y="0" x="0"/>
          <a:chExt cy="0" cx="0"/>
        </a:xfrm>
      </p:grpSpPr>
      <p:sp>
        <p:nvSpPr>
          <p:cNvPr id="130" name="Shape 130"/>
          <p:cNvSpPr txBox="1"/>
          <p:nvPr/>
        </p:nvSpPr>
        <p:spPr>
          <a:xfrm>
            <a:off y="8686800" x="3886200"/>
            <a:ext cy="457200" cx="2971799"/>
          </a:xfrm>
          <a:prstGeom prst="rect">
            <a:avLst/>
          </a:prstGeom>
          <a:noFill/>
          <a:ln>
            <a:noFill/>
          </a:ln>
        </p:spPr>
        <p:txBody>
          <a:bodyPr bIns="45700" rIns="91425" lIns="91425" tIns="45700" anchor="b" anchorCtr="0">
            <a:noAutofit/>
          </a:bodyPr>
          <a:lstStyle/>
          <a:p>
            <a:pPr algn="r" rtl="0" lvl="0" marR="0" indent="0" marL="0">
              <a:spcBef>
                <a:spcPts val="0"/>
              </a:spcBef>
              <a:buSzPct val="25000"/>
              <a:buFont typeface="Arial"/>
              <a:buNone/>
            </a:pPr>
            <a:r>
              <a:rPr strike="noStrike" u="none" b="0" cap="none" baseline="0" sz="1200" lang="en-US" i="0"/>
              <a:t>*</a:t>
            </a:r>
          </a:p>
        </p:txBody>
      </p:sp>
      <p:sp>
        <p:nvSpPr>
          <p:cNvPr id="131" name="Shape 131"/>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solidFill>
            <a:srgbClr val="FFFFFF"/>
          </a:solidFill>
          <a:ln>
            <a:noFill/>
          </a:ln>
        </p:spPr>
      </p:sp>
      <p:sp>
        <p:nvSpPr>
          <p:cNvPr id="132" name="Shape 132"/>
          <p:cNvSpPr txBox="1"/>
          <p:nvPr>
            <p:ph idx="1" type="body"/>
          </p:nvPr>
        </p:nvSpPr>
        <p:spPr>
          <a:xfrm>
            <a:off y="4343400" x="914400"/>
            <a:ext cy="4114800" cx="5029199"/>
          </a:xfrm>
          <a:prstGeom prst="rect">
            <a:avLst/>
          </a:prstGeom>
          <a:solidFill>
            <a:srgbClr val="FFFFFF"/>
          </a:solidFill>
          <a:ln w="9525" cap="rnd">
            <a:solidFill>
              <a:srgbClr val="000000"/>
            </a:solidFill>
            <a:prstDash val="solid"/>
            <a:miter/>
            <a:headEnd w="med" len="med" type="none"/>
            <a:tailEnd w="med" len="med" type="none"/>
          </a:ln>
        </p:spPr>
        <p:txBody>
          <a:bodyPr bIns="45700" rIns="91425" lIns="91425" tIns="45700" anchor="t" anchorCtr="0">
            <a:noAutofit/>
          </a:bodyPr>
          <a:lstStyle/>
          <a:p>
            <a:pPr algn="l" rtl="0" lvl="0" marR="0" indent="0" marL="0">
              <a:spcBef>
                <a:spcPts val="0"/>
              </a:spcBef>
              <a:buSzPct val="25000"/>
              <a:buFont typeface="Arial"/>
              <a:buNone/>
            </a:pPr>
            <a:r>
              <a:rPr strike="noStrike" u="none" b="0" cap="none" baseline="0" sz="1800" lang="en-US" i="0"/>
              <a:t>What does purposely walking look like? Writer needs a better verb.</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37" name="Shape 137"/>
        <p:cNvGrpSpPr/>
        <p:nvPr/>
      </p:nvGrpSpPr>
      <p:grpSpPr>
        <a:xfrm>
          <a:off y="0" x="0"/>
          <a:ext cy="0" cx="0"/>
          <a:chOff y="0" x="0"/>
          <a:chExt cy="0" cx="0"/>
        </a:xfrm>
      </p:grpSpPr>
      <p:sp>
        <p:nvSpPr>
          <p:cNvPr id="138" name="Shape 138"/>
          <p:cNvSpPr txBox="1"/>
          <p:nvPr/>
        </p:nvSpPr>
        <p:spPr>
          <a:xfrm>
            <a:off y="8686800" x="3886200"/>
            <a:ext cy="457200" cx="2971799"/>
          </a:xfrm>
          <a:prstGeom prst="rect">
            <a:avLst/>
          </a:prstGeom>
          <a:noFill/>
          <a:ln>
            <a:noFill/>
          </a:ln>
        </p:spPr>
        <p:txBody>
          <a:bodyPr bIns="45700" rIns="91425" lIns="91425" tIns="45700" anchor="b" anchorCtr="0">
            <a:noAutofit/>
          </a:bodyPr>
          <a:lstStyle/>
          <a:p>
            <a:pPr algn="r" rtl="0" lvl="0" marR="0" indent="0" marL="0">
              <a:spcBef>
                <a:spcPts val="0"/>
              </a:spcBef>
              <a:buSzPct val="25000"/>
              <a:buFont typeface="Arial"/>
              <a:buNone/>
            </a:pPr>
            <a:r>
              <a:rPr strike="noStrike" u="none" b="0" cap="none" baseline="0" sz="1200" lang="en-US" i="0"/>
              <a:t>*</a:t>
            </a:r>
          </a:p>
        </p:txBody>
      </p:sp>
      <p:sp>
        <p:nvSpPr>
          <p:cNvPr id="139" name="Shape 139"/>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solidFill>
            <a:srgbClr val="FFFFFF"/>
          </a:solidFill>
          <a:ln>
            <a:noFill/>
          </a:ln>
        </p:spPr>
      </p:sp>
      <p:sp>
        <p:nvSpPr>
          <p:cNvPr id="140" name="Shape 140"/>
          <p:cNvSpPr txBox="1"/>
          <p:nvPr>
            <p:ph idx="1" type="body"/>
          </p:nvPr>
        </p:nvSpPr>
        <p:spPr>
          <a:xfrm>
            <a:off y="4343400" x="914400"/>
            <a:ext cy="4114800" cx="5029199"/>
          </a:xfrm>
          <a:prstGeom prst="rect">
            <a:avLst/>
          </a:prstGeom>
          <a:solidFill>
            <a:srgbClr val="FFFFFF"/>
          </a:solidFill>
          <a:ln w="9525" cap="rnd">
            <a:solidFill>
              <a:srgbClr val="000000"/>
            </a:solidFill>
            <a:prstDash val="solid"/>
            <a:miter/>
            <a:headEnd w="med" len="med" type="none"/>
            <a:tailEnd w="med" len="med" type="none"/>
          </a:ln>
        </p:spPr>
        <p:txBody>
          <a:bodyPr bIns="45700" rIns="91425" lIns="91425" tIns="45700" anchor="t" anchorCtr="0">
            <a:noAutofit/>
          </a:bodyPr>
          <a:lstStyle/>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44" name="Shape 144"/>
        <p:cNvGrpSpPr/>
        <p:nvPr/>
      </p:nvGrpSpPr>
      <p:grpSpPr>
        <a:xfrm>
          <a:off y="0" x="0"/>
          <a:ext cy="0" cx="0"/>
          <a:chOff y="0" x="0"/>
          <a:chExt cy="0" cx="0"/>
        </a:xfrm>
      </p:grpSpPr>
      <p:sp>
        <p:nvSpPr>
          <p:cNvPr id="145" name="Shape 145"/>
          <p:cNvSpPr txBox="1"/>
          <p:nvPr/>
        </p:nvSpPr>
        <p:spPr>
          <a:xfrm>
            <a:off y="8686800" x="3886200"/>
            <a:ext cy="457200" cx="2971799"/>
          </a:xfrm>
          <a:prstGeom prst="rect">
            <a:avLst/>
          </a:prstGeom>
          <a:noFill/>
          <a:ln>
            <a:noFill/>
          </a:ln>
        </p:spPr>
        <p:txBody>
          <a:bodyPr bIns="45700" rIns="91425" lIns="91425" tIns="45700" anchor="b" anchorCtr="0">
            <a:noAutofit/>
          </a:bodyPr>
          <a:lstStyle/>
          <a:p>
            <a:pPr algn="r" rtl="0" lvl="0" marR="0" indent="0" marL="0">
              <a:spcBef>
                <a:spcPts val="0"/>
              </a:spcBef>
              <a:buSzPct val="25000"/>
              <a:buFont typeface="Arial"/>
              <a:buNone/>
            </a:pPr>
            <a:r>
              <a:rPr strike="noStrike" u="none" b="0" cap="none" baseline="0" sz="1200" lang="en-US" i="0"/>
              <a:t>*</a:t>
            </a:r>
          </a:p>
        </p:txBody>
      </p:sp>
      <p:sp>
        <p:nvSpPr>
          <p:cNvPr id="146" name="Shape 146"/>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solidFill>
            <a:srgbClr val="FFFFFF"/>
          </a:solidFill>
          <a:ln>
            <a:noFill/>
          </a:ln>
        </p:spPr>
      </p:sp>
      <p:sp>
        <p:nvSpPr>
          <p:cNvPr id="147" name="Shape 147"/>
          <p:cNvSpPr txBox="1"/>
          <p:nvPr>
            <p:ph idx="1" type="body"/>
          </p:nvPr>
        </p:nvSpPr>
        <p:spPr>
          <a:xfrm>
            <a:off y="4343400" x="914400"/>
            <a:ext cy="4114800" cx="5029199"/>
          </a:xfrm>
          <a:prstGeom prst="rect">
            <a:avLst/>
          </a:prstGeom>
          <a:solidFill>
            <a:srgbClr val="FFFFFF"/>
          </a:solidFill>
          <a:ln w="9525" cap="rnd">
            <a:solidFill>
              <a:srgbClr val="000000"/>
            </a:solidFill>
            <a:prstDash val="solid"/>
            <a:miter/>
            <a:headEnd w="med" len="med" type="none"/>
            <a:tailEnd w="med" len="med" type="none"/>
          </a:ln>
        </p:spPr>
        <p:txBody>
          <a:bodyPr bIns="45700" rIns="91425" lIns="91425" tIns="45700" anchor="t" anchorCtr="0">
            <a:noAutofit/>
          </a:bodyPr>
          <a:lstStyle/>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52" name="Shape 152"/>
        <p:cNvGrpSpPr/>
        <p:nvPr/>
      </p:nvGrpSpPr>
      <p:grpSpPr>
        <a:xfrm>
          <a:off y="0" x="0"/>
          <a:ext cy="0" cx="0"/>
          <a:chOff y="0" x="0"/>
          <a:chExt cy="0" cx="0"/>
        </a:xfrm>
      </p:grpSpPr>
      <p:sp>
        <p:nvSpPr>
          <p:cNvPr id="153" name="Shape 153"/>
          <p:cNvSpPr txBox="1"/>
          <p:nvPr/>
        </p:nvSpPr>
        <p:spPr>
          <a:xfrm>
            <a:off y="8686800" x="3886200"/>
            <a:ext cy="457200" cx="2971799"/>
          </a:xfrm>
          <a:prstGeom prst="rect">
            <a:avLst/>
          </a:prstGeom>
          <a:noFill/>
          <a:ln>
            <a:noFill/>
          </a:ln>
        </p:spPr>
        <p:txBody>
          <a:bodyPr bIns="45700" rIns="91425" lIns="91425" tIns="45700" anchor="b" anchorCtr="0">
            <a:noAutofit/>
          </a:bodyPr>
          <a:lstStyle/>
          <a:p>
            <a:pPr algn="r" rtl="0" lvl="0" marR="0" indent="0" marL="0">
              <a:spcBef>
                <a:spcPts val="0"/>
              </a:spcBef>
              <a:buSzPct val="25000"/>
              <a:buFont typeface="Arial"/>
              <a:buNone/>
            </a:pPr>
            <a:r>
              <a:rPr strike="noStrike" u="none" b="0" cap="none" baseline="0" sz="1200" lang="en-US" i="0"/>
              <a:t>*</a:t>
            </a:r>
          </a:p>
        </p:txBody>
      </p:sp>
      <p:sp>
        <p:nvSpPr>
          <p:cNvPr id="154" name="Shape 154"/>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solidFill>
            <a:srgbClr val="FFFFFF"/>
          </a:solidFill>
          <a:ln>
            <a:noFill/>
          </a:ln>
        </p:spPr>
      </p:sp>
      <p:sp>
        <p:nvSpPr>
          <p:cNvPr id="155" name="Shape 155"/>
          <p:cNvSpPr txBox="1"/>
          <p:nvPr>
            <p:ph idx="1" type="body"/>
          </p:nvPr>
        </p:nvSpPr>
        <p:spPr>
          <a:xfrm>
            <a:off y="4343400" x="914400"/>
            <a:ext cy="4114800" cx="5029199"/>
          </a:xfrm>
          <a:prstGeom prst="rect">
            <a:avLst/>
          </a:prstGeom>
          <a:solidFill>
            <a:srgbClr val="FFFFFF"/>
          </a:solidFill>
          <a:ln w="9525" cap="rnd">
            <a:solidFill>
              <a:srgbClr val="000000"/>
            </a:solidFill>
            <a:prstDash val="solid"/>
            <a:miter/>
            <a:headEnd w="med" len="med" type="none"/>
            <a:tailEnd w="med" len="med" type="none"/>
          </a:ln>
        </p:spPr>
        <p:txBody>
          <a:bodyPr bIns="45700" rIns="91425" lIns="91425" tIns="45700" anchor="t" anchorCtr="0">
            <a:noAutofit/>
          </a:bodyPr>
          <a:lstStyle/>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59" name="Shape 159"/>
        <p:cNvGrpSpPr/>
        <p:nvPr/>
      </p:nvGrpSpPr>
      <p:grpSpPr>
        <a:xfrm>
          <a:off y="0" x="0"/>
          <a:ext cy="0" cx="0"/>
          <a:chOff y="0" x="0"/>
          <a:chExt cy="0" cx="0"/>
        </a:xfrm>
      </p:grpSpPr>
      <p:sp>
        <p:nvSpPr>
          <p:cNvPr id="160" name="Shape 160"/>
          <p:cNvSpPr txBox="1"/>
          <p:nvPr/>
        </p:nvSpPr>
        <p:spPr>
          <a:xfrm>
            <a:off y="8686800" x="3886200"/>
            <a:ext cy="457200" cx="2971799"/>
          </a:xfrm>
          <a:prstGeom prst="rect">
            <a:avLst/>
          </a:prstGeom>
          <a:noFill/>
          <a:ln>
            <a:noFill/>
          </a:ln>
        </p:spPr>
        <p:txBody>
          <a:bodyPr bIns="45700" rIns="91425" lIns="91425" tIns="45700" anchor="b" anchorCtr="0">
            <a:noAutofit/>
          </a:bodyPr>
          <a:lstStyle/>
          <a:p>
            <a:pPr algn="r" rtl="0" lvl="0" marR="0" indent="0" marL="0">
              <a:spcBef>
                <a:spcPts val="0"/>
              </a:spcBef>
              <a:buSzPct val="25000"/>
              <a:buFont typeface="Arial"/>
              <a:buNone/>
            </a:pPr>
            <a:r>
              <a:rPr strike="noStrike" u="none" b="0" cap="none" baseline="0" sz="1200" lang="en-US" i="0"/>
              <a:t>*</a:t>
            </a:r>
          </a:p>
        </p:txBody>
      </p:sp>
      <p:sp>
        <p:nvSpPr>
          <p:cNvPr id="161" name="Shape 161"/>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solidFill>
            <a:srgbClr val="FFFFFF"/>
          </a:solidFill>
          <a:ln>
            <a:noFill/>
          </a:ln>
        </p:spPr>
      </p:sp>
      <p:sp>
        <p:nvSpPr>
          <p:cNvPr id="162" name="Shape 162"/>
          <p:cNvSpPr txBox="1"/>
          <p:nvPr>
            <p:ph idx="1" type="body"/>
          </p:nvPr>
        </p:nvSpPr>
        <p:spPr>
          <a:xfrm>
            <a:off y="4343400" x="914400"/>
            <a:ext cy="4114800" cx="5029199"/>
          </a:xfrm>
          <a:prstGeom prst="rect">
            <a:avLst/>
          </a:prstGeom>
          <a:solidFill>
            <a:srgbClr val="FFFFFF"/>
          </a:solidFill>
          <a:ln w="9525" cap="rnd">
            <a:solidFill>
              <a:srgbClr val="000000"/>
            </a:solidFill>
            <a:prstDash val="solid"/>
            <a:miter/>
            <a:headEnd w="med" len="med" type="none"/>
            <a:tailEnd w="med" len="med" type="none"/>
          </a:ln>
        </p:spPr>
        <p:txBody>
          <a:bodyPr bIns="45700" rIns="91425" lIns="91425" tIns="45700" anchor="t" anchorCtr="0">
            <a:noAutofit/>
          </a:bodyPr>
          <a:lstStyle/>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66" name="Shape 166"/>
        <p:cNvGrpSpPr/>
        <p:nvPr/>
      </p:nvGrpSpPr>
      <p:grpSpPr>
        <a:xfrm>
          <a:off y="0" x="0"/>
          <a:ext cy="0" cx="0"/>
          <a:chOff y="0" x="0"/>
          <a:chExt cy="0" cx="0"/>
        </a:xfrm>
      </p:grpSpPr>
      <p:sp>
        <p:nvSpPr>
          <p:cNvPr id="167" name="Shape 167"/>
          <p:cNvSpPr txBox="1"/>
          <p:nvPr/>
        </p:nvSpPr>
        <p:spPr>
          <a:xfrm>
            <a:off y="8686800" x="3886200"/>
            <a:ext cy="457200" cx="2971799"/>
          </a:xfrm>
          <a:prstGeom prst="rect">
            <a:avLst/>
          </a:prstGeom>
          <a:noFill/>
          <a:ln>
            <a:noFill/>
          </a:ln>
        </p:spPr>
        <p:txBody>
          <a:bodyPr bIns="45700" rIns="91425" lIns="91425" tIns="45700" anchor="b" anchorCtr="0">
            <a:noAutofit/>
          </a:bodyPr>
          <a:lstStyle/>
          <a:p>
            <a:pPr algn="r" rtl="0" lvl="0" marR="0" indent="0" marL="0">
              <a:spcBef>
                <a:spcPts val="0"/>
              </a:spcBef>
              <a:buSzPct val="25000"/>
              <a:buFont typeface="Arial"/>
              <a:buNone/>
            </a:pPr>
            <a:r>
              <a:rPr strike="noStrike" u="none" b="0" cap="none" baseline="0" sz="1200" lang="en-US" i="0"/>
              <a:t>*</a:t>
            </a:r>
          </a:p>
        </p:txBody>
      </p:sp>
      <p:sp>
        <p:nvSpPr>
          <p:cNvPr id="168" name="Shape 168"/>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solidFill>
            <a:srgbClr val="FFFFFF"/>
          </a:solidFill>
          <a:ln>
            <a:noFill/>
          </a:ln>
        </p:spPr>
      </p:sp>
      <p:sp>
        <p:nvSpPr>
          <p:cNvPr id="169" name="Shape 169"/>
          <p:cNvSpPr txBox="1"/>
          <p:nvPr>
            <p:ph idx="1" type="body"/>
          </p:nvPr>
        </p:nvSpPr>
        <p:spPr>
          <a:xfrm>
            <a:off y="4343400" x="914400"/>
            <a:ext cy="4114800" cx="5029199"/>
          </a:xfrm>
          <a:prstGeom prst="rect">
            <a:avLst/>
          </a:prstGeom>
          <a:solidFill>
            <a:srgbClr val="FFFFFF"/>
          </a:solidFill>
          <a:ln w="9525" cap="rnd">
            <a:solidFill>
              <a:srgbClr val="000000"/>
            </a:solidFill>
            <a:prstDash val="solid"/>
            <a:miter/>
            <a:headEnd w="med" len="med" type="none"/>
            <a:tailEnd w="med" len="med" type="none"/>
          </a:ln>
        </p:spPr>
        <p:txBody>
          <a:bodyPr bIns="45700" rIns="91425" lIns="91425" tIns="45700" anchor="t" anchorCtr="0">
            <a:noAutofit/>
          </a:bodyPr>
          <a:lstStyle/>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73" name="Shape 173"/>
        <p:cNvGrpSpPr/>
        <p:nvPr/>
      </p:nvGrpSpPr>
      <p:grpSpPr>
        <a:xfrm>
          <a:off y="0" x="0"/>
          <a:ext cy="0" cx="0"/>
          <a:chOff y="0" x="0"/>
          <a:chExt cy="0" cx="0"/>
        </a:xfrm>
      </p:grpSpPr>
      <p:sp>
        <p:nvSpPr>
          <p:cNvPr id="174" name="Shape 174"/>
          <p:cNvSpPr txBox="1"/>
          <p:nvPr/>
        </p:nvSpPr>
        <p:spPr>
          <a:xfrm>
            <a:off y="8686800" x="3886200"/>
            <a:ext cy="457200" cx="2971799"/>
          </a:xfrm>
          <a:prstGeom prst="rect">
            <a:avLst/>
          </a:prstGeom>
          <a:noFill/>
          <a:ln>
            <a:noFill/>
          </a:ln>
        </p:spPr>
        <p:txBody>
          <a:bodyPr bIns="45700" rIns="91425" lIns="91425" tIns="45700" anchor="b" anchorCtr="0">
            <a:noAutofit/>
          </a:bodyPr>
          <a:lstStyle/>
          <a:p>
            <a:pPr algn="r" rtl="0" lvl="0" marR="0" indent="0" marL="0">
              <a:spcBef>
                <a:spcPts val="0"/>
              </a:spcBef>
              <a:buSzPct val="25000"/>
              <a:buFont typeface="Arial"/>
              <a:buNone/>
            </a:pPr>
            <a:r>
              <a:rPr strike="noStrike" u="none" b="0" cap="none" baseline="0" sz="1200" lang="en-US" i="0"/>
              <a:t>*</a:t>
            </a:r>
          </a:p>
        </p:txBody>
      </p:sp>
      <p:sp>
        <p:nvSpPr>
          <p:cNvPr id="175" name="Shape 175"/>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solidFill>
            <a:srgbClr val="FFFFFF"/>
          </a:solidFill>
          <a:ln>
            <a:noFill/>
          </a:ln>
        </p:spPr>
      </p:sp>
      <p:sp>
        <p:nvSpPr>
          <p:cNvPr id="176" name="Shape 176"/>
          <p:cNvSpPr txBox="1"/>
          <p:nvPr>
            <p:ph idx="1" type="body"/>
          </p:nvPr>
        </p:nvSpPr>
        <p:spPr>
          <a:xfrm>
            <a:off y="4343400" x="914400"/>
            <a:ext cy="4114800" cx="5029199"/>
          </a:xfrm>
          <a:prstGeom prst="rect">
            <a:avLst/>
          </a:prstGeom>
          <a:solidFill>
            <a:srgbClr val="FFFFFF"/>
          </a:solidFill>
          <a:ln w="9525" cap="rnd">
            <a:solidFill>
              <a:srgbClr val="000000"/>
            </a:solidFill>
            <a:prstDash val="solid"/>
            <a:miter/>
            <a:headEnd w="med" len="med" type="none"/>
            <a:tailEnd w="med" len="med" type="none"/>
          </a:ln>
        </p:spPr>
        <p:txBody>
          <a:bodyPr bIns="45700" rIns="91425" lIns="91425" tIns="45700" anchor="t" anchorCtr="0">
            <a:noAutofit/>
          </a:bodyPr>
          <a:lstStyle/>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50" name="Shape 50"/>
        <p:cNvGrpSpPr/>
        <p:nvPr/>
      </p:nvGrpSpPr>
      <p:grpSpPr>
        <a:xfrm>
          <a:off y="0" x="0"/>
          <a:ext cy="0" cx="0"/>
          <a:chOff y="0" x="0"/>
          <a:chExt cy="0" cx="0"/>
        </a:xfrm>
      </p:grpSpPr>
      <p:sp>
        <p:nvSpPr>
          <p:cNvPr id="51" name="Shape 51"/>
          <p:cNvSpPr txBox="1"/>
          <p:nvPr/>
        </p:nvSpPr>
        <p:spPr>
          <a:xfrm>
            <a:off y="8686800" x="3886200"/>
            <a:ext cy="457200" cx="2971799"/>
          </a:xfrm>
          <a:prstGeom prst="rect">
            <a:avLst/>
          </a:prstGeom>
          <a:noFill/>
          <a:ln>
            <a:noFill/>
          </a:ln>
        </p:spPr>
        <p:txBody>
          <a:bodyPr bIns="45700" rIns="91425" lIns="91425" tIns="45700" anchor="b" anchorCtr="0">
            <a:noAutofit/>
          </a:bodyPr>
          <a:lstStyle/>
          <a:p>
            <a:pPr algn="r" rtl="0" lvl="0" marR="0" indent="0" marL="0">
              <a:spcBef>
                <a:spcPts val="0"/>
              </a:spcBef>
              <a:buSzPct val="25000"/>
              <a:buFont typeface="Arial"/>
              <a:buNone/>
            </a:pPr>
            <a:r>
              <a:rPr strike="noStrike" u="none" b="0" cap="none" baseline="0" sz="1200" lang="en-US" i="0"/>
              <a:t>*</a:t>
            </a:r>
          </a:p>
        </p:txBody>
      </p:sp>
      <p:sp>
        <p:nvSpPr>
          <p:cNvPr id="52" name="Shape 52"/>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a:noFill/>
          </a:ln>
        </p:spPr>
      </p:sp>
      <p:sp>
        <p:nvSpPr>
          <p:cNvPr id="53" name="Shape 53"/>
          <p:cNvSpPr txBox="1"/>
          <p:nvPr>
            <p:ph idx="1" type="body"/>
          </p:nvPr>
        </p:nvSpPr>
        <p:spPr>
          <a:xfrm>
            <a:off y="4343400" x="914400"/>
            <a:ext cy="4114800" cx="5029199"/>
          </a:xfrm>
          <a:prstGeom prst="rect">
            <a:avLst/>
          </a:prstGeom>
          <a:noFill/>
          <a:ln>
            <a:noFill/>
          </a:ln>
        </p:spPr>
        <p:txBody>
          <a:bodyPr bIns="45700" rIns="91425" lIns="91425" tIns="45700" anchor="t" anchorCtr="0">
            <a:noAutofit/>
          </a:bodyPr>
          <a:lstStyle/>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80" name="Shape 180"/>
        <p:cNvGrpSpPr/>
        <p:nvPr/>
      </p:nvGrpSpPr>
      <p:grpSpPr>
        <a:xfrm>
          <a:off y="0" x="0"/>
          <a:ext cy="0" cx="0"/>
          <a:chOff y="0" x="0"/>
          <a:chExt cy="0" cx="0"/>
        </a:xfrm>
      </p:grpSpPr>
      <p:sp>
        <p:nvSpPr>
          <p:cNvPr id="181" name="Shape 181"/>
          <p:cNvSpPr txBox="1"/>
          <p:nvPr/>
        </p:nvSpPr>
        <p:spPr>
          <a:xfrm>
            <a:off y="8686800" x="3886200"/>
            <a:ext cy="457200" cx="2971799"/>
          </a:xfrm>
          <a:prstGeom prst="rect">
            <a:avLst/>
          </a:prstGeom>
          <a:noFill/>
          <a:ln>
            <a:noFill/>
          </a:ln>
        </p:spPr>
        <p:txBody>
          <a:bodyPr bIns="45700" rIns="91425" lIns="91425" tIns="45700" anchor="b" anchorCtr="0">
            <a:noAutofit/>
          </a:bodyPr>
          <a:lstStyle/>
          <a:p>
            <a:pPr algn="r" rtl="0" lvl="0" marR="0" indent="0" marL="0">
              <a:spcBef>
                <a:spcPts val="0"/>
              </a:spcBef>
              <a:buSzPct val="25000"/>
              <a:buFont typeface="Arial"/>
              <a:buNone/>
            </a:pPr>
            <a:r>
              <a:rPr strike="noStrike" u="none" b="0" cap="none" baseline="0" sz="1200" lang="en-US" i="0"/>
              <a:t>*</a:t>
            </a:r>
          </a:p>
        </p:txBody>
      </p:sp>
      <p:sp>
        <p:nvSpPr>
          <p:cNvPr id="182" name="Shape 182"/>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solidFill>
            <a:srgbClr val="FFFFFF"/>
          </a:solidFill>
          <a:ln>
            <a:noFill/>
          </a:ln>
        </p:spPr>
      </p:sp>
      <p:sp>
        <p:nvSpPr>
          <p:cNvPr id="183" name="Shape 183"/>
          <p:cNvSpPr txBox="1"/>
          <p:nvPr>
            <p:ph idx="1" type="body"/>
          </p:nvPr>
        </p:nvSpPr>
        <p:spPr>
          <a:xfrm>
            <a:off y="4343400" x="914400"/>
            <a:ext cy="4114800" cx="5029199"/>
          </a:xfrm>
          <a:prstGeom prst="rect">
            <a:avLst/>
          </a:prstGeom>
          <a:solidFill>
            <a:srgbClr val="FFFFFF"/>
          </a:solidFill>
          <a:ln w="9525" cap="rnd">
            <a:solidFill>
              <a:srgbClr val="000000"/>
            </a:solidFill>
            <a:prstDash val="solid"/>
            <a:miter/>
            <a:headEnd w="med" len="med" type="none"/>
            <a:tailEnd w="med" len="med" type="none"/>
          </a:ln>
        </p:spPr>
        <p:txBody>
          <a:bodyPr bIns="45700" rIns="91425" lIns="91425" tIns="45700" anchor="t" anchorCtr="0">
            <a:noAutofit/>
          </a:bodyPr>
          <a:lstStyle/>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87" name="Shape 187"/>
        <p:cNvGrpSpPr/>
        <p:nvPr/>
      </p:nvGrpSpPr>
      <p:grpSpPr>
        <a:xfrm>
          <a:off y="0" x="0"/>
          <a:ext cy="0" cx="0"/>
          <a:chOff y="0" x="0"/>
          <a:chExt cy="0" cx="0"/>
        </a:xfrm>
      </p:grpSpPr>
      <p:sp>
        <p:nvSpPr>
          <p:cNvPr id="188" name="Shape 188"/>
          <p:cNvSpPr txBox="1"/>
          <p:nvPr/>
        </p:nvSpPr>
        <p:spPr>
          <a:xfrm>
            <a:off y="8686800" x="3886200"/>
            <a:ext cy="457200" cx="2971799"/>
          </a:xfrm>
          <a:prstGeom prst="rect">
            <a:avLst/>
          </a:prstGeom>
          <a:noFill/>
          <a:ln>
            <a:noFill/>
          </a:ln>
        </p:spPr>
        <p:txBody>
          <a:bodyPr bIns="45700" rIns="91425" lIns="91425" tIns="45700" anchor="b" anchorCtr="0">
            <a:noAutofit/>
          </a:bodyPr>
          <a:lstStyle/>
          <a:p>
            <a:pPr algn="r" rtl="0" lvl="0" marR="0" indent="0" marL="0">
              <a:spcBef>
                <a:spcPts val="0"/>
              </a:spcBef>
              <a:buSzPct val="25000"/>
              <a:buFont typeface="Arial"/>
              <a:buNone/>
            </a:pPr>
            <a:r>
              <a:rPr strike="noStrike" u="none" b="0" cap="none" baseline="0" sz="1200" lang="en-US" i="0"/>
              <a:t>*</a:t>
            </a:r>
          </a:p>
        </p:txBody>
      </p:sp>
      <p:sp>
        <p:nvSpPr>
          <p:cNvPr id="189" name="Shape 189"/>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solidFill>
            <a:srgbClr val="FFFFFF"/>
          </a:solidFill>
          <a:ln>
            <a:noFill/>
          </a:ln>
        </p:spPr>
      </p:sp>
      <p:sp>
        <p:nvSpPr>
          <p:cNvPr id="190" name="Shape 190"/>
          <p:cNvSpPr txBox="1"/>
          <p:nvPr>
            <p:ph idx="1" type="body"/>
          </p:nvPr>
        </p:nvSpPr>
        <p:spPr>
          <a:xfrm>
            <a:off y="4343400" x="914400"/>
            <a:ext cy="4114800" cx="5029199"/>
          </a:xfrm>
          <a:prstGeom prst="rect">
            <a:avLst/>
          </a:prstGeom>
          <a:solidFill>
            <a:srgbClr val="FFFFFF"/>
          </a:solidFill>
          <a:ln w="9525" cap="rnd">
            <a:solidFill>
              <a:srgbClr val="000000"/>
            </a:solidFill>
            <a:prstDash val="solid"/>
            <a:miter/>
            <a:headEnd w="med" len="med" type="none"/>
            <a:tailEnd w="med" len="med" type="none"/>
          </a:ln>
        </p:spPr>
        <p:txBody>
          <a:bodyPr bIns="45700" rIns="91425" lIns="91425" tIns="45700" anchor="t" anchorCtr="0">
            <a:noAutofit/>
          </a:bodyPr>
          <a:lstStyle/>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94" name="Shape 194"/>
        <p:cNvGrpSpPr/>
        <p:nvPr/>
      </p:nvGrpSpPr>
      <p:grpSpPr>
        <a:xfrm>
          <a:off y="0" x="0"/>
          <a:ext cy="0" cx="0"/>
          <a:chOff y="0" x="0"/>
          <a:chExt cy="0" cx="0"/>
        </a:xfrm>
      </p:grpSpPr>
      <p:sp>
        <p:nvSpPr>
          <p:cNvPr id="195" name="Shape 195"/>
          <p:cNvSpPr txBox="1"/>
          <p:nvPr/>
        </p:nvSpPr>
        <p:spPr>
          <a:xfrm>
            <a:off y="8686800" x="3886200"/>
            <a:ext cy="457200" cx="2971799"/>
          </a:xfrm>
          <a:prstGeom prst="rect">
            <a:avLst/>
          </a:prstGeom>
          <a:noFill/>
          <a:ln>
            <a:noFill/>
          </a:ln>
        </p:spPr>
        <p:txBody>
          <a:bodyPr bIns="45700" rIns="91425" lIns="91425" tIns="45700" anchor="b" anchorCtr="0">
            <a:noAutofit/>
          </a:bodyPr>
          <a:lstStyle/>
          <a:p>
            <a:pPr algn="r" rtl="0" lvl="0" marR="0" indent="0" marL="0">
              <a:spcBef>
                <a:spcPts val="0"/>
              </a:spcBef>
              <a:buSzPct val="25000"/>
              <a:buFont typeface="Arial"/>
              <a:buNone/>
            </a:pPr>
            <a:r>
              <a:rPr strike="noStrike" u="none" b="0" cap="none" baseline="0" sz="1200" lang="en-US" i="0"/>
              <a:t>*</a:t>
            </a:r>
          </a:p>
        </p:txBody>
      </p:sp>
      <p:sp>
        <p:nvSpPr>
          <p:cNvPr id="196" name="Shape 196"/>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solidFill>
            <a:srgbClr val="FFFFFF"/>
          </a:solidFill>
          <a:ln>
            <a:noFill/>
          </a:ln>
        </p:spPr>
      </p:sp>
      <p:sp>
        <p:nvSpPr>
          <p:cNvPr id="197" name="Shape 197"/>
          <p:cNvSpPr txBox="1"/>
          <p:nvPr>
            <p:ph idx="1" type="body"/>
          </p:nvPr>
        </p:nvSpPr>
        <p:spPr>
          <a:xfrm>
            <a:off y="4343400" x="914400"/>
            <a:ext cy="4114800" cx="5029199"/>
          </a:xfrm>
          <a:prstGeom prst="rect">
            <a:avLst/>
          </a:prstGeom>
          <a:solidFill>
            <a:srgbClr val="FFFFFF"/>
          </a:solidFill>
          <a:ln w="9525" cap="rnd">
            <a:solidFill>
              <a:srgbClr val="000000"/>
            </a:solidFill>
            <a:prstDash val="solid"/>
            <a:miter/>
            <a:headEnd w="med" len="med" type="none"/>
            <a:tailEnd w="med" len="med" type="none"/>
          </a:ln>
        </p:spPr>
        <p:txBody>
          <a:bodyPr bIns="45700" rIns="91425" lIns="91425" tIns="45700" anchor="t" anchorCtr="0">
            <a:noAutofit/>
          </a:bodyPr>
          <a:lstStyle/>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01" name="Shape 201"/>
        <p:cNvGrpSpPr/>
        <p:nvPr/>
      </p:nvGrpSpPr>
      <p:grpSpPr>
        <a:xfrm>
          <a:off y="0" x="0"/>
          <a:ext cy="0" cx="0"/>
          <a:chOff y="0" x="0"/>
          <a:chExt cy="0" cx="0"/>
        </a:xfrm>
      </p:grpSpPr>
      <p:sp>
        <p:nvSpPr>
          <p:cNvPr id="202" name="Shape 202"/>
          <p:cNvSpPr txBox="1"/>
          <p:nvPr/>
        </p:nvSpPr>
        <p:spPr>
          <a:xfrm>
            <a:off y="8686800" x="3886200"/>
            <a:ext cy="457200" cx="2971799"/>
          </a:xfrm>
          <a:prstGeom prst="rect">
            <a:avLst/>
          </a:prstGeom>
          <a:noFill/>
          <a:ln>
            <a:noFill/>
          </a:ln>
        </p:spPr>
        <p:txBody>
          <a:bodyPr bIns="45700" rIns="91425" lIns="91425" tIns="45700" anchor="b" anchorCtr="0">
            <a:noAutofit/>
          </a:bodyPr>
          <a:lstStyle/>
          <a:p>
            <a:pPr algn="r" rtl="0" lvl="0" marR="0" indent="0" marL="0">
              <a:spcBef>
                <a:spcPts val="0"/>
              </a:spcBef>
              <a:buSzPct val="25000"/>
              <a:buFont typeface="Arial"/>
              <a:buNone/>
            </a:pPr>
            <a:r>
              <a:rPr strike="noStrike" u="none" b="0" cap="none" baseline="0" sz="1200" lang="en-US" i="0"/>
              <a:t>*</a:t>
            </a:r>
          </a:p>
        </p:txBody>
      </p:sp>
      <p:sp>
        <p:nvSpPr>
          <p:cNvPr id="203" name="Shape 203"/>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solidFill>
            <a:srgbClr val="FFFFFF"/>
          </a:solidFill>
          <a:ln>
            <a:noFill/>
          </a:ln>
        </p:spPr>
      </p:sp>
      <p:sp>
        <p:nvSpPr>
          <p:cNvPr id="204" name="Shape 204"/>
          <p:cNvSpPr txBox="1"/>
          <p:nvPr>
            <p:ph idx="1" type="body"/>
          </p:nvPr>
        </p:nvSpPr>
        <p:spPr>
          <a:xfrm>
            <a:off y="4343400" x="914400"/>
            <a:ext cy="4114800" cx="5029199"/>
          </a:xfrm>
          <a:prstGeom prst="rect">
            <a:avLst/>
          </a:prstGeom>
          <a:solidFill>
            <a:srgbClr val="FFFFFF"/>
          </a:solidFill>
          <a:ln w="9525" cap="rnd">
            <a:solidFill>
              <a:srgbClr val="000000"/>
            </a:solidFill>
            <a:prstDash val="solid"/>
            <a:miter/>
            <a:headEnd w="med" len="med" type="none"/>
            <a:tailEnd w="med" len="med" type="none"/>
          </a:ln>
        </p:spPr>
        <p:txBody>
          <a:bodyPr bIns="45700" rIns="91425" lIns="91425" tIns="45700" anchor="t" anchorCtr="0">
            <a:noAutofit/>
          </a:bodyPr>
          <a:lstStyle/>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08" name="Shape 208"/>
        <p:cNvGrpSpPr/>
        <p:nvPr/>
      </p:nvGrpSpPr>
      <p:grpSpPr>
        <a:xfrm>
          <a:off y="0" x="0"/>
          <a:ext cy="0" cx="0"/>
          <a:chOff y="0" x="0"/>
          <a:chExt cy="0" cx="0"/>
        </a:xfrm>
      </p:grpSpPr>
      <p:sp>
        <p:nvSpPr>
          <p:cNvPr id="209" name="Shape 209"/>
          <p:cNvSpPr txBox="1"/>
          <p:nvPr/>
        </p:nvSpPr>
        <p:spPr>
          <a:xfrm>
            <a:off y="8686800" x="3886200"/>
            <a:ext cy="457200" cx="2971799"/>
          </a:xfrm>
          <a:prstGeom prst="rect">
            <a:avLst/>
          </a:prstGeom>
          <a:noFill/>
          <a:ln>
            <a:noFill/>
          </a:ln>
        </p:spPr>
        <p:txBody>
          <a:bodyPr bIns="45700" rIns="91425" lIns="91425" tIns="45700" anchor="b" anchorCtr="0">
            <a:noAutofit/>
          </a:bodyPr>
          <a:lstStyle/>
          <a:p>
            <a:pPr algn="r" rtl="0" lvl="0" marR="0" indent="0" marL="0">
              <a:spcBef>
                <a:spcPts val="0"/>
              </a:spcBef>
              <a:buSzPct val="25000"/>
              <a:buFont typeface="Arial"/>
              <a:buNone/>
            </a:pPr>
            <a:r>
              <a:rPr strike="noStrike" u="none" b="0" cap="none" baseline="0" sz="1200" lang="en-US" i="0"/>
              <a:t>*</a:t>
            </a:r>
          </a:p>
        </p:txBody>
      </p:sp>
      <p:sp>
        <p:nvSpPr>
          <p:cNvPr id="210" name="Shape 210"/>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solidFill>
            <a:srgbClr val="FFFFFF"/>
          </a:solidFill>
          <a:ln>
            <a:noFill/>
          </a:ln>
        </p:spPr>
      </p:sp>
      <p:sp>
        <p:nvSpPr>
          <p:cNvPr id="211" name="Shape 211"/>
          <p:cNvSpPr txBox="1"/>
          <p:nvPr>
            <p:ph idx="1" type="body"/>
          </p:nvPr>
        </p:nvSpPr>
        <p:spPr>
          <a:xfrm>
            <a:off y="4343400" x="914400"/>
            <a:ext cy="4114800" cx="5029199"/>
          </a:xfrm>
          <a:prstGeom prst="rect">
            <a:avLst/>
          </a:prstGeom>
          <a:solidFill>
            <a:srgbClr val="FFFFFF"/>
          </a:solidFill>
          <a:ln w="9525" cap="rnd">
            <a:solidFill>
              <a:srgbClr val="000000"/>
            </a:solidFill>
            <a:prstDash val="solid"/>
            <a:miter/>
            <a:headEnd w="med" len="med" type="none"/>
            <a:tailEnd w="med" len="med" type="none"/>
          </a:ln>
        </p:spPr>
        <p:txBody>
          <a:bodyPr bIns="45700" rIns="91425" lIns="91425" tIns="45700" anchor="t" anchorCtr="0">
            <a:noAutofit/>
          </a:bodyPr>
          <a:lstStyle/>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16" name="Shape 216"/>
        <p:cNvGrpSpPr/>
        <p:nvPr/>
      </p:nvGrpSpPr>
      <p:grpSpPr>
        <a:xfrm>
          <a:off y="0" x="0"/>
          <a:ext cy="0" cx="0"/>
          <a:chOff y="0" x="0"/>
          <a:chExt cy="0" cx="0"/>
        </a:xfrm>
      </p:grpSpPr>
      <p:sp>
        <p:nvSpPr>
          <p:cNvPr id="217" name="Shape 217"/>
          <p:cNvSpPr txBox="1"/>
          <p:nvPr/>
        </p:nvSpPr>
        <p:spPr>
          <a:xfrm>
            <a:off y="8686800" x="3886200"/>
            <a:ext cy="457200" cx="2971799"/>
          </a:xfrm>
          <a:prstGeom prst="rect">
            <a:avLst/>
          </a:prstGeom>
          <a:noFill/>
          <a:ln>
            <a:noFill/>
          </a:ln>
        </p:spPr>
        <p:txBody>
          <a:bodyPr bIns="45700" rIns="91425" lIns="91425" tIns="45700" anchor="b" anchorCtr="0">
            <a:noAutofit/>
          </a:bodyPr>
          <a:lstStyle/>
          <a:p>
            <a:pPr algn="r" rtl="0" lvl="0" marR="0" indent="0" marL="0">
              <a:spcBef>
                <a:spcPts val="0"/>
              </a:spcBef>
              <a:buSzPct val="25000"/>
              <a:buFont typeface="Arial"/>
              <a:buNone/>
            </a:pPr>
            <a:r>
              <a:rPr strike="noStrike" u="none" b="0" cap="none" baseline="0" sz="1200" lang="en-US" i="0"/>
              <a:t>*</a:t>
            </a:r>
          </a:p>
        </p:txBody>
      </p:sp>
      <p:sp>
        <p:nvSpPr>
          <p:cNvPr id="218" name="Shape 218"/>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solidFill>
            <a:srgbClr val="FFFFFF"/>
          </a:solidFill>
          <a:ln>
            <a:noFill/>
          </a:ln>
        </p:spPr>
      </p:sp>
      <p:sp>
        <p:nvSpPr>
          <p:cNvPr id="219" name="Shape 219"/>
          <p:cNvSpPr txBox="1"/>
          <p:nvPr>
            <p:ph idx="1" type="body"/>
          </p:nvPr>
        </p:nvSpPr>
        <p:spPr>
          <a:xfrm>
            <a:off y="4343400" x="914400"/>
            <a:ext cy="4114800" cx="5029199"/>
          </a:xfrm>
          <a:prstGeom prst="rect">
            <a:avLst/>
          </a:prstGeom>
          <a:solidFill>
            <a:srgbClr val="FFFFFF"/>
          </a:solidFill>
          <a:ln w="9525" cap="rnd">
            <a:solidFill>
              <a:srgbClr val="000000"/>
            </a:solidFill>
            <a:prstDash val="solid"/>
            <a:miter/>
            <a:headEnd w="med" len="med" type="none"/>
            <a:tailEnd w="med" len="med" type="none"/>
          </a:ln>
        </p:spPr>
        <p:txBody>
          <a:bodyPr bIns="45700" rIns="91425" lIns="91425" tIns="45700" anchor="t" anchorCtr="0">
            <a:noAutofit/>
          </a:bodyPr>
          <a:lstStyle/>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24" name="Shape 224"/>
        <p:cNvGrpSpPr/>
        <p:nvPr/>
      </p:nvGrpSpPr>
      <p:grpSpPr>
        <a:xfrm>
          <a:off y="0" x="0"/>
          <a:ext cy="0" cx="0"/>
          <a:chOff y="0" x="0"/>
          <a:chExt cy="0" cx="0"/>
        </a:xfrm>
      </p:grpSpPr>
      <p:sp>
        <p:nvSpPr>
          <p:cNvPr id="225" name="Shape 225"/>
          <p:cNvSpPr txBox="1"/>
          <p:nvPr/>
        </p:nvSpPr>
        <p:spPr>
          <a:xfrm>
            <a:off y="8686800" x="3886200"/>
            <a:ext cy="457200" cx="2971799"/>
          </a:xfrm>
          <a:prstGeom prst="rect">
            <a:avLst/>
          </a:prstGeom>
          <a:noFill/>
          <a:ln>
            <a:noFill/>
          </a:ln>
        </p:spPr>
        <p:txBody>
          <a:bodyPr bIns="45700" rIns="91425" lIns="91425" tIns="45700" anchor="b" anchorCtr="0">
            <a:noAutofit/>
          </a:bodyPr>
          <a:lstStyle/>
          <a:p>
            <a:pPr algn="r" rtl="0" lvl="0" marR="0" indent="0" marL="0">
              <a:spcBef>
                <a:spcPts val="0"/>
              </a:spcBef>
              <a:buSzPct val="25000"/>
              <a:buFont typeface="Arial"/>
              <a:buNone/>
            </a:pPr>
            <a:r>
              <a:rPr strike="noStrike" u="none" b="0" cap="none" baseline="0" sz="1200" lang="en-US" i="0"/>
              <a:t>*</a:t>
            </a:r>
          </a:p>
        </p:txBody>
      </p:sp>
      <p:sp>
        <p:nvSpPr>
          <p:cNvPr id="226" name="Shape 226"/>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solidFill>
            <a:srgbClr val="FFFFFF"/>
          </a:solidFill>
          <a:ln>
            <a:noFill/>
          </a:ln>
        </p:spPr>
      </p:sp>
      <p:sp>
        <p:nvSpPr>
          <p:cNvPr id="227" name="Shape 227"/>
          <p:cNvSpPr txBox="1"/>
          <p:nvPr>
            <p:ph idx="1" type="body"/>
          </p:nvPr>
        </p:nvSpPr>
        <p:spPr>
          <a:xfrm>
            <a:off y="4343400" x="914400"/>
            <a:ext cy="4114800" cx="5029199"/>
          </a:xfrm>
          <a:prstGeom prst="rect">
            <a:avLst/>
          </a:prstGeom>
          <a:solidFill>
            <a:srgbClr val="FFFFFF"/>
          </a:solidFill>
          <a:ln w="9525" cap="rnd">
            <a:solidFill>
              <a:srgbClr val="000000"/>
            </a:solidFill>
            <a:prstDash val="solid"/>
            <a:miter/>
            <a:headEnd w="med" len="med" type="none"/>
            <a:tailEnd w="med" len="med" type="none"/>
          </a:ln>
        </p:spPr>
        <p:txBody>
          <a:bodyPr bIns="45700" rIns="91425" lIns="91425" tIns="45700" anchor="t" anchorCtr="0">
            <a:noAutofit/>
          </a:bodyPr>
          <a:lstStyle/>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32" name="Shape 232"/>
        <p:cNvGrpSpPr/>
        <p:nvPr/>
      </p:nvGrpSpPr>
      <p:grpSpPr>
        <a:xfrm>
          <a:off y="0" x="0"/>
          <a:ext cy="0" cx="0"/>
          <a:chOff y="0" x="0"/>
          <a:chExt cy="0" cx="0"/>
        </a:xfrm>
      </p:grpSpPr>
      <p:sp>
        <p:nvSpPr>
          <p:cNvPr id="233" name="Shape 233"/>
          <p:cNvSpPr txBox="1"/>
          <p:nvPr/>
        </p:nvSpPr>
        <p:spPr>
          <a:xfrm>
            <a:off y="8686800" x="3886200"/>
            <a:ext cy="457200" cx="2971799"/>
          </a:xfrm>
          <a:prstGeom prst="rect">
            <a:avLst/>
          </a:prstGeom>
          <a:noFill/>
          <a:ln>
            <a:noFill/>
          </a:ln>
        </p:spPr>
        <p:txBody>
          <a:bodyPr bIns="45700" rIns="91425" lIns="91425" tIns="45700" anchor="b" anchorCtr="0">
            <a:noAutofit/>
          </a:bodyPr>
          <a:lstStyle/>
          <a:p>
            <a:pPr algn="r" rtl="0" lvl="0" marR="0" indent="0" marL="0">
              <a:spcBef>
                <a:spcPts val="0"/>
              </a:spcBef>
              <a:buSzPct val="25000"/>
              <a:buFont typeface="Arial"/>
              <a:buNone/>
            </a:pPr>
            <a:r>
              <a:rPr strike="noStrike" u="none" b="0" cap="none" baseline="0" sz="1200" lang="en-US" i="0"/>
              <a:t>*</a:t>
            </a:r>
          </a:p>
        </p:txBody>
      </p:sp>
      <p:sp>
        <p:nvSpPr>
          <p:cNvPr id="234" name="Shape 234"/>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solidFill>
            <a:srgbClr val="FFFFFF"/>
          </a:solidFill>
          <a:ln>
            <a:noFill/>
          </a:ln>
        </p:spPr>
      </p:sp>
      <p:sp>
        <p:nvSpPr>
          <p:cNvPr id="235" name="Shape 235"/>
          <p:cNvSpPr txBox="1"/>
          <p:nvPr>
            <p:ph idx="1" type="body"/>
          </p:nvPr>
        </p:nvSpPr>
        <p:spPr>
          <a:xfrm>
            <a:off y="4343400" x="914400"/>
            <a:ext cy="4114800" cx="5029199"/>
          </a:xfrm>
          <a:prstGeom prst="rect">
            <a:avLst/>
          </a:prstGeom>
          <a:solidFill>
            <a:srgbClr val="FFFFFF"/>
          </a:solidFill>
          <a:ln w="9525" cap="rnd">
            <a:solidFill>
              <a:srgbClr val="000000"/>
            </a:solidFill>
            <a:prstDash val="solid"/>
            <a:miter/>
            <a:headEnd w="med" len="med" type="none"/>
            <a:tailEnd w="med" len="med" type="none"/>
          </a:ln>
        </p:spPr>
        <p:txBody>
          <a:bodyPr bIns="45700" rIns="91425" lIns="91425" tIns="45700" anchor="t" anchorCtr="0">
            <a:noAutofit/>
          </a:bodyPr>
          <a:lstStyle/>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40" name="Shape 240"/>
        <p:cNvGrpSpPr/>
        <p:nvPr/>
      </p:nvGrpSpPr>
      <p:grpSpPr>
        <a:xfrm>
          <a:off y="0" x="0"/>
          <a:ext cy="0" cx="0"/>
          <a:chOff y="0" x="0"/>
          <a:chExt cy="0" cx="0"/>
        </a:xfrm>
      </p:grpSpPr>
      <p:sp>
        <p:nvSpPr>
          <p:cNvPr id="241" name="Shape 241"/>
          <p:cNvSpPr txBox="1"/>
          <p:nvPr/>
        </p:nvSpPr>
        <p:spPr>
          <a:xfrm>
            <a:off y="8686800" x="3886200"/>
            <a:ext cy="457200" cx="2971799"/>
          </a:xfrm>
          <a:prstGeom prst="rect">
            <a:avLst/>
          </a:prstGeom>
          <a:noFill/>
          <a:ln>
            <a:noFill/>
          </a:ln>
        </p:spPr>
        <p:txBody>
          <a:bodyPr bIns="45700" rIns="91425" lIns="91425" tIns="45700" anchor="b" anchorCtr="0">
            <a:noAutofit/>
          </a:bodyPr>
          <a:lstStyle/>
          <a:p>
            <a:pPr algn="r" rtl="0" lvl="0" marR="0" indent="0" marL="0">
              <a:spcBef>
                <a:spcPts val="0"/>
              </a:spcBef>
              <a:buSzPct val="25000"/>
              <a:buFont typeface="Arial"/>
              <a:buNone/>
            </a:pPr>
            <a:r>
              <a:rPr strike="noStrike" u="none" b="0" cap="none" baseline="0" sz="1200" lang="en-US" i="0"/>
              <a:t>*</a:t>
            </a:r>
          </a:p>
        </p:txBody>
      </p:sp>
      <p:sp>
        <p:nvSpPr>
          <p:cNvPr id="242" name="Shape 242"/>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solidFill>
            <a:srgbClr val="FFFFFF"/>
          </a:solidFill>
          <a:ln>
            <a:noFill/>
          </a:ln>
        </p:spPr>
      </p:sp>
      <p:sp>
        <p:nvSpPr>
          <p:cNvPr id="243" name="Shape 243"/>
          <p:cNvSpPr txBox="1"/>
          <p:nvPr>
            <p:ph idx="1" type="body"/>
          </p:nvPr>
        </p:nvSpPr>
        <p:spPr>
          <a:xfrm>
            <a:off y="4343400" x="914400"/>
            <a:ext cy="4114800" cx="5029199"/>
          </a:xfrm>
          <a:prstGeom prst="rect">
            <a:avLst/>
          </a:prstGeom>
          <a:solidFill>
            <a:srgbClr val="FFFFFF"/>
          </a:solidFill>
          <a:ln w="9525" cap="rnd">
            <a:solidFill>
              <a:srgbClr val="000000"/>
            </a:solidFill>
            <a:prstDash val="solid"/>
            <a:miter/>
            <a:headEnd w="med" len="med" type="none"/>
            <a:tailEnd w="med" len="med" type="none"/>
          </a:ln>
        </p:spPr>
        <p:txBody>
          <a:bodyPr bIns="45700" rIns="91425" lIns="91425" tIns="45700" anchor="t" anchorCtr="0">
            <a:noAutofit/>
          </a:bodyPr>
          <a:lstStyle/>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47" name="Shape 247"/>
        <p:cNvGrpSpPr/>
        <p:nvPr/>
      </p:nvGrpSpPr>
      <p:grpSpPr>
        <a:xfrm>
          <a:off y="0" x="0"/>
          <a:ext cy="0" cx="0"/>
          <a:chOff y="0" x="0"/>
          <a:chExt cy="0" cx="0"/>
        </a:xfrm>
      </p:grpSpPr>
      <p:sp>
        <p:nvSpPr>
          <p:cNvPr id="248" name="Shape 248"/>
          <p:cNvSpPr txBox="1"/>
          <p:nvPr>
            <p:ph idx="1" type="body"/>
          </p:nvPr>
        </p:nvSpPr>
        <p:spPr>
          <a:xfrm>
            <a:off y="4343400" x="914400"/>
            <a:ext cy="4114800" cx="5029199"/>
          </a:xfrm>
          <a:prstGeom prst="rect">
            <a:avLst/>
          </a:prstGeom>
        </p:spPr>
        <p:txBody>
          <a:bodyPr bIns="91425" rIns="91425" lIns="91425" tIns="91425" anchor="ctr" anchorCtr="0">
            <a:noAutofit/>
          </a:bodyPr>
          <a:lstStyle/>
          <a:p/>
        </p:txBody>
      </p:sp>
      <p:sp>
        <p:nvSpPr>
          <p:cNvPr id="249" name="Shape 249"/>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57" name="Shape 57"/>
        <p:cNvGrpSpPr/>
        <p:nvPr/>
      </p:nvGrpSpPr>
      <p:grpSpPr>
        <a:xfrm>
          <a:off y="0" x="0"/>
          <a:ext cy="0" cx="0"/>
          <a:chOff y="0" x="0"/>
          <a:chExt cy="0" cx="0"/>
        </a:xfrm>
      </p:grpSpPr>
      <p:sp>
        <p:nvSpPr>
          <p:cNvPr id="58" name="Shape 58"/>
          <p:cNvSpPr txBox="1"/>
          <p:nvPr/>
        </p:nvSpPr>
        <p:spPr>
          <a:xfrm>
            <a:off y="8686800" x="3886200"/>
            <a:ext cy="457200" cx="2971799"/>
          </a:xfrm>
          <a:prstGeom prst="rect">
            <a:avLst/>
          </a:prstGeom>
          <a:noFill/>
          <a:ln>
            <a:noFill/>
          </a:ln>
        </p:spPr>
        <p:txBody>
          <a:bodyPr bIns="45700" rIns="91425" lIns="91425" tIns="45700" anchor="b" anchorCtr="0">
            <a:noAutofit/>
          </a:bodyPr>
          <a:lstStyle/>
          <a:p>
            <a:pPr algn="r" rtl="0" lvl="0" marR="0" indent="0" marL="0">
              <a:spcBef>
                <a:spcPts val="0"/>
              </a:spcBef>
              <a:buSzPct val="25000"/>
              <a:buFont typeface="Arial"/>
              <a:buNone/>
            </a:pPr>
            <a:r>
              <a:rPr strike="noStrike" u="none" b="0" cap="none" baseline="0" sz="1200" lang="en-US" i="0"/>
              <a:t>*</a:t>
            </a:r>
          </a:p>
        </p:txBody>
      </p:sp>
      <p:sp>
        <p:nvSpPr>
          <p:cNvPr id="59" name="Shape 59"/>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solidFill>
            <a:srgbClr val="FFFFFF"/>
          </a:solidFill>
          <a:ln>
            <a:noFill/>
          </a:ln>
        </p:spPr>
      </p:sp>
      <p:sp>
        <p:nvSpPr>
          <p:cNvPr id="60" name="Shape 60"/>
          <p:cNvSpPr txBox="1"/>
          <p:nvPr>
            <p:ph idx="1" type="body"/>
          </p:nvPr>
        </p:nvSpPr>
        <p:spPr>
          <a:xfrm>
            <a:off y="4343400" x="914400"/>
            <a:ext cy="4114800" cx="5029199"/>
          </a:xfrm>
          <a:prstGeom prst="rect">
            <a:avLst/>
          </a:prstGeom>
          <a:solidFill>
            <a:srgbClr val="FFFFFF"/>
          </a:solidFill>
          <a:ln w="9525" cap="rnd">
            <a:solidFill>
              <a:srgbClr val="000000"/>
            </a:solidFill>
            <a:prstDash val="solid"/>
            <a:miter/>
            <a:headEnd w="med" len="med" type="none"/>
            <a:tailEnd w="med" len="med" type="none"/>
          </a:ln>
        </p:spPr>
        <p:txBody>
          <a:bodyPr bIns="45700" rIns="91425" lIns="91425" tIns="45700" anchor="t" anchorCtr="0">
            <a:noAutofit/>
          </a:bodyPr>
          <a:lstStyle/>
          <a:p>
            <a:pPr algn="l" rtl="0" lvl="0" marR="0" indent="0" marL="0">
              <a:spcBef>
                <a:spcPts val="0"/>
              </a:spcBef>
              <a:buSzPct val="25000"/>
              <a:buFont typeface="Arial"/>
              <a:buNone/>
            </a:pPr>
            <a:r>
              <a:rPr strike="noStrike" u="none" b="0" cap="none" baseline="0" sz="1800" lang="en-US" i="0"/>
              <a:t>All student to talk about what they do to revise their work. Write the answers on the board before revealing this slide. Odds are that the answers will be similar to the ones listed.</a:t>
            </a: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53" name="Shape 253"/>
        <p:cNvGrpSpPr/>
        <p:nvPr/>
      </p:nvGrpSpPr>
      <p:grpSpPr>
        <a:xfrm>
          <a:off y="0" x="0"/>
          <a:ext cy="0" cx="0"/>
          <a:chOff y="0" x="0"/>
          <a:chExt cy="0" cx="0"/>
        </a:xfrm>
      </p:grpSpPr>
      <p:sp>
        <p:nvSpPr>
          <p:cNvPr id="254" name="Shape 254"/>
          <p:cNvSpPr txBox="1"/>
          <p:nvPr>
            <p:ph idx="1" type="body"/>
          </p:nvPr>
        </p:nvSpPr>
        <p:spPr>
          <a:xfrm>
            <a:off y="4343400" x="914400"/>
            <a:ext cy="4114800" cx="5029199"/>
          </a:xfrm>
          <a:prstGeom prst="rect">
            <a:avLst/>
          </a:prstGeom>
        </p:spPr>
        <p:txBody>
          <a:bodyPr bIns="91425" rIns="91425" lIns="91425" tIns="91425" anchor="ctr" anchorCtr="0">
            <a:noAutofit/>
          </a:bodyPr>
          <a:lstStyle/>
          <a:p/>
        </p:txBody>
      </p:sp>
      <p:sp>
        <p:nvSpPr>
          <p:cNvPr id="255" name="Shape 255"/>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59" name="Shape 259"/>
        <p:cNvGrpSpPr/>
        <p:nvPr/>
      </p:nvGrpSpPr>
      <p:grpSpPr>
        <a:xfrm>
          <a:off y="0" x="0"/>
          <a:ext cy="0" cx="0"/>
          <a:chOff y="0" x="0"/>
          <a:chExt cy="0" cx="0"/>
        </a:xfrm>
      </p:grpSpPr>
      <p:sp>
        <p:nvSpPr>
          <p:cNvPr id="260" name="Shape 260"/>
          <p:cNvSpPr txBox="1"/>
          <p:nvPr/>
        </p:nvSpPr>
        <p:spPr>
          <a:xfrm>
            <a:off y="8686800" x="3886200"/>
            <a:ext cy="457200" cx="2971799"/>
          </a:xfrm>
          <a:prstGeom prst="rect">
            <a:avLst/>
          </a:prstGeom>
          <a:noFill/>
          <a:ln>
            <a:noFill/>
          </a:ln>
        </p:spPr>
        <p:txBody>
          <a:bodyPr bIns="45700" rIns="91425" lIns="91425" tIns="45700" anchor="b" anchorCtr="0">
            <a:noAutofit/>
          </a:bodyPr>
          <a:lstStyle/>
          <a:p>
            <a:pPr algn="r" rtl="0" lvl="0" marR="0" indent="0" marL="0">
              <a:spcBef>
                <a:spcPts val="0"/>
              </a:spcBef>
              <a:buSzPct val="25000"/>
              <a:buFont typeface="Arial"/>
              <a:buNone/>
            </a:pPr>
            <a:r>
              <a:rPr strike="noStrike" u="none" b="0" cap="none" baseline="0" sz="1200" lang="en-US" i="0"/>
              <a:t>*</a:t>
            </a:r>
          </a:p>
        </p:txBody>
      </p:sp>
      <p:sp>
        <p:nvSpPr>
          <p:cNvPr id="261" name="Shape 261"/>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solidFill>
            <a:srgbClr val="FFFFFF"/>
          </a:solidFill>
          <a:ln>
            <a:noFill/>
          </a:ln>
        </p:spPr>
      </p:sp>
      <p:sp>
        <p:nvSpPr>
          <p:cNvPr id="262" name="Shape 262"/>
          <p:cNvSpPr txBox="1"/>
          <p:nvPr>
            <p:ph idx="1" type="body"/>
          </p:nvPr>
        </p:nvSpPr>
        <p:spPr>
          <a:xfrm>
            <a:off y="4343400" x="914400"/>
            <a:ext cy="4114800" cx="5029199"/>
          </a:xfrm>
          <a:prstGeom prst="rect">
            <a:avLst/>
          </a:prstGeom>
          <a:solidFill>
            <a:srgbClr val="FFFFFF"/>
          </a:solidFill>
          <a:ln w="9525" cap="rnd">
            <a:solidFill>
              <a:srgbClr val="000000"/>
            </a:solidFill>
            <a:prstDash val="solid"/>
            <a:miter/>
            <a:headEnd w="med" len="med" type="none"/>
            <a:tailEnd w="med" len="med" type="none"/>
          </a:ln>
        </p:spPr>
        <p:txBody>
          <a:bodyPr bIns="45700" rIns="91425" lIns="91425" tIns="45700" anchor="t" anchorCtr="0">
            <a:noAutofit/>
          </a:bodyPr>
          <a:lstStyle/>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64" name="Shape 64"/>
        <p:cNvGrpSpPr/>
        <p:nvPr/>
      </p:nvGrpSpPr>
      <p:grpSpPr>
        <a:xfrm>
          <a:off y="0" x="0"/>
          <a:ext cy="0" cx="0"/>
          <a:chOff y="0" x="0"/>
          <a:chExt cy="0" cx="0"/>
        </a:xfrm>
      </p:grpSpPr>
      <p:sp>
        <p:nvSpPr>
          <p:cNvPr id="65" name="Shape 65"/>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a:noFill/>
          </a:ln>
        </p:spPr>
      </p:sp>
      <p:sp>
        <p:nvSpPr>
          <p:cNvPr id="66" name="Shape 66"/>
          <p:cNvSpPr txBox="1"/>
          <p:nvPr>
            <p:ph idx="1" type="body"/>
          </p:nvPr>
        </p:nvSpPr>
        <p:spPr>
          <a:xfrm>
            <a:off y="4343400" x="914400"/>
            <a:ext cy="4114800" cx="5029199"/>
          </a:xfrm>
          <a:prstGeom prst="rect">
            <a:avLst/>
          </a:prstGeom>
          <a:noFill/>
          <a:ln>
            <a:noFill/>
          </a:ln>
        </p:spPr>
        <p:txBody>
          <a:bodyPr bIns="45700" rIns="91425" lIns="91425" tIns="45700" anchor="t" anchorCtr="0">
            <a:noAutofit/>
          </a:bodyPr>
          <a:lstStyle/>
          <a:p>
            <a:pPr algn="l" rtl="0" lvl="0" marR="0" indent="0" marL="0">
              <a:spcBef>
                <a:spcPts val="0"/>
              </a:spcBef>
              <a:buSzPct val="25000"/>
              <a:buFont typeface="Arial"/>
              <a:buNone/>
            </a:pPr>
            <a:r>
              <a:rPr strike="noStrike" u="none" b="0" cap="none" baseline="0" sz="1800" lang="en-US" i="0"/>
              <a:t>This is a page from an article Lori Oglesbee wrote for C:JET. This is the revision process. Messy, but necessary.</a:t>
            </a:r>
          </a:p>
        </p:txBody>
      </p:sp>
      <p:sp>
        <p:nvSpPr>
          <p:cNvPr id="67" name="Shape 67"/>
          <p:cNvSpPr txBox="1"/>
          <p:nvPr/>
        </p:nvSpPr>
        <p:spPr>
          <a:xfrm>
            <a:off y="8686800" x="3886200"/>
            <a:ext cy="457200" cx="2971799"/>
          </a:xfrm>
          <a:prstGeom prst="rect">
            <a:avLst/>
          </a:prstGeom>
          <a:noFill/>
          <a:ln>
            <a:noFill/>
          </a:ln>
        </p:spPr>
        <p:txBody>
          <a:bodyPr bIns="45700" rIns="91425" lIns="91425" tIns="45700" anchor="b" anchorCtr="0">
            <a:noAutofit/>
          </a:bodyPr>
          <a:lstStyle/>
          <a:p>
            <a:pPr algn="r" rtl="0" lvl="0" marR="0" indent="0" marL="0">
              <a:spcBef>
                <a:spcPts val="0"/>
              </a:spcBef>
              <a:buSzPct val="25000"/>
              <a:buFont typeface="Arial"/>
              <a:buNone/>
            </a:pPr>
            <a:r>
              <a:rPr strike="noStrike" u="none" b="0" cap="none" baseline="0" sz="1200" lang="en-US" i="0">
                <a:latin typeface="Times New Roman"/>
                <a:ea typeface="Times New Roman"/>
                <a:cs typeface="Times New Roman"/>
                <a:sym typeface="Times New Roman"/>
              </a:rPr>
              <a:t>*</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71" name="Shape 71"/>
        <p:cNvGrpSpPr/>
        <p:nvPr/>
      </p:nvGrpSpPr>
      <p:grpSpPr>
        <a:xfrm>
          <a:off y="0" x="0"/>
          <a:ext cy="0" cx="0"/>
          <a:chOff y="0" x="0"/>
          <a:chExt cy="0" cx="0"/>
        </a:xfrm>
      </p:grpSpPr>
      <p:sp>
        <p:nvSpPr>
          <p:cNvPr id="72" name="Shape 72"/>
          <p:cNvSpPr txBox="1"/>
          <p:nvPr>
            <p:ph idx="1" type="body"/>
          </p:nvPr>
        </p:nvSpPr>
        <p:spPr>
          <a:xfrm>
            <a:off y="4343400" x="914400"/>
            <a:ext cy="4114800" cx="5029199"/>
          </a:xfrm>
          <a:prstGeom prst="rect">
            <a:avLst/>
          </a:prstGeom>
        </p:spPr>
        <p:txBody>
          <a:bodyPr bIns="91425" rIns="91425" lIns="91425" tIns="91425" anchor="ctr" anchorCtr="0">
            <a:noAutofit/>
          </a:bodyPr>
          <a:lstStyle/>
          <a:p/>
        </p:txBody>
      </p:sp>
      <p:sp>
        <p:nvSpPr>
          <p:cNvPr id="73" name="Shape 73"/>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77" name="Shape 77"/>
        <p:cNvGrpSpPr/>
        <p:nvPr/>
      </p:nvGrpSpPr>
      <p:grpSpPr>
        <a:xfrm>
          <a:off y="0" x="0"/>
          <a:ext cy="0" cx="0"/>
          <a:chOff y="0" x="0"/>
          <a:chExt cy="0" cx="0"/>
        </a:xfrm>
      </p:grpSpPr>
      <p:sp>
        <p:nvSpPr>
          <p:cNvPr id="78" name="Shape 78"/>
          <p:cNvSpPr txBox="1"/>
          <p:nvPr/>
        </p:nvSpPr>
        <p:spPr>
          <a:xfrm>
            <a:off y="8686800" x="3886200"/>
            <a:ext cy="457200" cx="2971799"/>
          </a:xfrm>
          <a:prstGeom prst="rect">
            <a:avLst/>
          </a:prstGeom>
          <a:noFill/>
          <a:ln>
            <a:noFill/>
          </a:ln>
        </p:spPr>
        <p:txBody>
          <a:bodyPr bIns="45700" rIns="91425" lIns="91425" tIns="45700" anchor="b" anchorCtr="0">
            <a:noAutofit/>
          </a:bodyPr>
          <a:lstStyle/>
          <a:p>
            <a:pPr algn="r" rtl="0" lvl="0" marR="0" indent="0" marL="0">
              <a:spcBef>
                <a:spcPts val="0"/>
              </a:spcBef>
              <a:buSzPct val="25000"/>
              <a:buFont typeface="Arial"/>
              <a:buNone/>
            </a:pPr>
            <a:r>
              <a:rPr strike="noStrike" u="none" b="0" cap="none" baseline="0" sz="1200" lang="en-US" i="0"/>
              <a:t>*</a:t>
            </a:r>
          </a:p>
        </p:txBody>
      </p:sp>
      <p:sp>
        <p:nvSpPr>
          <p:cNvPr id="79" name="Shape 79"/>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solidFill>
            <a:srgbClr val="FFFFFF"/>
          </a:solidFill>
          <a:ln>
            <a:noFill/>
          </a:ln>
        </p:spPr>
      </p:sp>
      <p:sp>
        <p:nvSpPr>
          <p:cNvPr id="80" name="Shape 80"/>
          <p:cNvSpPr txBox="1"/>
          <p:nvPr>
            <p:ph idx="1" type="body"/>
          </p:nvPr>
        </p:nvSpPr>
        <p:spPr>
          <a:xfrm>
            <a:off y="4343400" x="914400"/>
            <a:ext cy="4114800" cx="5029199"/>
          </a:xfrm>
          <a:prstGeom prst="rect">
            <a:avLst/>
          </a:prstGeom>
          <a:solidFill>
            <a:srgbClr val="FFFFFF"/>
          </a:solidFill>
          <a:ln w="9525" cap="rnd">
            <a:solidFill>
              <a:srgbClr val="000000"/>
            </a:solidFill>
            <a:prstDash val="solid"/>
            <a:miter/>
            <a:headEnd w="med" len="med" type="none"/>
            <a:tailEnd w="med" len="med" type="none"/>
          </a:ln>
        </p:spPr>
        <p:txBody>
          <a:bodyPr bIns="45700" rIns="91425" lIns="91425" tIns="45700" anchor="t" anchorCtr="0">
            <a:noAutofit/>
          </a:bodyPr>
          <a:lstStyle/>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84" name="Shape 84"/>
        <p:cNvGrpSpPr/>
        <p:nvPr/>
      </p:nvGrpSpPr>
      <p:grpSpPr>
        <a:xfrm>
          <a:off y="0" x="0"/>
          <a:ext cy="0" cx="0"/>
          <a:chOff y="0" x="0"/>
          <a:chExt cy="0" cx="0"/>
        </a:xfrm>
      </p:grpSpPr>
      <p:sp>
        <p:nvSpPr>
          <p:cNvPr id="85" name="Shape 85"/>
          <p:cNvSpPr txBox="1"/>
          <p:nvPr/>
        </p:nvSpPr>
        <p:spPr>
          <a:xfrm>
            <a:off y="8686800" x="3886200"/>
            <a:ext cy="457200" cx="2971799"/>
          </a:xfrm>
          <a:prstGeom prst="rect">
            <a:avLst/>
          </a:prstGeom>
          <a:noFill/>
          <a:ln>
            <a:noFill/>
          </a:ln>
        </p:spPr>
        <p:txBody>
          <a:bodyPr bIns="45700" rIns="91425" lIns="91425" tIns="45700" anchor="b" anchorCtr="0">
            <a:noAutofit/>
          </a:bodyPr>
          <a:lstStyle/>
          <a:p>
            <a:pPr algn="r" rtl="0" lvl="0" marR="0" indent="0" marL="0">
              <a:spcBef>
                <a:spcPts val="0"/>
              </a:spcBef>
              <a:buSzPct val="25000"/>
              <a:buFont typeface="Arial"/>
              <a:buNone/>
            </a:pPr>
            <a:r>
              <a:rPr strike="noStrike" u="none" b="0" cap="none" baseline="0" sz="1200" lang="en-US" i="0"/>
              <a:t>*</a:t>
            </a:r>
          </a:p>
        </p:txBody>
      </p:sp>
      <p:sp>
        <p:nvSpPr>
          <p:cNvPr id="86" name="Shape 86"/>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solidFill>
            <a:srgbClr val="FFFFFF"/>
          </a:solidFill>
          <a:ln>
            <a:noFill/>
          </a:ln>
        </p:spPr>
      </p:sp>
      <p:sp>
        <p:nvSpPr>
          <p:cNvPr id="87" name="Shape 87"/>
          <p:cNvSpPr txBox="1"/>
          <p:nvPr>
            <p:ph idx="1" type="body"/>
          </p:nvPr>
        </p:nvSpPr>
        <p:spPr>
          <a:xfrm>
            <a:off y="4343400" x="914400"/>
            <a:ext cy="4114800" cx="5029199"/>
          </a:xfrm>
          <a:prstGeom prst="rect">
            <a:avLst/>
          </a:prstGeom>
          <a:solidFill>
            <a:srgbClr val="FFFFFF"/>
          </a:solidFill>
          <a:ln w="9525" cap="rnd">
            <a:solidFill>
              <a:srgbClr val="000000"/>
            </a:solidFill>
            <a:prstDash val="solid"/>
            <a:miter/>
            <a:headEnd w="med" len="med" type="none"/>
            <a:tailEnd w="med" len="med" type="none"/>
          </a:ln>
        </p:spPr>
        <p:txBody>
          <a:bodyPr bIns="45700" rIns="91425" lIns="91425" tIns="45700" anchor="t" anchorCtr="0">
            <a:noAutofit/>
          </a:bodyPr>
          <a:lstStyle/>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92" name="Shape 92"/>
        <p:cNvGrpSpPr/>
        <p:nvPr/>
      </p:nvGrpSpPr>
      <p:grpSpPr>
        <a:xfrm>
          <a:off y="0" x="0"/>
          <a:ext cy="0" cx="0"/>
          <a:chOff y="0" x="0"/>
          <a:chExt cy="0" cx="0"/>
        </a:xfrm>
      </p:grpSpPr>
      <p:sp>
        <p:nvSpPr>
          <p:cNvPr id="93" name="Shape 93"/>
          <p:cNvSpPr txBox="1"/>
          <p:nvPr/>
        </p:nvSpPr>
        <p:spPr>
          <a:xfrm>
            <a:off y="8686800" x="3886200"/>
            <a:ext cy="457200" cx="2971799"/>
          </a:xfrm>
          <a:prstGeom prst="rect">
            <a:avLst/>
          </a:prstGeom>
          <a:noFill/>
          <a:ln>
            <a:noFill/>
          </a:ln>
        </p:spPr>
        <p:txBody>
          <a:bodyPr bIns="45700" rIns="91425" lIns="91425" tIns="45700" anchor="b" anchorCtr="0">
            <a:noAutofit/>
          </a:bodyPr>
          <a:lstStyle/>
          <a:p>
            <a:pPr algn="r" rtl="0" lvl="0" marR="0" indent="0" marL="0">
              <a:spcBef>
                <a:spcPts val="0"/>
              </a:spcBef>
              <a:buSzPct val="25000"/>
              <a:buFont typeface="Arial"/>
              <a:buNone/>
            </a:pPr>
            <a:r>
              <a:rPr strike="noStrike" u="none" b="0" cap="none" baseline="0" sz="1200" lang="en-US" i="0"/>
              <a:t>*</a:t>
            </a:r>
          </a:p>
        </p:txBody>
      </p:sp>
      <p:sp>
        <p:nvSpPr>
          <p:cNvPr id="94" name="Shape 94"/>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solidFill>
            <a:srgbClr val="FFFFFF"/>
          </a:solidFill>
          <a:ln>
            <a:noFill/>
          </a:ln>
        </p:spPr>
      </p:sp>
      <p:sp>
        <p:nvSpPr>
          <p:cNvPr id="95" name="Shape 95"/>
          <p:cNvSpPr txBox="1"/>
          <p:nvPr>
            <p:ph idx="1" type="body"/>
          </p:nvPr>
        </p:nvSpPr>
        <p:spPr>
          <a:xfrm>
            <a:off y="4343400" x="914400"/>
            <a:ext cy="4114800" cx="5029199"/>
          </a:xfrm>
          <a:prstGeom prst="rect">
            <a:avLst/>
          </a:prstGeom>
          <a:solidFill>
            <a:srgbClr val="FFFFFF"/>
          </a:solidFill>
          <a:ln w="9525" cap="rnd">
            <a:solidFill>
              <a:srgbClr val="000000"/>
            </a:solidFill>
            <a:prstDash val="solid"/>
            <a:miter/>
            <a:headEnd w="med" len="med" type="none"/>
            <a:tailEnd w="med" len="med" type="none"/>
          </a:ln>
        </p:spPr>
        <p:txBody>
          <a:bodyPr bIns="45700" rIns="91425" lIns="91425" tIns="45700" anchor="t" anchorCtr="0">
            <a:noAutofit/>
          </a:bodyPr>
          <a:lstStyle/>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99" name="Shape 99"/>
        <p:cNvGrpSpPr/>
        <p:nvPr/>
      </p:nvGrpSpPr>
      <p:grpSpPr>
        <a:xfrm>
          <a:off y="0" x="0"/>
          <a:ext cy="0" cx="0"/>
          <a:chOff y="0" x="0"/>
          <a:chExt cy="0" cx="0"/>
        </a:xfrm>
      </p:grpSpPr>
      <p:sp>
        <p:nvSpPr>
          <p:cNvPr id="100" name="Shape 100"/>
          <p:cNvSpPr txBox="1"/>
          <p:nvPr/>
        </p:nvSpPr>
        <p:spPr>
          <a:xfrm>
            <a:off y="8686800" x="3886200"/>
            <a:ext cy="457200" cx="2971799"/>
          </a:xfrm>
          <a:prstGeom prst="rect">
            <a:avLst/>
          </a:prstGeom>
          <a:noFill/>
          <a:ln>
            <a:noFill/>
          </a:ln>
        </p:spPr>
        <p:txBody>
          <a:bodyPr bIns="45700" rIns="91425" lIns="91425" tIns="45700" anchor="b" anchorCtr="0">
            <a:noAutofit/>
          </a:bodyPr>
          <a:lstStyle/>
          <a:p>
            <a:pPr algn="r" rtl="0" lvl="0" marR="0" indent="0" marL="0">
              <a:spcBef>
                <a:spcPts val="0"/>
              </a:spcBef>
              <a:buSzPct val="25000"/>
              <a:buFont typeface="Arial"/>
              <a:buNone/>
            </a:pPr>
            <a:r>
              <a:rPr strike="noStrike" u="none" b="0" cap="none" baseline="0" sz="1200" lang="en-US" i="0"/>
              <a:t>*</a:t>
            </a:r>
          </a:p>
        </p:txBody>
      </p:sp>
      <p:sp>
        <p:nvSpPr>
          <p:cNvPr id="101" name="Shape 101"/>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solidFill>
            <a:srgbClr val="FFFFFF"/>
          </a:solidFill>
          <a:ln>
            <a:noFill/>
          </a:ln>
        </p:spPr>
      </p:sp>
      <p:sp>
        <p:nvSpPr>
          <p:cNvPr id="102" name="Shape 102"/>
          <p:cNvSpPr txBox="1"/>
          <p:nvPr>
            <p:ph idx="1" type="body"/>
          </p:nvPr>
        </p:nvSpPr>
        <p:spPr>
          <a:xfrm>
            <a:off y="4343400" x="914400"/>
            <a:ext cy="4114800" cx="5029199"/>
          </a:xfrm>
          <a:prstGeom prst="rect">
            <a:avLst/>
          </a:prstGeom>
          <a:solidFill>
            <a:srgbClr val="FFFFFF"/>
          </a:solidFill>
          <a:ln w="9525" cap="rnd">
            <a:solidFill>
              <a:srgbClr val="000000"/>
            </a:solidFill>
            <a:prstDash val="solid"/>
            <a:miter/>
            <a:headEnd w="med" len="med" type="none"/>
            <a:tailEnd w="med" len="med" type="none"/>
          </a:ln>
        </p:spPr>
        <p:txBody>
          <a:bodyPr bIns="45700" rIns="91425" lIns="91425" tIns="45700" anchor="t" anchorCtr="0">
            <a:noAutofit/>
          </a:bodyPr>
          <a:lstStyle/>
          <a:p/>
        </p:txBody>
      </p:sp>
    </p:spTree>
  </p:cSld>
  <p:clrMapOvr>
    <a:masterClrMapping/>
  </p:clrMapOvr>
</p:notes>
</file>

<file path=ppt/slideLayouts/_rels/slideLayout1.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2.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3.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4.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5.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6.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7.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8.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9.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11" name="Shape 11"/>
        <p:cNvGrpSpPr/>
        <p:nvPr/>
      </p:nvGrpSpPr>
      <p:grpSpPr>
        <a:xfrm>
          <a:off y="0" x="0"/>
          <a:ext cy="0" cx="0"/>
          <a:chOff y="0" x="0"/>
          <a:chExt cy="0" cx="0"/>
        </a:xfrm>
      </p:grpSpPr>
      <p:sp>
        <p:nvSpPr>
          <p:cNvPr id="12" name="Shape 12"/>
          <p:cNvSpPr txBox="1"/>
          <p:nvPr>
            <p:ph type="ctrTitle"/>
          </p:nvPr>
        </p:nvSpPr>
        <p:spPr>
          <a:xfrm>
            <a:off y="2345692" x="762000"/>
            <a:ext cy="1718399" cx="8636100"/>
          </a:xfrm>
          <a:prstGeom prst="rect">
            <a:avLst/>
          </a:prstGeom>
        </p:spPr>
        <p:txBody>
          <a:bodyPr bIns="101575" rIns="101575" lIns="101575" tIns="101575" anchor="b" anchorCtr="0"/>
          <a:lstStyle>
            <a:lvl1pPr algn="ctr" indent="342900">
              <a:buSzPct val="100000"/>
              <a:defRPr sz="5300"/>
            </a:lvl1pPr>
            <a:lvl2pPr algn="ctr" indent="342900">
              <a:buSzPct val="100000"/>
              <a:defRPr sz="5300"/>
            </a:lvl2pPr>
            <a:lvl3pPr algn="ctr" indent="342900">
              <a:buSzPct val="100000"/>
              <a:defRPr sz="5300"/>
            </a:lvl3pPr>
            <a:lvl4pPr algn="ctr" indent="342900">
              <a:buSzPct val="100000"/>
              <a:defRPr sz="5300"/>
            </a:lvl4pPr>
            <a:lvl5pPr algn="ctr" indent="342900">
              <a:buSzPct val="100000"/>
              <a:defRPr sz="5300"/>
            </a:lvl5pPr>
            <a:lvl6pPr algn="ctr" indent="342900">
              <a:buSzPct val="100000"/>
              <a:defRPr sz="5300"/>
            </a:lvl6pPr>
            <a:lvl7pPr algn="ctr" indent="342900">
              <a:buSzPct val="100000"/>
              <a:defRPr sz="5300"/>
            </a:lvl7pPr>
            <a:lvl8pPr algn="ctr" indent="342900">
              <a:buSzPct val="100000"/>
              <a:defRPr sz="5300"/>
            </a:lvl8pPr>
            <a:lvl9pPr algn="ctr" indent="342900">
              <a:buSzPct val="100000"/>
              <a:defRPr sz="5300"/>
            </a:lvl9pPr>
          </a:lstStyle>
          <a:p/>
        </p:txBody>
      </p:sp>
      <p:sp>
        <p:nvSpPr>
          <p:cNvPr id="13" name="Shape 13"/>
          <p:cNvSpPr txBox="1"/>
          <p:nvPr>
            <p:ph idx="1" type="subTitle"/>
          </p:nvPr>
        </p:nvSpPr>
        <p:spPr>
          <a:xfrm>
            <a:off y="4207486" x="762000"/>
            <a:ext cy="1162499" cx="8636100"/>
          </a:xfrm>
          <a:prstGeom prst="rect">
            <a:avLst/>
          </a:prstGeom>
        </p:spPr>
        <p:txBody>
          <a:bodyPr bIns="101575" rIns="101575" lIns="101575" tIns="101575" anchor="t" anchorCtr="0"/>
          <a:lstStyle>
            <a:lvl1pPr algn="ctr" marL="0">
              <a:spcBef>
                <a:spcPts val="0"/>
              </a:spcBef>
              <a:buClr>
                <a:schemeClr val="dk2"/>
              </a:buClr>
              <a:buNone/>
              <a:defRPr>
                <a:solidFill>
                  <a:schemeClr val="dk2"/>
                </a:solidFill>
              </a:defRPr>
            </a:lvl1pPr>
            <a:lvl2pPr algn="ctr" indent="215900" marL="0">
              <a:spcBef>
                <a:spcPts val="0"/>
              </a:spcBef>
              <a:buClr>
                <a:schemeClr val="dk2"/>
              </a:buClr>
              <a:buSzPct val="100000"/>
              <a:buNone/>
              <a:defRPr sz="3300">
                <a:solidFill>
                  <a:schemeClr val="dk2"/>
                </a:solidFill>
              </a:defRPr>
            </a:lvl2pPr>
            <a:lvl3pPr algn="ctr" indent="215900" marL="0">
              <a:spcBef>
                <a:spcPts val="0"/>
              </a:spcBef>
              <a:buClr>
                <a:schemeClr val="dk2"/>
              </a:buClr>
              <a:buSzPct val="100000"/>
              <a:buNone/>
              <a:defRPr sz="3300">
                <a:solidFill>
                  <a:schemeClr val="dk2"/>
                </a:solidFill>
              </a:defRPr>
            </a:lvl3pPr>
            <a:lvl4pPr algn="ctr" indent="215900" marL="0">
              <a:spcBef>
                <a:spcPts val="0"/>
              </a:spcBef>
              <a:buClr>
                <a:schemeClr val="dk2"/>
              </a:buClr>
              <a:buSzPct val="100000"/>
              <a:buNone/>
              <a:defRPr sz="3300">
                <a:solidFill>
                  <a:schemeClr val="dk2"/>
                </a:solidFill>
              </a:defRPr>
            </a:lvl4pPr>
            <a:lvl5pPr algn="ctr" indent="215900" marL="0">
              <a:spcBef>
                <a:spcPts val="0"/>
              </a:spcBef>
              <a:buClr>
                <a:schemeClr val="dk2"/>
              </a:buClr>
              <a:buSzPct val="100000"/>
              <a:buNone/>
              <a:defRPr sz="3300">
                <a:solidFill>
                  <a:schemeClr val="dk2"/>
                </a:solidFill>
              </a:defRPr>
            </a:lvl5pPr>
            <a:lvl6pPr algn="ctr" indent="215900" marL="0">
              <a:spcBef>
                <a:spcPts val="0"/>
              </a:spcBef>
              <a:buClr>
                <a:schemeClr val="dk2"/>
              </a:buClr>
              <a:buSzPct val="100000"/>
              <a:buNone/>
              <a:defRPr sz="3300">
                <a:solidFill>
                  <a:schemeClr val="dk2"/>
                </a:solidFill>
              </a:defRPr>
            </a:lvl6pPr>
            <a:lvl7pPr algn="ctr" indent="215900" marL="0">
              <a:spcBef>
                <a:spcPts val="0"/>
              </a:spcBef>
              <a:buClr>
                <a:schemeClr val="dk2"/>
              </a:buClr>
              <a:buSzPct val="100000"/>
              <a:buNone/>
              <a:defRPr sz="3300">
                <a:solidFill>
                  <a:schemeClr val="dk2"/>
                </a:solidFill>
              </a:defRPr>
            </a:lvl7pPr>
            <a:lvl8pPr algn="ctr" indent="215900" marL="0">
              <a:spcBef>
                <a:spcPts val="0"/>
              </a:spcBef>
              <a:buClr>
                <a:schemeClr val="dk2"/>
              </a:buClr>
              <a:buSzPct val="100000"/>
              <a:buNone/>
              <a:defRPr sz="3300">
                <a:solidFill>
                  <a:schemeClr val="dk2"/>
                </a:solidFill>
              </a:defRPr>
            </a:lvl8pPr>
            <a:lvl9pPr algn="ctr" indent="215900" marL="0">
              <a:spcBef>
                <a:spcPts val="0"/>
              </a:spcBef>
              <a:buClr>
                <a:schemeClr val="dk2"/>
              </a:buClr>
              <a:buSzPct val="100000"/>
              <a:buNone/>
              <a:defRPr sz="3300">
                <a:solidFill>
                  <a:schemeClr val="dk2"/>
                </a:solidFill>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4" name="Shape 14"/>
        <p:cNvGrpSpPr/>
        <p:nvPr/>
      </p:nvGrpSpPr>
      <p:grpSpPr>
        <a:xfrm>
          <a:off y="0" x="0"/>
          <a:ext cy="0" cx="0"/>
          <a:chOff y="0" x="0"/>
          <a:chExt cy="0" cx="0"/>
        </a:xfrm>
      </p:grpSpPr>
      <p:sp>
        <p:nvSpPr>
          <p:cNvPr id="15" name="Shape 15"/>
          <p:cNvSpPr txBox="1"/>
          <p:nvPr>
            <p:ph type="title"/>
          </p:nvPr>
        </p:nvSpPr>
        <p:spPr>
          <a:xfrm>
            <a:off y="305153" x="508000"/>
            <a:ext cy="1269899" cx="9144000"/>
          </a:xfrm>
          <a:prstGeom prst="rect">
            <a:avLst/>
          </a:prstGeom>
        </p:spPr>
        <p:txBody>
          <a:bodyPr bIns="101575" rIns="101575" lIns="101575" tIns="101575" anchor="b" anchorCtr="0"/>
          <a:lstStyle>
            <a:lvl1pPr>
              <a:defRPr/>
            </a:lvl1pPr>
            <a:lvl2pPr>
              <a:defRPr/>
            </a:lvl2pPr>
            <a:lvl3pPr>
              <a:defRPr/>
            </a:lvl3pPr>
            <a:lvl4pPr>
              <a:defRPr/>
            </a:lvl4pPr>
            <a:lvl5pPr>
              <a:defRPr/>
            </a:lvl5pPr>
            <a:lvl6pPr>
              <a:defRPr/>
            </a:lvl6pPr>
            <a:lvl7pPr>
              <a:defRPr/>
            </a:lvl7pPr>
            <a:lvl8pPr>
              <a:defRPr/>
            </a:lvl8pPr>
            <a:lvl9pPr>
              <a:defRPr/>
            </a:lvl9pPr>
          </a:lstStyle>
          <a:p/>
        </p:txBody>
      </p:sp>
      <p:sp>
        <p:nvSpPr>
          <p:cNvPr id="16" name="Shape 16"/>
          <p:cNvSpPr txBox="1"/>
          <p:nvPr>
            <p:ph idx="1" type="body"/>
          </p:nvPr>
        </p:nvSpPr>
        <p:spPr>
          <a:xfrm>
            <a:off y="1778000" x="508000"/>
            <a:ext cy="5519400" cx="9144000"/>
          </a:xfrm>
          <a:prstGeom prst="rect">
            <a:avLst/>
          </a:prstGeom>
        </p:spPr>
        <p:txBody>
          <a:bodyPr bIns="101575" rIns="101575" lIns="101575" tIns="101575" anchor="t" anchorCtr="0"/>
          <a:lstStyle>
            <a:lvl1pPr>
              <a:defRPr/>
            </a:lvl1pPr>
            <a:lvl2pPr indent="508000">
              <a:defRPr/>
            </a:lvl2pPr>
            <a:lvl3pPr indent="1016000">
              <a:defRPr/>
            </a:lvl3pPr>
            <a:lvl4pPr indent="1524000">
              <a:defRPr/>
            </a:lvl4pPr>
            <a:lvl5pPr>
              <a:defRPr/>
            </a:lvl5pPr>
            <a:lvl6pPr>
              <a:defRPr/>
            </a:lvl6pPr>
            <a:lvl7pPr>
              <a:defRPr/>
            </a:lvl7pPr>
            <a:lvl8pPr>
              <a:defRPr/>
            </a:lvl8pPr>
            <a:lvl9pPr>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17" name="Shape 17"/>
        <p:cNvGrpSpPr/>
        <p:nvPr/>
      </p:nvGrpSpPr>
      <p:grpSpPr>
        <a:xfrm>
          <a:off y="0" x="0"/>
          <a:ext cy="0" cx="0"/>
          <a:chOff y="0" x="0"/>
          <a:chExt cy="0" cx="0"/>
        </a:xfrm>
      </p:grpSpPr>
      <p:sp>
        <p:nvSpPr>
          <p:cNvPr id="18" name="Shape 18"/>
          <p:cNvSpPr txBox="1"/>
          <p:nvPr>
            <p:ph type="title"/>
          </p:nvPr>
        </p:nvSpPr>
        <p:spPr>
          <a:xfrm>
            <a:off y="305153" x="508000"/>
            <a:ext cy="1269899" cx="9144000"/>
          </a:xfrm>
          <a:prstGeom prst="rect">
            <a:avLst/>
          </a:prstGeom>
        </p:spPr>
        <p:txBody>
          <a:bodyPr bIns="101575" rIns="101575" lIns="101575" tIns="101575" anchor="b" anchorCtr="0"/>
          <a:lstStyle>
            <a:lvl1pPr>
              <a:defRPr/>
            </a:lvl1pPr>
            <a:lvl2pPr>
              <a:defRPr/>
            </a:lvl2pPr>
            <a:lvl3pPr>
              <a:defRPr/>
            </a:lvl3pPr>
            <a:lvl4pPr>
              <a:defRPr/>
            </a:lvl4pPr>
            <a:lvl5pPr>
              <a:defRPr/>
            </a:lvl5pPr>
            <a:lvl6pPr>
              <a:defRPr/>
            </a:lvl6pPr>
            <a:lvl7pPr>
              <a:defRPr/>
            </a:lvl7pPr>
            <a:lvl8pPr>
              <a:defRPr/>
            </a:lvl8pPr>
            <a:lvl9pPr>
              <a:defRPr/>
            </a:lvl9pPr>
          </a:lstStyle>
          <a:p/>
        </p:txBody>
      </p:sp>
      <p:sp>
        <p:nvSpPr>
          <p:cNvPr id="19" name="Shape 19"/>
          <p:cNvSpPr txBox="1"/>
          <p:nvPr>
            <p:ph idx="1" type="body"/>
          </p:nvPr>
        </p:nvSpPr>
        <p:spPr>
          <a:xfrm>
            <a:off y="1778000" x="508000"/>
            <a:ext cy="5519400" cx="4438500"/>
          </a:xfrm>
          <a:prstGeom prst="rect">
            <a:avLst/>
          </a:prstGeom>
        </p:spPr>
        <p:txBody>
          <a:bodyPr bIns="101575" rIns="101575" lIns="101575" tIns="101575" anchor="t" anchorCtr="0"/>
          <a:lstStyle>
            <a:lvl1pPr>
              <a:defRPr/>
            </a:lvl1pPr>
            <a:lvl2pPr>
              <a:defRPr/>
            </a:lvl2pPr>
            <a:lvl3pPr>
              <a:defRPr/>
            </a:lvl3pPr>
            <a:lvl4pPr>
              <a:defRPr/>
            </a:lvl4pPr>
            <a:lvl5pPr>
              <a:defRPr/>
            </a:lvl5pPr>
            <a:lvl6pPr>
              <a:defRPr/>
            </a:lvl6pPr>
            <a:lvl7pPr>
              <a:defRPr/>
            </a:lvl7pPr>
            <a:lvl8pPr>
              <a:defRPr/>
            </a:lvl8pPr>
            <a:lvl9pPr>
              <a:defRPr/>
            </a:lvl9pPr>
          </a:lstStyle>
          <a:p/>
        </p:txBody>
      </p:sp>
      <p:sp>
        <p:nvSpPr>
          <p:cNvPr id="20" name="Shape 20"/>
          <p:cNvSpPr txBox="1"/>
          <p:nvPr>
            <p:ph idx="2" type="body"/>
          </p:nvPr>
        </p:nvSpPr>
        <p:spPr>
          <a:xfrm>
            <a:off y="1778000" x="5213637"/>
            <a:ext cy="5519400" cx="4438500"/>
          </a:xfrm>
          <a:prstGeom prst="rect">
            <a:avLst/>
          </a:prstGeom>
        </p:spPr>
        <p:txBody>
          <a:bodyPr bIns="101575" rIns="101575" lIns="101575" tIns="101575" anchor="t" anchorCtr="0"/>
          <a:lstStyle>
            <a:lvl1pPr>
              <a:defRPr/>
            </a:lvl1pPr>
            <a:lvl2pPr>
              <a:defRPr/>
            </a:lvl2pPr>
            <a:lvl3pPr>
              <a:defRPr/>
            </a:lvl3pPr>
            <a:lvl4pPr>
              <a:defRPr/>
            </a:lvl4pPr>
            <a:lvl5pPr>
              <a:defRPr/>
            </a:lvl5pPr>
            <a:lvl6pPr>
              <a:defRPr/>
            </a:lvl6pPr>
            <a:lvl7pPr>
              <a:defRPr/>
            </a:lvl7pPr>
            <a:lvl8pPr>
              <a:defRPr/>
            </a:lvl8pPr>
            <a:lvl9pPr>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21" name="Shape 21"/>
        <p:cNvGrpSpPr/>
        <p:nvPr/>
      </p:nvGrpSpPr>
      <p:grpSpPr>
        <a:xfrm>
          <a:off y="0" x="0"/>
          <a:ext cy="0" cx="0"/>
          <a:chOff y="0" x="0"/>
          <a:chExt cy="0" cx="0"/>
        </a:xfrm>
      </p:grpSpPr>
      <p:sp>
        <p:nvSpPr>
          <p:cNvPr id="22" name="Shape 22"/>
          <p:cNvSpPr txBox="1"/>
          <p:nvPr>
            <p:ph type="title"/>
          </p:nvPr>
        </p:nvSpPr>
        <p:spPr>
          <a:xfrm>
            <a:off y="305153" x="508000"/>
            <a:ext cy="1269899" cx="9144000"/>
          </a:xfrm>
          <a:prstGeom prst="rect">
            <a:avLst/>
          </a:prstGeom>
        </p:spPr>
        <p:txBody>
          <a:bodyPr bIns="101575" rIns="101575" lIns="101575" tIns="101575" anchor="b" anchorCtr="0"/>
          <a:lstStyle>
            <a:lvl1pPr>
              <a:defRPr/>
            </a:lvl1pPr>
            <a:lvl2pPr>
              <a:defRPr/>
            </a:lvl2pPr>
            <a:lvl3pPr>
              <a:defRPr/>
            </a:lvl3pPr>
            <a:lvl4pPr>
              <a:defRPr/>
            </a:lvl4pPr>
            <a:lvl5pPr>
              <a:defRPr/>
            </a:lvl5pPr>
            <a:lvl6pPr>
              <a:defRPr/>
            </a:lvl6pPr>
            <a:lvl7pPr>
              <a:defRPr/>
            </a:lvl7pPr>
            <a:lvl8pPr>
              <a:defRPr/>
            </a:lvl8pPr>
            <a:lvl9pPr>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23" name="Shape 23"/>
        <p:cNvGrpSpPr/>
        <p:nvPr/>
      </p:nvGrpSpPr>
      <p:grpSpPr>
        <a:xfrm>
          <a:off y="0" x="0"/>
          <a:ext cy="0" cx="0"/>
          <a:chOff y="0" x="0"/>
          <a:chExt cy="0" cx="0"/>
        </a:xfrm>
      </p:grpSpPr>
      <p:sp>
        <p:nvSpPr>
          <p:cNvPr id="24" name="Shape 24"/>
          <p:cNvSpPr txBox="1"/>
          <p:nvPr>
            <p:ph idx="1" type="body"/>
          </p:nvPr>
        </p:nvSpPr>
        <p:spPr>
          <a:xfrm>
            <a:off y="6527865" x="508000"/>
            <a:ext cy="769799" cx="9144000"/>
          </a:xfrm>
          <a:prstGeom prst="rect">
            <a:avLst/>
          </a:prstGeom>
        </p:spPr>
        <p:txBody>
          <a:bodyPr bIns="101575" rIns="101575" lIns="101575" tIns="101575" anchor="t" anchorCtr="0"/>
          <a:lstStyle>
            <a:lvl1pPr algn="ctr" indent="-190500" marL="317500">
              <a:spcBef>
                <a:spcPts val="400"/>
              </a:spcBef>
              <a:buSzPct val="100000"/>
              <a:buNone/>
              <a:defRPr sz="2000"/>
            </a:lvl1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25" name="Shape 25"/>
        <p:cNvGrpSpPr/>
        <p:nvPr/>
      </p:nvGrpSpPr>
      <p:grpSpPr>
        <a:xfrm>
          <a:off y="0" x="0"/>
          <a:ext cy="0" cx="0"/>
          <a:chOff y="0" x="0"/>
          <a:chExt cy="0" cx="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
  <p:cSld name="Title and Content">
    <p:spTree>
      <p:nvGrpSpPr>
        <p:cNvPr id="26" name="Shape 26"/>
        <p:cNvGrpSpPr/>
        <p:nvPr/>
      </p:nvGrpSpPr>
      <p:grpSpPr>
        <a:xfrm>
          <a:off y="0" x="0"/>
          <a:ext cy="0" cx="0"/>
          <a:chOff y="0" x="0"/>
          <a:chExt cy="0" cx="0"/>
        </a:xfrm>
      </p:grpSpPr>
      <p:sp>
        <p:nvSpPr>
          <p:cNvPr id="27" name="Shape 27"/>
          <p:cNvSpPr txBox="1"/>
          <p:nvPr>
            <p:ph type="title"/>
          </p:nvPr>
        </p:nvSpPr>
        <p:spPr>
          <a:xfrm>
            <a:off y="677862" x="762000"/>
            <a:ext cy="1269899" cx="8636100"/>
          </a:xfrm>
          <a:prstGeom prst="rect">
            <a:avLst/>
          </a:prstGeom>
          <a:noFill/>
          <a:ln>
            <a:noFill/>
          </a:ln>
        </p:spPr>
        <p:txBody>
          <a:bodyPr bIns="101575" rIns="101575" lIns="101575" tIns="101575" anchor="ctr" anchorCtr="0"/>
          <a:lstStyle>
            <a:lvl1pPr algn="ctr" rtl="0">
              <a:spcBef>
                <a:spcPts val="0"/>
              </a:spcBef>
              <a:spcAft>
                <a:spcPts val="0"/>
              </a:spcAft>
              <a:defRPr/>
            </a:lvl1pPr>
            <a:lvl2pPr algn="ctr" rtl="0">
              <a:spcBef>
                <a:spcPts val="0"/>
              </a:spcBef>
              <a:spcAft>
                <a:spcPts val="0"/>
              </a:spcAft>
              <a:defRPr/>
            </a:lvl2pPr>
            <a:lvl3pPr algn="ctr" rtl="0">
              <a:spcBef>
                <a:spcPts val="0"/>
              </a:spcBef>
              <a:spcAft>
                <a:spcPts val="0"/>
              </a:spcAft>
              <a:defRPr/>
            </a:lvl3pPr>
            <a:lvl4pPr algn="ctr" rtl="0">
              <a:spcBef>
                <a:spcPts val="0"/>
              </a:spcBef>
              <a:spcAft>
                <a:spcPts val="0"/>
              </a:spcAft>
              <a:defRPr/>
            </a:lvl4pPr>
            <a:lvl5pPr algn="ctr" rtl="0">
              <a:spcBef>
                <a:spcPts val="0"/>
              </a:spcBef>
              <a:spcAft>
                <a:spcPts val="0"/>
              </a:spcAft>
              <a:defRPr/>
            </a:lvl5pPr>
            <a:lvl6pPr algn="ctr" rtl="0" marL="457200">
              <a:spcBef>
                <a:spcPts val="0"/>
              </a:spcBef>
              <a:spcAft>
                <a:spcPts val="0"/>
              </a:spcAft>
              <a:defRPr/>
            </a:lvl6pPr>
            <a:lvl7pPr algn="ctr" rtl="0" marL="914400">
              <a:spcBef>
                <a:spcPts val="0"/>
              </a:spcBef>
              <a:spcAft>
                <a:spcPts val="0"/>
              </a:spcAft>
              <a:defRPr/>
            </a:lvl7pPr>
            <a:lvl8pPr algn="ctr" rtl="0" marL="1371600">
              <a:spcBef>
                <a:spcPts val="0"/>
              </a:spcBef>
              <a:spcAft>
                <a:spcPts val="0"/>
              </a:spcAft>
              <a:defRPr/>
            </a:lvl8pPr>
            <a:lvl9pPr algn="ctr" rtl="0" marL="1828800">
              <a:spcBef>
                <a:spcPts val="0"/>
              </a:spcBef>
              <a:spcAft>
                <a:spcPts val="0"/>
              </a:spcAft>
              <a:defRPr/>
            </a:lvl9pPr>
          </a:lstStyle>
          <a:p/>
        </p:txBody>
      </p:sp>
      <p:sp>
        <p:nvSpPr>
          <p:cNvPr id="28" name="Shape 28"/>
          <p:cNvSpPr txBox="1"/>
          <p:nvPr>
            <p:ph idx="1" type="body"/>
          </p:nvPr>
        </p:nvSpPr>
        <p:spPr>
          <a:xfrm>
            <a:off y="2133600" x="762000"/>
            <a:ext cy="4572000" cx="8636100"/>
          </a:xfrm>
          <a:prstGeom prst="rect">
            <a:avLst/>
          </a:prstGeom>
          <a:noFill/>
          <a:ln>
            <a:noFill/>
          </a:ln>
        </p:spPr>
        <p:txBody>
          <a:bodyPr bIns="101575" rIns="101575" lIns="101575" tIns="101575" anchor="t" anchorCtr="0"/>
          <a:lstStyle>
            <a:lvl1pPr algn="l" rtl="0" indent="-152400" marL="381000">
              <a:spcBef>
                <a:spcPts val="720"/>
              </a:spcBef>
              <a:spcAft>
                <a:spcPts val="0"/>
              </a:spcAft>
              <a:buClr>
                <a:schemeClr val="lt1"/>
              </a:buClr>
              <a:buFont typeface="PT Sans"/>
              <a:buChar char="•"/>
              <a:defRPr/>
            </a:lvl1pPr>
            <a:lvl2pPr algn="l" rtl="0" indent="-120650" marL="825500">
              <a:spcBef>
                <a:spcPts val="620"/>
              </a:spcBef>
              <a:spcAft>
                <a:spcPts val="0"/>
              </a:spcAft>
              <a:buClr>
                <a:schemeClr val="lt1"/>
              </a:buClr>
              <a:buFont typeface="PT Sans"/>
              <a:buChar char="–"/>
              <a:defRPr/>
            </a:lvl2pPr>
            <a:lvl3pPr algn="l" rtl="0" indent="-82550" marL="1270000">
              <a:spcBef>
                <a:spcPts val="540"/>
              </a:spcBef>
              <a:spcAft>
                <a:spcPts val="0"/>
              </a:spcAft>
              <a:buClr>
                <a:schemeClr val="lt2"/>
              </a:buClr>
              <a:buFont typeface="PT Sans"/>
              <a:buChar char="•"/>
              <a:defRPr/>
            </a:lvl3pPr>
            <a:lvl4pPr algn="l" rtl="0" indent="-114300" marL="1778000">
              <a:spcBef>
                <a:spcPts val="440"/>
              </a:spcBef>
              <a:spcAft>
                <a:spcPts val="0"/>
              </a:spcAft>
              <a:buClr>
                <a:schemeClr val="lt1"/>
              </a:buClr>
              <a:buFont typeface="PT Sans"/>
              <a:buChar char="–"/>
              <a:defRPr/>
            </a:lvl4pPr>
            <a:lvl5pPr algn="l" rtl="0" indent="-114300" marL="2286000">
              <a:spcBef>
                <a:spcPts val="440"/>
              </a:spcBef>
              <a:spcAft>
                <a:spcPts val="0"/>
              </a:spcAft>
              <a:buClr>
                <a:schemeClr val="lt1"/>
              </a:buClr>
              <a:buFont typeface="PT Sans"/>
              <a:buChar char="»"/>
              <a:defRPr/>
            </a:lvl5pPr>
            <a:lvl6pPr algn="l" rtl="0" indent="-114300" marL="2743200">
              <a:spcBef>
                <a:spcPts val="440"/>
              </a:spcBef>
              <a:spcAft>
                <a:spcPts val="0"/>
              </a:spcAft>
              <a:buClr>
                <a:schemeClr val="lt1"/>
              </a:buClr>
              <a:buFont typeface="PT Sans"/>
              <a:buChar char="»"/>
              <a:defRPr/>
            </a:lvl6pPr>
            <a:lvl7pPr algn="l" rtl="0" indent="-114300" marL="3200400">
              <a:spcBef>
                <a:spcPts val="440"/>
              </a:spcBef>
              <a:spcAft>
                <a:spcPts val="0"/>
              </a:spcAft>
              <a:buClr>
                <a:schemeClr val="lt1"/>
              </a:buClr>
              <a:buFont typeface="PT Sans"/>
              <a:buChar char="»"/>
              <a:defRPr/>
            </a:lvl7pPr>
            <a:lvl8pPr algn="l" rtl="0" indent="-114300" marL="3657600">
              <a:spcBef>
                <a:spcPts val="440"/>
              </a:spcBef>
              <a:spcAft>
                <a:spcPts val="0"/>
              </a:spcAft>
              <a:buClr>
                <a:schemeClr val="lt1"/>
              </a:buClr>
              <a:buFont typeface="PT Sans"/>
              <a:buChar char="»"/>
              <a:defRPr/>
            </a:lvl8pPr>
            <a:lvl9pPr algn="l" rtl="0" indent="-114300" marL="4114800">
              <a:spcBef>
                <a:spcPts val="440"/>
              </a:spcBef>
              <a:spcAft>
                <a:spcPts val="0"/>
              </a:spcAft>
              <a:buClr>
                <a:schemeClr val="lt1"/>
              </a:buClr>
              <a:buFont typeface="PT Sans"/>
              <a:buChar char="»"/>
              <a:defRPr/>
            </a:lvl9pPr>
          </a:lstStyl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Obj">
  <p:cSld name="Two Content">
    <p:spTree>
      <p:nvGrpSpPr>
        <p:cNvPr id="29" name="Shape 29"/>
        <p:cNvGrpSpPr/>
        <p:nvPr/>
      </p:nvGrpSpPr>
      <p:grpSpPr>
        <a:xfrm>
          <a:off y="0" x="0"/>
          <a:ext cy="0" cx="0"/>
          <a:chOff y="0" x="0"/>
          <a:chExt cy="0" cx="0"/>
        </a:xfrm>
      </p:grpSpPr>
      <p:sp>
        <p:nvSpPr>
          <p:cNvPr id="30" name="Shape 30"/>
          <p:cNvSpPr txBox="1"/>
          <p:nvPr>
            <p:ph type="title"/>
          </p:nvPr>
        </p:nvSpPr>
        <p:spPr>
          <a:xfrm>
            <a:off y="677862" x="762000"/>
            <a:ext cy="1269899" cx="8636100"/>
          </a:xfrm>
          <a:prstGeom prst="rect">
            <a:avLst/>
          </a:prstGeom>
          <a:noFill/>
          <a:ln>
            <a:noFill/>
          </a:ln>
        </p:spPr>
        <p:txBody>
          <a:bodyPr bIns="101575" rIns="101575" lIns="101575" tIns="101575" anchor="ctr" anchorCtr="0"/>
          <a:lstStyle>
            <a:lvl1pPr algn="ctr" rtl="0">
              <a:spcBef>
                <a:spcPts val="0"/>
              </a:spcBef>
              <a:spcAft>
                <a:spcPts val="0"/>
              </a:spcAft>
              <a:defRPr/>
            </a:lvl1pPr>
            <a:lvl2pPr algn="ctr" rtl="0">
              <a:spcBef>
                <a:spcPts val="0"/>
              </a:spcBef>
              <a:spcAft>
                <a:spcPts val="0"/>
              </a:spcAft>
              <a:defRPr/>
            </a:lvl2pPr>
            <a:lvl3pPr algn="ctr" rtl="0">
              <a:spcBef>
                <a:spcPts val="0"/>
              </a:spcBef>
              <a:spcAft>
                <a:spcPts val="0"/>
              </a:spcAft>
              <a:defRPr/>
            </a:lvl3pPr>
            <a:lvl4pPr algn="ctr" rtl="0">
              <a:spcBef>
                <a:spcPts val="0"/>
              </a:spcBef>
              <a:spcAft>
                <a:spcPts val="0"/>
              </a:spcAft>
              <a:defRPr/>
            </a:lvl4pPr>
            <a:lvl5pPr algn="ctr" rtl="0">
              <a:spcBef>
                <a:spcPts val="0"/>
              </a:spcBef>
              <a:spcAft>
                <a:spcPts val="0"/>
              </a:spcAft>
              <a:defRPr/>
            </a:lvl5pPr>
            <a:lvl6pPr algn="ctr" rtl="0" marL="457200">
              <a:spcBef>
                <a:spcPts val="0"/>
              </a:spcBef>
              <a:spcAft>
                <a:spcPts val="0"/>
              </a:spcAft>
              <a:defRPr/>
            </a:lvl6pPr>
            <a:lvl7pPr algn="ctr" rtl="0" marL="914400">
              <a:spcBef>
                <a:spcPts val="0"/>
              </a:spcBef>
              <a:spcAft>
                <a:spcPts val="0"/>
              </a:spcAft>
              <a:defRPr/>
            </a:lvl7pPr>
            <a:lvl8pPr algn="ctr" rtl="0" marL="1371600">
              <a:spcBef>
                <a:spcPts val="0"/>
              </a:spcBef>
              <a:spcAft>
                <a:spcPts val="0"/>
              </a:spcAft>
              <a:defRPr/>
            </a:lvl8pPr>
            <a:lvl9pPr algn="ctr" rtl="0" marL="1828800">
              <a:spcBef>
                <a:spcPts val="0"/>
              </a:spcBef>
              <a:spcAft>
                <a:spcPts val="0"/>
              </a:spcAft>
              <a:defRPr/>
            </a:lvl9pPr>
          </a:lstStyle>
          <a:p/>
        </p:txBody>
      </p:sp>
      <p:sp>
        <p:nvSpPr>
          <p:cNvPr id="31" name="Shape 31"/>
          <p:cNvSpPr txBox="1"/>
          <p:nvPr>
            <p:ph idx="1" type="body"/>
          </p:nvPr>
        </p:nvSpPr>
        <p:spPr>
          <a:xfrm>
            <a:off y="2133600" x="762000"/>
            <a:ext cy="4572000" cx="4241700"/>
          </a:xfrm>
          <a:prstGeom prst="rect">
            <a:avLst/>
          </a:prstGeom>
          <a:noFill/>
          <a:ln>
            <a:noFill/>
          </a:ln>
        </p:spPr>
        <p:txBody>
          <a:bodyPr bIns="101575" rIns="101575" lIns="101575" tIns="101575" anchor="t" anchorCtr="0"/>
          <a:lstStyle>
            <a:lvl1pPr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p:txBody>
      </p:sp>
      <p:sp>
        <p:nvSpPr>
          <p:cNvPr id="32" name="Shape 32"/>
          <p:cNvSpPr txBox="1"/>
          <p:nvPr>
            <p:ph idx="2" type="body"/>
          </p:nvPr>
        </p:nvSpPr>
        <p:spPr>
          <a:xfrm>
            <a:off y="2133600" x="5156200"/>
            <a:ext cy="4572000" cx="4241700"/>
          </a:xfrm>
          <a:prstGeom prst="rect">
            <a:avLst/>
          </a:prstGeom>
          <a:noFill/>
          <a:ln>
            <a:noFill/>
          </a:ln>
        </p:spPr>
        <p:txBody>
          <a:bodyPr bIns="101575" rIns="101575" lIns="101575" tIns="101575" anchor="t" anchorCtr="0"/>
          <a:lstStyle>
            <a:lvl1pPr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AndTx">
  <p:cSld name="Title, Content and Text">
    <p:spTree>
      <p:nvGrpSpPr>
        <p:cNvPr id="33" name="Shape 33"/>
        <p:cNvGrpSpPr/>
        <p:nvPr/>
      </p:nvGrpSpPr>
      <p:grpSpPr>
        <a:xfrm>
          <a:off y="0" x="0"/>
          <a:ext cy="0" cx="0"/>
          <a:chOff y="0" x="0"/>
          <a:chExt cy="0" cx="0"/>
        </a:xfrm>
      </p:grpSpPr>
      <p:sp>
        <p:nvSpPr>
          <p:cNvPr id="34" name="Shape 34"/>
          <p:cNvSpPr txBox="1"/>
          <p:nvPr>
            <p:ph type="title"/>
          </p:nvPr>
        </p:nvSpPr>
        <p:spPr>
          <a:xfrm>
            <a:off y="677862" x="762000"/>
            <a:ext cy="1269899" cx="8636100"/>
          </a:xfrm>
          <a:prstGeom prst="rect">
            <a:avLst/>
          </a:prstGeom>
          <a:noFill/>
          <a:ln>
            <a:noFill/>
          </a:ln>
        </p:spPr>
        <p:txBody>
          <a:bodyPr bIns="101575" rIns="101575" lIns="101575" tIns="101575" anchor="ctr" anchorCtr="0"/>
          <a:lstStyle>
            <a:lvl1pPr algn="ctr" rtl="0">
              <a:spcBef>
                <a:spcPts val="0"/>
              </a:spcBef>
              <a:spcAft>
                <a:spcPts val="0"/>
              </a:spcAft>
              <a:defRPr/>
            </a:lvl1pPr>
            <a:lvl2pPr algn="ctr" rtl="0">
              <a:spcBef>
                <a:spcPts val="0"/>
              </a:spcBef>
              <a:spcAft>
                <a:spcPts val="0"/>
              </a:spcAft>
              <a:defRPr/>
            </a:lvl2pPr>
            <a:lvl3pPr algn="ctr" rtl="0">
              <a:spcBef>
                <a:spcPts val="0"/>
              </a:spcBef>
              <a:spcAft>
                <a:spcPts val="0"/>
              </a:spcAft>
              <a:defRPr/>
            </a:lvl3pPr>
            <a:lvl4pPr algn="ctr" rtl="0">
              <a:spcBef>
                <a:spcPts val="0"/>
              </a:spcBef>
              <a:spcAft>
                <a:spcPts val="0"/>
              </a:spcAft>
              <a:defRPr/>
            </a:lvl4pPr>
            <a:lvl5pPr algn="ctr" rtl="0">
              <a:spcBef>
                <a:spcPts val="0"/>
              </a:spcBef>
              <a:spcAft>
                <a:spcPts val="0"/>
              </a:spcAft>
              <a:defRPr/>
            </a:lvl5pPr>
            <a:lvl6pPr algn="ctr" rtl="0" marL="457200">
              <a:spcBef>
                <a:spcPts val="0"/>
              </a:spcBef>
              <a:spcAft>
                <a:spcPts val="0"/>
              </a:spcAft>
              <a:defRPr/>
            </a:lvl6pPr>
            <a:lvl7pPr algn="ctr" rtl="0" marL="914400">
              <a:spcBef>
                <a:spcPts val="0"/>
              </a:spcBef>
              <a:spcAft>
                <a:spcPts val="0"/>
              </a:spcAft>
              <a:defRPr/>
            </a:lvl7pPr>
            <a:lvl8pPr algn="ctr" rtl="0" marL="1371600">
              <a:spcBef>
                <a:spcPts val="0"/>
              </a:spcBef>
              <a:spcAft>
                <a:spcPts val="0"/>
              </a:spcAft>
              <a:defRPr/>
            </a:lvl8pPr>
            <a:lvl9pPr algn="ctr" rtl="0" marL="1828800">
              <a:spcBef>
                <a:spcPts val="0"/>
              </a:spcBef>
              <a:spcAft>
                <a:spcPts val="0"/>
              </a:spcAft>
              <a:defRPr/>
            </a:lvl9pPr>
          </a:lstStyle>
          <a:p/>
        </p:txBody>
      </p:sp>
      <p:sp>
        <p:nvSpPr>
          <p:cNvPr id="35" name="Shape 35"/>
          <p:cNvSpPr txBox="1"/>
          <p:nvPr>
            <p:ph idx="1" type="body"/>
          </p:nvPr>
        </p:nvSpPr>
        <p:spPr>
          <a:xfrm>
            <a:off y="2133600" x="762000"/>
            <a:ext cy="4572000" cx="4241700"/>
          </a:xfrm>
          <a:prstGeom prst="rect">
            <a:avLst/>
          </a:prstGeom>
          <a:noFill/>
          <a:ln>
            <a:noFill/>
          </a:ln>
        </p:spPr>
        <p:txBody>
          <a:bodyPr bIns="101575" rIns="101575" lIns="101575" tIns="101575" anchor="t" anchorCtr="0"/>
          <a:lstStyle>
            <a:lvl1pPr algn="l" rtl="0" indent="-152400" marL="381000">
              <a:spcBef>
                <a:spcPts val="720"/>
              </a:spcBef>
              <a:spcAft>
                <a:spcPts val="0"/>
              </a:spcAft>
              <a:buClr>
                <a:schemeClr val="lt1"/>
              </a:buClr>
              <a:buFont typeface="PT Sans"/>
              <a:buChar char="•"/>
              <a:defRPr/>
            </a:lvl1pPr>
            <a:lvl2pPr algn="l" rtl="0" indent="-120650" marL="825500">
              <a:spcBef>
                <a:spcPts val="620"/>
              </a:spcBef>
              <a:spcAft>
                <a:spcPts val="0"/>
              </a:spcAft>
              <a:buClr>
                <a:schemeClr val="lt1"/>
              </a:buClr>
              <a:buFont typeface="PT Sans"/>
              <a:buChar char="–"/>
              <a:defRPr/>
            </a:lvl2pPr>
            <a:lvl3pPr algn="l" rtl="0" indent="-82550" marL="1270000">
              <a:spcBef>
                <a:spcPts val="540"/>
              </a:spcBef>
              <a:spcAft>
                <a:spcPts val="0"/>
              </a:spcAft>
              <a:buClr>
                <a:schemeClr val="lt2"/>
              </a:buClr>
              <a:buFont typeface="PT Sans"/>
              <a:buChar char="•"/>
              <a:defRPr/>
            </a:lvl3pPr>
            <a:lvl4pPr algn="l" rtl="0" indent="-114300" marL="1778000">
              <a:spcBef>
                <a:spcPts val="440"/>
              </a:spcBef>
              <a:spcAft>
                <a:spcPts val="0"/>
              </a:spcAft>
              <a:buClr>
                <a:schemeClr val="lt1"/>
              </a:buClr>
              <a:buFont typeface="PT Sans"/>
              <a:buChar char="–"/>
              <a:defRPr/>
            </a:lvl4pPr>
            <a:lvl5pPr algn="l" rtl="0" indent="-114300" marL="2286000">
              <a:spcBef>
                <a:spcPts val="440"/>
              </a:spcBef>
              <a:spcAft>
                <a:spcPts val="0"/>
              </a:spcAft>
              <a:buClr>
                <a:schemeClr val="lt1"/>
              </a:buClr>
              <a:buFont typeface="PT Sans"/>
              <a:buChar char="»"/>
              <a:defRPr/>
            </a:lvl5pPr>
            <a:lvl6pPr algn="l" rtl="0" indent="-114300" marL="2743200">
              <a:spcBef>
                <a:spcPts val="440"/>
              </a:spcBef>
              <a:spcAft>
                <a:spcPts val="0"/>
              </a:spcAft>
              <a:buClr>
                <a:schemeClr val="lt1"/>
              </a:buClr>
              <a:buFont typeface="PT Sans"/>
              <a:buChar char="»"/>
              <a:defRPr/>
            </a:lvl6pPr>
            <a:lvl7pPr algn="l" rtl="0" indent="-114300" marL="3200400">
              <a:spcBef>
                <a:spcPts val="440"/>
              </a:spcBef>
              <a:spcAft>
                <a:spcPts val="0"/>
              </a:spcAft>
              <a:buClr>
                <a:schemeClr val="lt1"/>
              </a:buClr>
              <a:buFont typeface="PT Sans"/>
              <a:buChar char="»"/>
              <a:defRPr/>
            </a:lvl7pPr>
            <a:lvl8pPr algn="l" rtl="0" indent="-114300" marL="3657600">
              <a:spcBef>
                <a:spcPts val="440"/>
              </a:spcBef>
              <a:spcAft>
                <a:spcPts val="0"/>
              </a:spcAft>
              <a:buClr>
                <a:schemeClr val="lt1"/>
              </a:buClr>
              <a:buFont typeface="PT Sans"/>
              <a:buChar char="»"/>
              <a:defRPr/>
            </a:lvl8pPr>
            <a:lvl9pPr algn="l" rtl="0" indent="-114300" marL="4114800">
              <a:spcBef>
                <a:spcPts val="440"/>
              </a:spcBef>
              <a:spcAft>
                <a:spcPts val="0"/>
              </a:spcAft>
              <a:buClr>
                <a:schemeClr val="lt1"/>
              </a:buClr>
              <a:buFont typeface="PT Sans"/>
              <a:buChar char="»"/>
              <a:defRPr/>
            </a:lvl9pPr>
          </a:lstStyle>
          <a:p/>
        </p:txBody>
      </p:sp>
      <p:sp>
        <p:nvSpPr>
          <p:cNvPr id="36" name="Shape 36"/>
          <p:cNvSpPr txBox="1"/>
          <p:nvPr>
            <p:ph idx="2" type="body"/>
          </p:nvPr>
        </p:nvSpPr>
        <p:spPr>
          <a:xfrm>
            <a:off y="2133600" x="5156200"/>
            <a:ext cy="4572000" cx="4241700"/>
          </a:xfrm>
          <a:prstGeom prst="rect">
            <a:avLst/>
          </a:prstGeom>
          <a:noFill/>
          <a:ln>
            <a:noFill/>
          </a:ln>
        </p:spPr>
        <p:txBody>
          <a:bodyPr bIns="101575" rIns="101575" lIns="101575" tIns="101575" anchor="t" anchorCtr="0"/>
          <a:lstStyle>
            <a:lvl1pPr algn="l" rtl="0" indent="-152400" marL="381000">
              <a:spcBef>
                <a:spcPts val="720"/>
              </a:spcBef>
              <a:spcAft>
                <a:spcPts val="0"/>
              </a:spcAft>
              <a:buClr>
                <a:schemeClr val="lt1"/>
              </a:buClr>
              <a:buFont typeface="PT Sans"/>
              <a:buChar char="•"/>
              <a:defRPr/>
            </a:lvl1pPr>
            <a:lvl2pPr algn="l" rtl="0" indent="-120650" marL="825500">
              <a:spcBef>
                <a:spcPts val="620"/>
              </a:spcBef>
              <a:spcAft>
                <a:spcPts val="0"/>
              </a:spcAft>
              <a:buClr>
                <a:schemeClr val="lt1"/>
              </a:buClr>
              <a:buFont typeface="PT Sans"/>
              <a:buChar char="–"/>
              <a:defRPr/>
            </a:lvl2pPr>
            <a:lvl3pPr algn="l" rtl="0" indent="-82550" marL="1270000">
              <a:spcBef>
                <a:spcPts val="540"/>
              </a:spcBef>
              <a:spcAft>
                <a:spcPts val="0"/>
              </a:spcAft>
              <a:buClr>
                <a:schemeClr val="lt2"/>
              </a:buClr>
              <a:buFont typeface="PT Sans"/>
              <a:buChar char="•"/>
              <a:defRPr/>
            </a:lvl3pPr>
            <a:lvl4pPr algn="l" rtl="0" indent="-114300" marL="1778000">
              <a:spcBef>
                <a:spcPts val="440"/>
              </a:spcBef>
              <a:spcAft>
                <a:spcPts val="0"/>
              </a:spcAft>
              <a:buClr>
                <a:schemeClr val="lt1"/>
              </a:buClr>
              <a:buFont typeface="PT Sans"/>
              <a:buChar char="–"/>
              <a:defRPr/>
            </a:lvl4pPr>
            <a:lvl5pPr algn="l" rtl="0" indent="-114300" marL="2286000">
              <a:spcBef>
                <a:spcPts val="440"/>
              </a:spcBef>
              <a:spcAft>
                <a:spcPts val="0"/>
              </a:spcAft>
              <a:buClr>
                <a:schemeClr val="lt1"/>
              </a:buClr>
              <a:buFont typeface="PT Sans"/>
              <a:buChar char="»"/>
              <a:defRPr/>
            </a:lvl5pPr>
            <a:lvl6pPr algn="l" rtl="0" indent="-114300" marL="2743200">
              <a:spcBef>
                <a:spcPts val="440"/>
              </a:spcBef>
              <a:spcAft>
                <a:spcPts val="0"/>
              </a:spcAft>
              <a:buClr>
                <a:schemeClr val="lt1"/>
              </a:buClr>
              <a:buFont typeface="PT Sans"/>
              <a:buChar char="»"/>
              <a:defRPr/>
            </a:lvl6pPr>
            <a:lvl7pPr algn="l" rtl="0" indent="-114300" marL="3200400">
              <a:spcBef>
                <a:spcPts val="440"/>
              </a:spcBef>
              <a:spcAft>
                <a:spcPts val="0"/>
              </a:spcAft>
              <a:buClr>
                <a:schemeClr val="lt1"/>
              </a:buClr>
              <a:buFont typeface="PT Sans"/>
              <a:buChar char="»"/>
              <a:defRPr/>
            </a:lvl7pPr>
            <a:lvl8pPr algn="l" rtl="0" indent="-114300" marL="3657600">
              <a:spcBef>
                <a:spcPts val="440"/>
              </a:spcBef>
              <a:spcAft>
                <a:spcPts val="0"/>
              </a:spcAft>
              <a:buClr>
                <a:schemeClr val="lt1"/>
              </a:buClr>
              <a:buFont typeface="PT Sans"/>
              <a:buChar char="»"/>
              <a:defRPr/>
            </a:lvl8pPr>
            <a:lvl9pPr algn="l" rtl="0" indent="-114300" marL="4114800">
              <a:spcBef>
                <a:spcPts val="440"/>
              </a:spcBef>
              <a:spcAft>
                <a:spcPts val="0"/>
              </a:spcAft>
              <a:buClr>
                <a:schemeClr val="lt1"/>
              </a:buClr>
              <a:buFont typeface="PT Sans"/>
              <a:buChar char="»"/>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Target="../slideLayouts/slideLayout2.xml" Type="http://schemas.openxmlformats.org/officeDocument/2006/relationships/slideLayout" Id="rId2"/><Relationship Target="../slideLayouts/slideLayout1.xml" Type="http://schemas.openxmlformats.org/officeDocument/2006/relationships/slideLayout" Id="rId1"/><Relationship Target="../theme/theme3.xml" Type="http://schemas.openxmlformats.org/officeDocument/2006/relationships/theme" Id="rId10"/><Relationship Target="../slideLayouts/slideLayout4.xml" Type="http://schemas.openxmlformats.org/officeDocument/2006/relationships/slideLayout" Id="rId4"/><Relationship Target="../slideLayouts/slideLayout3.xml" Type="http://schemas.openxmlformats.org/officeDocument/2006/relationships/slideLayout" Id="rId3"/><Relationship Target="../slideLayouts/slideLayout9.xml" Type="http://schemas.openxmlformats.org/officeDocument/2006/relationships/slideLayout" Id="rId9"/><Relationship Target="../slideLayouts/slideLayout6.xml" Type="http://schemas.openxmlformats.org/officeDocument/2006/relationships/slideLayout" Id="rId6"/><Relationship Target="../slideLayouts/slideLayout5.xml" Type="http://schemas.openxmlformats.org/officeDocument/2006/relationships/slideLayout" Id="rId5"/><Relationship Target="../slideLayouts/slideLayout8.xml" Type="http://schemas.openxmlformats.org/officeDocument/2006/relationships/slideLayout" Id="rId8"/><Relationship Target="../slideLayouts/slideLayout7.xml" Type="http://schemas.openxmlformats.org/officeDocument/2006/relationships/slideLayout" Id="rId7"/></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8" name="Shape 8"/>
        <p:cNvGrpSpPr/>
        <p:nvPr/>
      </p:nvGrpSpPr>
      <p:grpSpPr>
        <a:xfrm>
          <a:off y="0" x="0"/>
          <a:ext cy="0" cx="0"/>
          <a:chOff y="0" x="0"/>
          <a:chExt cy="0" cx="0"/>
        </a:xfrm>
      </p:grpSpPr>
      <p:sp>
        <p:nvSpPr>
          <p:cNvPr id="9" name="Shape 9"/>
          <p:cNvSpPr txBox="1"/>
          <p:nvPr>
            <p:ph type="title"/>
          </p:nvPr>
        </p:nvSpPr>
        <p:spPr>
          <a:xfrm>
            <a:off y="305153" x="508000"/>
            <a:ext cy="1269899" cx="9144000"/>
          </a:xfrm>
          <a:prstGeom prst="rect">
            <a:avLst/>
          </a:prstGeom>
        </p:spPr>
        <p:txBody>
          <a:bodyPr bIns="101575" rIns="101575" lIns="101575" tIns="101575" anchor="b" anchorCtr="0"/>
          <a:lstStyle>
            <a:lvl1pPr indent="254000" marL="0">
              <a:buClr>
                <a:schemeClr val="dk1"/>
              </a:buClr>
              <a:buSzPct val="100000"/>
              <a:buNone/>
              <a:defRPr b="1" sz="4000">
                <a:solidFill>
                  <a:schemeClr val="dk1"/>
                </a:solidFill>
              </a:defRPr>
            </a:lvl1pPr>
            <a:lvl2pPr indent="254000" marL="0">
              <a:buClr>
                <a:schemeClr val="dk1"/>
              </a:buClr>
              <a:buSzPct val="100000"/>
              <a:buNone/>
              <a:defRPr b="1" sz="4000">
                <a:solidFill>
                  <a:schemeClr val="dk1"/>
                </a:solidFill>
              </a:defRPr>
            </a:lvl2pPr>
            <a:lvl3pPr indent="254000" marL="0">
              <a:buClr>
                <a:schemeClr val="dk1"/>
              </a:buClr>
              <a:buSzPct val="100000"/>
              <a:buNone/>
              <a:defRPr b="1" sz="4000">
                <a:solidFill>
                  <a:schemeClr val="dk1"/>
                </a:solidFill>
              </a:defRPr>
            </a:lvl3pPr>
            <a:lvl4pPr indent="254000" marL="0">
              <a:buClr>
                <a:schemeClr val="dk1"/>
              </a:buClr>
              <a:buSzPct val="100000"/>
              <a:buNone/>
              <a:defRPr b="1" sz="4000">
                <a:solidFill>
                  <a:schemeClr val="dk1"/>
                </a:solidFill>
              </a:defRPr>
            </a:lvl4pPr>
            <a:lvl5pPr indent="254000" marL="0">
              <a:buClr>
                <a:schemeClr val="dk1"/>
              </a:buClr>
              <a:buSzPct val="100000"/>
              <a:buNone/>
              <a:defRPr b="1" sz="4000">
                <a:solidFill>
                  <a:schemeClr val="dk1"/>
                </a:solidFill>
              </a:defRPr>
            </a:lvl5pPr>
            <a:lvl6pPr indent="254000" marL="0">
              <a:buClr>
                <a:schemeClr val="dk1"/>
              </a:buClr>
              <a:buSzPct val="100000"/>
              <a:buNone/>
              <a:defRPr b="1" sz="4000">
                <a:solidFill>
                  <a:schemeClr val="dk1"/>
                </a:solidFill>
              </a:defRPr>
            </a:lvl6pPr>
            <a:lvl7pPr indent="254000" marL="0">
              <a:buClr>
                <a:schemeClr val="dk1"/>
              </a:buClr>
              <a:buSzPct val="100000"/>
              <a:buNone/>
              <a:defRPr b="1" sz="4000">
                <a:solidFill>
                  <a:schemeClr val="dk1"/>
                </a:solidFill>
              </a:defRPr>
            </a:lvl7pPr>
            <a:lvl8pPr indent="254000" marL="0">
              <a:buClr>
                <a:schemeClr val="dk1"/>
              </a:buClr>
              <a:buSzPct val="100000"/>
              <a:buNone/>
              <a:defRPr b="1" sz="4000">
                <a:solidFill>
                  <a:schemeClr val="dk1"/>
                </a:solidFill>
              </a:defRPr>
            </a:lvl8pPr>
            <a:lvl9pPr indent="254000" marL="0">
              <a:buClr>
                <a:schemeClr val="dk1"/>
              </a:buClr>
              <a:buSzPct val="100000"/>
              <a:buNone/>
              <a:defRPr b="1" sz="4000">
                <a:solidFill>
                  <a:schemeClr val="dk1"/>
                </a:solidFill>
              </a:defRPr>
            </a:lvl9pPr>
          </a:lstStyle>
          <a:p/>
        </p:txBody>
      </p:sp>
      <p:sp>
        <p:nvSpPr>
          <p:cNvPr id="10" name="Shape 10"/>
          <p:cNvSpPr txBox="1"/>
          <p:nvPr>
            <p:ph idx="1" type="body"/>
          </p:nvPr>
        </p:nvSpPr>
        <p:spPr>
          <a:xfrm>
            <a:off y="1778000" x="508000"/>
            <a:ext cy="5519400" cx="9144000"/>
          </a:xfrm>
          <a:prstGeom prst="rect">
            <a:avLst/>
          </a:prstGeom>
        </p:spPr>
        <p:txBody>
          <a:bodyPr bIns="101575" rIns="101575" lIns="101575" tIns="101575" anchor="t" anchorCtr="0"/>
          <a:lstStyle>
            <a:lvl1pPr indent="-165100" marL="381000">
              <a:spcBef>
                <a:spcPts val="700"/>
              </a:spcBef>
              <a:buClr>
                <a:schemeClr val="dk1"/>
              </a:buClr>
              <a:buSzPct val="100000"/>
              <a:defRPr sz="3300">
                <a:solidFill>
                  <a:schemeClr val="dk1"/>
                </a:solidFill>
              </a:defRPr>
            </a:lvl1pPr>
            <a:lvl2pPr indent="-152400" marL="825500">
              <a:spcBef>
                <a:spcPts val="500"/>
              </a:spcBef>
              <a:buClr>
                <a:schemeClr val="dk1"/>
              </a:buClr>
              <a:buSzPct val="100000"/>
              <a:defRPr sz="2700">
                <a:solidFill>
                  <a:schemeClr val="dk1"/>
                </a:solidFill>
              </a:defRPr>
            </a:lvl2pPr>
            <a:lvl3pPr indent="-88900" marL="1270000">
              <a:spcBef>
                <a:spcPts val="500"/>
              </a:spcBef>
              <a:buClr>
                <a:schemeClr val="dk1"/>
              </a:buClr>
              <a:buSzPct val="100000"/>
              <a:defRPr sz="2700">
                <a:solidFill>
                  <a:schemeClr val="dk1"/>
                </a:solidFill>
              </a:defRPr>
            </a:lvl3pPr>
            <a:lvl4pPr indent="-127000" marL="1778000">
              <a:spcBef>
                <a:spcPts val="400"/>
              </a:spcBef>
              <a:buClr>
                <a:schemeClr val="dk1"/>
              </a:buClr>
              <a:buSzPct val="100000"/>
              <a:defRPr sz="2000">
                <a:solidFill>
                  <a:schemeClr val="dk1"/>
                </a:solidFill>
              </a:defRPr>
            </a:lvl4pPr>
            <a:lvl5pPr indent="-127000" marL="2286000">
              <a:spcBef>
                <a:spcPts val="400"/>
              </a:spcBef>
              <a:buClr>
                <a:schemeClr val="dk1"/>
              </a:buClr>
              <a:buSzPct val="100000"/>
              <a:defRPr sz="2000">
                <a:solidFill>
                  <a:schemeClr val="dk1"/>
                </a:solidFill>
              </a:defRPr>
            </a:lvl5pPr>
            <a:lvl6pPr indent="-127000" marL="2794000">
              <a:spcBef>
                <a:spcPts val="400"/>
              </a:spcBef>
              <a:buClr>
                <a:schemeClr val="dk1"/>
              </a:buClr>
              <a:buSzPct val="100000"/>
              <a:defRPr sz="2000">
                <a:solidFill>
                  <a:schemeClr val="dk1"/>
                </a:solidFill>
              </a:defRPr>
            </a:lvl6pPr>
            <a:lvl7pPr indent="-127000" marL="3302000">
              <a:spcBef>
                <a:spcPts val="400"/>
              </a:spcBef>
              <a:buClr>
                <a:schemeClr val="dk1"/>
              </a:buClr>
              <a:buSzPct val="100000"/>
              <a:defRPr sz="2000">
                <a:solidFill>
                  <a:schemeClr val="dk1"/>
                </a:solidFill>
              </a:defRPr>
            </a:lvl7pPr>
            <a:lvl8pPr indent="-127000" marL="3810000">
              <a:spcBef>
                <a:spcPts val="400"/>
              </a:spcBef>
              <a:buClr>
                <a:schemeClr val="dk1"/>
              </a:buClr>
              <a:buSzPct val="100000"/>
              <a:defRPr sz="2000">
                <a:solidFill>
                  <a:schemeClr val="dk1"/>
                </a:solidFill>
              </a:defRPr>
            </a:lvl8pPr>
            <a:lvl9pPr indent="-127000" marL="4318000">
              <a:spcBef>
                <a:spcPts val="400"/>
              </a:spcBef>
              <a:buClr>
                <a:schemeClr val="dk1"/>
              </a:buClr>
              <a:buSzPct val="100000"/>
              <a:defRPr sz="2000">
                <a:solidFill>
                  <a:schemeClr val="dk1"/>
                </a:solidFill>
              </a:defRPr>
            </a:lvl9pPr>
          </a:lstStyle>
          <a:p/>
        </p:txBody>
      </p:sp>
    </p:spTree>
  </p:cSld>
  <p:clrMap accent2="accent2" accent3="accent3" accent4="accent4" accent5="accent5" accent6="accent6" hlink="hlink" tx2="lt2" tx1="dk1" bg2="dk2" bg1="lt1" folHlink="folHlink" accent1="accent1"/>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Lst>
  <p:txStyles>
    <p:title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p:titleStyle>
    <p:body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bodyStyle>
    <p:other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Target="../notesSlides/notesSlide1.xml" Type="http://schemas.openxmlformats.org/officeDocument/2006/relationships/notesSlide" Id="rId2"/><Relationship Target="../slideLayouts/slideLayout7.xml" Type="http://schemas.openxmlformats.org/officeDocument/2006/relationships/slideLayout" Id="rId1"/><Relationship Target="../media/image00.jpg" Type="http://schemas.openxmlformats.org/officeDocument/2006/relationships/image" Id="rId3"/></Relationships>
</file>

<file path=ppt/slides/_rels/slide10.xml.rels><?xml version="1.0" encoding="UTF-8" standalone="yes"?><Relationships xmlns="http://schemas.openxmlformats.org/package/2006/relationships"><Relationship Target="../notesSlides/notesSlide10.xml" Type="http://schemas.openxmlformats.org/officeDocument/2006/relationships/notesSlide" Id="rId2"/><Relationship Target="../slideLayouts/slideLayout8.xml" Type="http://schemas.openxmlformats.org/officeDocument/2006/relationships/slideLayout" Id="rId1"/></Relationships>
</file>

<file path=ppt/slides/_rels/slide11.xml.rels><?xml version="1.0" encoding="UTF-8" standalone="yes"?><Relationships xmlns="http://schemas.openxmlformats.org/package/2006/relationships"><Relationship Target="../notesSlides/notesSlide11.xml" Type="http://schemas.openxmlformats.org/officeDocument/2006/relationships/notesSlide" Id="rId2"/><Relationship Target="../slideLayouts/slideLayout7.xml" Type="http://schemas.openxmlformats.org/officeDocument/2006/relationships/slideLayout" Id="rId1"/></Relationships>
</file>

<file path=ppt/slides/_rels/slide12.xml.rels><?xml version="1.0" encoding="UTF-8" standalone="yes"?><Relationships xmlns="http://schemas.openxmlformats.org/package/2006/relationships"><Relationship Target="../notesSlides/notesSlide12.xml" Type="http://schemas.openxmlformats.org/officeDocument/2006/relationships/notesSlide" Id="rId2"/><Relationship Target="../slideLayouts/slideLayout8.xml" Type="http://schemas.openxmlformats.org/officeDocument/2006/relationships/slideLayout" Id="rId1"/></Relationships>
</file>

<file path=ppt/slides/_rels/slide13.xml.rels><?xml version="1.0" encoding="UTF-8" standalone="yes"?><Relationships xmlns="http://schemas.openxmlformats.org/package/2006/relationships"><Relationship Target="../notesSlides/notesSlide13.xml" Type="http://schemas.openxmlformats.org/officeDocument/2006/relationships/notesSlide" Id="rId2"/><Relationship Target="../slideLayouts/slideLayout8.xml" Type="http://schemas.openxmlformats.org/officeDocument/2006/relationships/slideLayout" Id="rId1"/></Relationships>
</file>

<file path=ppt/slides/_rels/slide14.xml.rels><?xml version="1.0" encoding="UTF-8" standalone="yes"?><Relationships xmlns="http://schemas.openxmlformats.org/package/2006/relationships"><Relationship Target="../notesSlides/notesSlide14.xml" Type="http://schemas.openxmlformats.org/officeDocument/2006/relationships/notesSlide" Id="rId2"/><Relationship Target="../slideLayouts/slideLayout8.xml" Type="http://schemas.openxmlformats.org/officeDocument/2006/relationships/slideLayout" Id="rId1"/></Relationships>
</file>

<file path=ppt/slides/_rels/slide15.xml.rels><?xml version="1.0" encoding="UTF-8" standalone="yes"?><Relationships xmlns="http://schemas.openxmlformats.org/package/2006/relationships"><Relationship Target="../notesSlides/notesSlide15.xml" Type="http://schemas.openxmlformats.org/officeDocument/2006/relationships/notesSlide" Id="rId2"/><Relationship Target="../slideLayouts/slideLayout8.xml" Type="http://schemas.openxmlformats.org/officeDocument/2006/relationships/slideLayout" Id="rId1"/></Relationships>
</file>

<file path=ppt/slides/_rels/slide16.xml.rels><?xml version="1.0" encoding="UTF-8" standalone="yes"?><Relationships xmlns="http://schemas.openxmlformats.org/package/2006/relationships"><Relationship Target="../notesSlides/notesSlide16.xml" Type="http://schemas.openxmlformats.org/officeDocument/2006/relationships/notesSlide" Id="rId2"/><Relationship Target="../slideLayouts/slideLayout8.xml" Type="http://schemas.openxmlformats.org/officeDocument/2006/relationships/slideLayout" Id="rId1"/></Relationships>
</file>

<file path=ppt/slides/_rels/slide17.xml.rels><?xml version="1.0" encoding="UTF-8" standalone="yes"?><Relationships xmlns="http://schemas.openxmlformats.org/package/2006/relationships"><Relationship Target="../notesSlides/notesSlide17.xml" Type="http://schemas.openxmlformats.org/officeDocument/2006/relationships/notesSlide" Id="rId2"/><Relationship Target="../slideLayouts/slideLayout7.xml" Type="http://schemas.openxmlformats.org/officeDocument/2006/relationships/slideLayout" Id="rId1"/></Relationships>
</file>

<file path=ppt/slides/_rels/slide18.xml.rels><?xml version="1.0" encoding="UTF-8" standalone="yes"?><Relationships xmlns="http://schemas.openxmlformats.org/package/2006/relationships"><Relationship Target="../notesSlides/notesSlide18.xml" Type="http://schemas.openxmlformats.org/officeDocument/2006/relationships/notesSlide" Id="rId2"/><Relationship Target="../slideLayouts/slideLayout7.xml" Type="http://schemas.openxmlformats.org/officeDocument/2006/relationships/slideLayout" Id="rId1"/></Relationships>
</file>

<file path=ppt/slides/_rels/slide19.xml.rels><?xml version="1.0" encoding="UTF-8" standalone="yes"?><Relationships xmlns="http://schemas.openxmlformats.org/package/2006/relationships"><Relationship Target="../notesSlides/notesSlide19.xml" Type="http://schemas.openxmlformats.org/officeDocument/2006/relationships/notesSlide" Id="rId2"/><Relationship Target="../slideLayouts/slideLayout8.xml" Type="http://schemas.openxmlformats.org/officeDocument/2006/relationships/slideLayout" Id="rId1"/></Relationships>
</file>

<file path=ppt/slides/_rels/slide2.xml.rels><?xml version="1.0" encoding="UTF-8" standalone="yes"?><Relationships xmlns="http://schemas.openxmlformats.org/package/2006/relationships"><Relationship Target="../notesSlides/notesSlide2.xml" Type="http://schemas.openxmlformats.org/officeDocument/2006/relationships/notesSlide" Id="rId2"/><Relationship Target="../slideLayouts/slideLayout7.xml" Type="http://schemas.openxmlformats.org/officeDocument/2006/relationships/slideLayout" Id="rId1"/></Relationships>
</file>

<file path=ppt/slides/_rels/slide20.xml.rels><?xml version="1.0" encoding="UTF-8" standalone="yes"?><Relationships xmlns="http://schemas.openxmlformats.org/package/2006/relationships"><Relationship Target="../notesSlides/notesSlide20.xml" Type="http://schemas.openxmlformats.org/officeDocument/2006/relationships/notesSlide" Id="rId2"/><Relationship Target="../slideLayouts/slideLayout7.xml" Type="http://schemas.openxmlformats.org/officeDocument/2006/relationships/slideLayout" Id="rId1"/></Relationships>
</file>

<file path=ppt/slides/_rels/slide21.xml.rels><?xml version="1.0" encoding="UTF-8" standalone="yes"?><Relationships xmlns="http://schemas.openxmlformats.org/package/2006/relationships"><Relationship Target="../notesSlides/notesSlide21.xml" Type="http://schemas.openxmlformats.org/officeDocument/2006/relationships/notesSlide" Id="rId2"/><Relationship Target="../slideLayouts/slideLayout7.xml" Type="http://schemas.openxmlformats.org/officeDocument/2006/relationships/slideLayout" Id="rId1"/></Relationships>
</file>

<file path=ppt/slides/_rels/slide22.xml.rels><?xml version="1.0" encoding="UTF-8" standalone="yes"?><Relationships xmlns="http://schemas.openxmlformats.org/package/2006/relationships"><Relationship Target="../notesSlides/notesSlide22.xml" Type="http://schemas.openxmlformats.org/officeDocument/2006/relationships/notesSlide" Id="rId2"/><Relationship Target="../slideLayouts/slideLayout8.xml" Type="http://schemas.openxmlformats.org/officeDocument/2006/relationships/slideLayout" Id="rId1"/></Relationships>
</file>

<file path=ppt/slides/_rels/slide23.xml.rels><?xml version="1.0" encoding="UTF-8" standalone="yes"?><Relationships xmlns="http://schemas.openxmlformats.org/package/2006/relationships"><Relationship Target="../notesSlides/notesSlide23.xml" Type="http://schemas.openxmlformats.org/officeDocument/2006/relationships/notesSlide" Id="rId2"/><Relationship Target="../slideLayouts/slideLayout7.xml" Type="http://schemas.openxmlformats.org/officeDocument/2006/relationships/slideLayout" Id="rId1"/></Relationships>
</file>

<file path=ppt/slides/_rels/slide24.xml.rels><?xml version="1.0" encoding="UTF-8" standalone="yes"?><Relationships xmlns="http://schemas.openxmlformats.org/package/2006/relationships"><Relationship Target="../notesSlides/notesSlide24.xml" Type="http://schemas.openxmlformats.org/officeDocument/2006/relationships/notesSlide" Id="rId2"/><Relationship Target="../slideLayouts/slideLayout7.xml" Type="http://schemas.openxmlformats.org/officeDocument/2006/relationships/slideLayout" Id="rId1"/></Relationships>
</file>

<file path=ppt/slides/_rels/slide25.xml.rels><?xml version="1.0" encoding="UTF-8" standalone="yes"?><Relationships xmlns="http://schemas.openxmlformats.org/package/2006/relationships"><Relationship Target="../notesSlides/notesSlide25.xml" Type="http://schemas.openxmlformats.org/officeDocument/2006/relationships/notesSlide" Id="rId2"/><Relationship Target="../slideLayouts/slideLayout7.xml" Type="http://schemas.openxmlformats.org/officeDocument/2006/relationships/slideLayout" Id="rId1"/><Relationship Target="../media/image02.png" Type="http://schemas.openxmlformats.org/officeDocument/2006/relationships/image" Id="rId3"/></Relationships>
</file>

<file path=ppt/slides/_rels/slide26.xml.rels><?xml version="1.0" encoding="UTF-8" standalone="yes"?><Relationships xmlns="http://schemas.openxmlformats.org/package/2006/relationships"><Relationship Target="../notesSlides/notesSlide26.xml" Type="http://schemas.openxmlformats.org/officeDocument/2006/relationships/notesSlide" Id="rId2"/><Relationship Target="../slideLayouts/slideLayout7.xml" Type="http://schemas.openxmlformats.org/officeDocument/2006/relationships/slideLayout" Id="rId1"/><Relationship Target="../media/image05.png" Type="http://schemas.openxmlformats.org/officeDocument/2006/relationships/image" Id="rId3"/></Relationships>
</file>

<file path=ppt/slides/_rels/slide27.xml.rels><?xml version="1.0" encoding="UTF-8" standalone="yes"?><Relationships xmlns="http://schemas.openxmlformats.org/package/2006/relationships"><Relationship Target="../notesSlides/notesSlide27.xml" Type="http://schemas.openxmlformats.org/officeDocument/2006/relationships/notesSlide" Id="rId2"/><Relationship Target="../slideLayouts/slideLayout7.xml" Type="http://schemas.openxmlformats.org/officeDocument/2006/relationships/slideLayout" Id="rId1"/><Relationship Target="../media/image01.png" Type="http://schemas.openxmlformats.org/officeDocument/2006/relationships/image" Id="rId3"/></Relationships>
</file>

<file path=ppt/slides/_rels/slide28.xml.rels><?xml version="1.0" encoding="UTF-8" standalone="yes"?><Relationships xmlns="http://schemas.openxmlformats.org/package/2006/relationships"><Relationship Target="../notesSlides/notesSlide28.xml" Type="http://schemas.openxmlformats.org/officeDocument/2006/relationships/notesSlide" Id="rId2"/><Relationship Target="../slideLayouts/slideLayout9.xml" Type="http://schemas.openxmlformats.org/officeDocument/2006/relationships/slideLayout" Id="rId1"/><Relationship Target="../media/image04.png" Type="http://schemas.openxmlformats.org/officeDocument/2006/relationships/image" Id="rId3"/></Relationships>
</file>

<file path=ppt/slides/_rels/slide29.xml.rels><?xml version="1.0" encoding="UTF-8" standalone="yes"?><Relationships xmlns="http://schemas.openxmlformats.org/package/2006/relationships"><Relationship Target="../notesSlides/notesSlide29.xml" Type="http://schemas.openxmlformats.org/officeDocument/2006/relationships/notesSlide" Id="rId2"/><Relationship Target="../slideLayouts/slideLayout7.xml" Type="http://schemas.openxmlformats.org/officeDocument/2006/relationships/slideLayout" Id="rId1"/></Relationships>
</file>

<file path=ppt/slides/_rels/slide3.xml.rels><?xml version="1.0" encoding="UTF-8" standalone="yes"?><Relationships xmlns="http://schemas.openxmlformats.org/package/2006/relationships"><Relationship Target="../notesSlides/notesSlide3.xml" Type="http://schemas.openxmlformats.org/officeDocument/2006/relationships/notesSlide" Id="rId2"/><Relationship Target="../slideLayouts/slideLayout7.xml" Type="http://schemas.openxmlformats.org/officeDocument/2006/relationships/slideLayout" Id="rId1"/></Relationships>
</file>

<file path=ppt/slides/_rels/slide30.xml.rels><?xml version="1.0" encoding="UTF-8" standalone="yes"?><Relationships xmlns="http://schemas.openxmlformats.org/package/2006/relationships"><Relationship Target="../notesSlides/notesSlide30.xml" Type="http://schemas.openxmlformats.org/officeDocument/2006/relationships/notesSlide" Id="rId2"/><Relationship Target="../slideLayouts/slideLayout7.xml" Type="http://schemas.openxmlformats.org/officeDocument/2006/relationships/slideLayout" Id="rId1"/></Relationships>
</file>

<file path=ppt/slides/_rels/slide31.xml.rels><?xml version="1.0" encoding="UTF-8" standalone="yes"?><Relationships xmlns="http://schemas.openxmlformats.org/package/2006/relationships"><Relationship Target="../notesSlides/notesSlide31.xml" Type="http://schemas.openxmlformats.org/officeDocument/2006/relationships/notesSlide" Id="rId2"/><Relationship Target="../slideLayouts/slideLayout7.xml" Type="http://schemas.openxmlformats.org/officeDocument/2006/relationships/slideLayout" Id="rId1"/></Relationships>
</file>

<file path=ppt/slides/_rels/slide4.xml.rels><?xml version="1.0" encoding="UTF-8" standalone="yes"?><Relationships xmlns="http://schemas.openxmlformats.org/package/2006/relationships"><Relationship Target="../notesSlides/notesSlide4.xml" Type="http://schemas.openxmlformats.org/officeDocument/2006/relationships/notesSlide" Id="rId2"/><Relationship Target="../slideLayouts/slideLayout7.xml" Type="http://schemas.openxmlformats.org/officeDocument/2006/relationships/slideLayout" Id="rId1"/><Relationship Target="../media/image03.jpg" Type="http://schemas.openxmlformats.org/officeDocument/2006/relationships/image" Id="rId3"/></Relationships>
</file>

<file path=ppt/slides/_rels/slide5.xml.rels><?xml version="1.0" encoding="UTF-8" standalone="yes"?><Relationships xmlns="http://schemas.openxmlformats.org/package/2006/relationships"><Relationship Target="../notesSlides/notesSlide5.xml" Type="http://schemas.openxmlformats.org/officeDocument/2006/relationships/notesSlide" Id="rId2"/><Relationship Target="../slideLayouts/slideLayout7.xml" Type="http://schemas.openxmlformats.org/officeDocument/2006/relationships/slideLayout" Id="rId1"/><Relationship Target="../media/image03.jpg" Type="http://schemas.openxmlformats.org/officeDocument/2006/relationships/image" Id="rId3"/></Relationships>
</file>

<file path=ppt/slides/_rels/slide6.xml.rels><?xml version="1.0" encoding="UTF-8" standalone="yes"?><Relationships xmlns="http://schemas.openxmlformats.org/package/2006/relationships"><Relationship Target="../notesSlides/notesSlide6.xml" Type="http://schemas.openxmlformats.org/officeDocument/2006/relationships/notesSlide" Id="rId2"/><Relationship Target="../slideLayouts/slideLayout7.xml" Type="http://schemas.openxmlformats.org/officeDocument/2006/relationships/slideLayout" Id="rId1"/></Relationships>
</file>

<file path=ppt/slides/_rels/slide7.xml.rels><?xml version="1.0" encoding="UTF-8" standalone="yes"?><Relationships xmlns="http://schemas.openxmlformats.org/package/2006/relationships"><Relationship Target="../notesSlides/notesSlide7.xml" Type="http://schemas.openxmlformats.org/officeDocument/2006/relationships/notesSlide" Id="rId2"/><Relationship Target="../slideLayouts/slideLayout7.xml" Type="http://schemas.openxmlformats.org/officeDocument/2006/relationships/slideLayout" Id="rId1"/></Relationships>
</file>

<file path=ppt/slides/_rels/slide8.xml.rels><?xml version="1.0" encoding="UTF-8" standalone="yes"?><Relationships xmlns="http://schemas.openxmlformats.org/package/2006/relationships"><Relationship Target="../notesSlides/notesSlide8.xml" Type="http://schemas.openxmlformats.org/officeDocument/2006/relationships/notesSlide" Id="rId2"/><Relationship Target="../slideLayouts/slideLayout8.xml" Type="http://schemas.openxmlformats.org/officeDocument/2006/relationships/slideLayout" Id="rId1"/></Relationships>
</file>

<file path=ppt/slides/_rels/slide9.xml.rels><?xml version="1.0" encoding="UTF-8" standalone="yes"?><Relationships xmlns="http://schemas.openxmlformats.org/package/2006/relationships"><Relationship Target="../notesSlides/notesSlide9.xml" Type="http://schemas.openxmlformats.org/officeDocument/2006/relationships/notesSlide" Id="rId2"/><Relationship Target="../slideLayouts/slideLayout8.xml" Type="http://schemas.openxmlformats.org/officeDocument/2006/relationships/slideLayout" Id="rId1"/></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7" name="Shape 37"/>
        <p:cNvGrpSpPr/>
        <p:nvPr/>
      </p:nvGrpSpPr>
      <p:grpSpPr>
        <a:xfrm>
          <a:off y="0" x="0"/>
          <a:ext cy="0" cx="0"/>
          <a:chOff y="0" x="0"/>
          <a:chExt cy="0" cx="0"/>
        </a:xfrm>
      </p:grpSpPr>
      <p:sp>
        <p:nvSpPr>
          <p:cNvPr id="38" name="Shape 38"/>
          <p:cNvSpPr txBox="1"/>
          <p:nvPr>
            <p:ph type="title"/>
          </p:nvPr>
        </p:nvSpPr>
        <p:spPr>
          <a:xfrm>
            <a:off y="677862" x="762000"/>
            <a:ext cy="1269899" cx="8636100"/>
          </a:xfrm>
          <a:prstGeom prst="rect">
            <a:avLst/>
          </a:prstGeom>
        </p:spPr>
        <p:txBody>
          <a:bodyPr bIns="101575" rIns="101575" lIns="101575" tIns="101575" anchor="ctr" anchorCtr="0">
            <a:noAutofit/>
          </a:bodyPr>
          <a:lstStyle/>
          <a:p/>
        </p:txBody>
      </p:sp>
      <p:sp>
        <p:nvSpPr>
          <p:cNvPr id="39" name="Shape 39"/>
          <p:cNvSpPr txBox="1"/>
          <p:nvPr>
            <p:ph idx="1" type="body"/>
          </p:nvPr>
        </p:nvSpPr>
        <p:spPr>
          <a:xfrm>
            <a:off y="2133600" x="762000"/>
            <a:ext cy="4572000" cx="8636100"/>
          </a:xfrm>
          <a:prstGeom prst="rect">
            <a:avLst/>
          </a:prstGeom>
        </p:spPr>
        <p:txBody>
          <a:bodyPr bIns="101575" rIns="101575" lIns="101575" tIns="101575" anchor="t" anchorCtr="0">
            <a:noAutofit/>
          </a:bodyPr>
          <a:lstStyle/>
          <a:p/>
        </p:txBody>
      </p:sp>
      <p:pic>
        <p:nvPicPr>
          <p:cNvPr id="40" name="Shape 40"/>
          <p:cNvPicPr preferRelativeResize="0"/>
          <p:nvPr/>
        </p:nvPicPr>
        <p:blipFill>
          <a:blip r:embed="rId3"/>
          <a:stretch>
            <a:fillRect/>
          </a:stretch>
        </p:blipFill>
        <p:spPr>
          <a:xfrm>
            <a:off y="0" x="-90725"/>
            <a:ext cy="7620000" cx="10341448"/>
          </a:xfrm>
          <a:prstGeom prst="rect">
            <a:avLst/>
          </a:prstGeom>
          <a:noFill/>
          <a:ln>
            <a:noFill/>
          </a:ln>
        </p:spPr>
      </p:pic>
      <p:sp>
        <p:nvSpPr>
          <p:cNvPr id="41" name="Shape 41"/>
          <p:cNvSpPr txBox="1"/>
          <p:nvPr/>
        </p:nvSpPr>
        <p:spPr>
          <a:xfrm>
            <a:off y="2296225" x="-73100"/>
            <a:ext cy="3124799" cx="10341600"/>
          </a:xfrm>
          <a:prstGeom prst="rect">
            <a:avLst/>
          </a:prstGeom>
        </p:spPr>
        <p:txBody>
          <a:bodyPr bIns="91425" rIns="91425" lIns="91425" tIns="91425" anchor="t" anchorCtr="0">
            <a:noAutofit/>
          </a:bodyPr>
          <a:lstStyle/>
          <a:p>
            <a:pPr algn="ctr">
              <a:buNone/>
            </a:pPr>
            <a:r>
              <a:rPr sz="9600" lang="en-US">
                <a:latin typeface="Garamond"/>
                <a:ea typeface="Garamond"/>
                <a:cs typeface="Garamond"/>
                <a:sym typeface="Garamond"/>
              </a:rPr>
              <a:t>5 Steps</a:t>
            </a:r>
          </a:p>
        </p:txBody>
      </p:sp>
      <p:sp>
        <p:nvSpPr>
          <p:cNvPr id="42" name="Shape 42"/>
          <p:cNvSpPr txBox="1"/>
          <p:nvPr/>
        </p:nvSpPr>
        <p:spPr>
          <a:xfrm>
            <a:off y="3660875" x="-90750"/>
            <a:ext cy="3124799" cx="10341600"/>
          </a:xfrm>
          <a:prstGeom prst="rect">
            <a:avLst/>
          </a:prstGeom>
        </p:spPr>
        <p:txBody>
          <a:bodyPr bIns="91425" rIns="91425" lIns="91425" tIns="91425" anchor="t" anchorCtr="0">
            <a:noAutofit/>
          </a:bodyPr>
          <a:lstStyle/>
          <a:p>
            <a:pPr algn="ctr" rtl="0" lvl="0">
              <a:buNone/>
            </a:pPr>
            <a:r>
              <a:rPr sz="9600" lang="en-US">
                <a:latin typeface="Garamond"/>
                <a:ea typeface="Garamond"/>
                <a:cs typeface="Garamond"/>
                <a:sym typeface="Garamond"/>
              </a:rPr>
              <a:t>of Revision</a:t>
            </a:r>
          </a:p>
        </p:txBody>
      </p:sp>
      <p:sp>
        <p:nvSpPr>
          <p:cNvPr id="43" name="Shape 43"/>
          <p:cNvSpPr txBox="1"/>
          <p:nvPr/>
        </p:nvSpPr>
        <p:spPr>
          <a:xfrm>
            <a:off y="6057450" x="-91375"/>
            <a:ext cy="1151100" cx="10341600"/>
          </a:xfrm>
          <a:prstGeom prst="rect">
            <a:avLst/>
          </a:prstGeom>
        </p:spPr>
        <p:txBody>
          <a:bodyPr bIns="91425" rIns="91425" lIns="91425" tIns="91425" anchor="t" anchorCtr="0">
            <a:noAutofit/>
          </a:bodyPr>
          <a:lstStyle/>
          <a:p>
            <a:pPr algn="ctr">
              <a:buNone/>
            </a:pPr>
            <a:r>
              <a:rPr sz="3000" lang="en-US">
                <a:latin typeface="Helvetica Neue"/>
                <a:ea typeface="Helvetica Neue"/>
                <a:cs typeface="Helvetica Neue"/>
                <a:sym typeface="Helvetica Neue"/>
              </a:rPr>
              <a:t>Writing Basics</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3" name="Shape 103"/>
        <p:cNvGrpSpPr/>
        <p:nvPr/>
      </p:nvGrpSpPr>
      <p:grpSpPr>
        <a:xfrm>
          <a:off y="0" x="0"/>
          <a:ext cy="0" cx="0"/>
          <a:chOff y="0" x="0"/>
          <a:chExt cy="0" cx="0"/>
        </a:xfrm>
      </p:grpSpPr>
      <p:sp>
        <p:nvSpPr>
          <p:cNvPr id="104" name="Shape 104"/>
          <p:cNvSpPr txBox="1"/>
          <p:nvPr>
            <p:ph type="title"/>
          </p:nvPr>
        </p:nvSpPr>
        <p:spPr>
          <a:xfrm>
            <a:off y="677862" x="762000"/>
            <a:ext cy="1270000" cx="8635999"/>
          </a:xfrm>
          <a:prstGeom prst="rect">
            <a:avLst/>
          </a:prstGeom>
          <a:noFill/>
          <a:ln>
            <a:noFill/>
          </a:ln>
        </p:spPr>
        <p:txBody>
          <a:bodyPr bIns="50775" rIns="101575" lIns="101575" tIns="50775" anchor="ctr" anchorCtr="0">
            <a:noAutofit/>
          </a:bodyPr>
          <a:lstStyle/>
          <a:p>
            <a:pPr algn="l" rtl="0" lvl="0" marR="0" indent="0" marL="0">
              <a:lnSpc>
                <a:spcPct val="100000"/>
              </a:lnSpc>
              <a:spcBef>
                <a:spcPts val="0"/>
              </a:spcBef>
              <a:spcAft>
                <a:spcPts val="0"/>
              </a:spcAft>
              <a:buClr>
                <a:schemeClr val="hlink"/>
              </a:buClr>
              <a:buSzPct val="25000"/>
              <a:buFont typeface="PT Sans"/>
              <a:buNone/>
            </a:pPr>
            <a:r>
              <a:rPr strike="noStrike" u="none" cap="none" baseline="0" sz="3600" lang="en-US" i="0">
                <a:solidFill>
                  <a:srgbClr val="000000"/>
                </a:solidFill>
                <a:latin typeface="Helvetica Neue"/>
                <a:ea typeface="Helvetica Neue"/>
                <a:cs typeface="Helvetica Neue"/>
                <a:sym typeface="Helvetica Neue"/>
              </a:rPr>
              <a:t>For example</a:t>
            </a:r>
          </a:p>
        </p:txBody>
      </p:sp>
      <p:sp>
        <p:nvSpPr>
          <p:cNvPr id="105" name="Shape 105"/>
          <p:cNvSpPr txBox="1"/>
          <p:nvPr>
            <p:ph idx="1" type="body"/>
          </p:nvPr>
        </p:nvSpPr>
        <p:spPr>
          <a:xfrm>
            <a:off y="1897061" x="812800"/>
            <a:ext cy="4572000" cx="8755200"/>
          </a:xfrm>
          <a:prstGeom prst="rect">
            <a:avLst/>
          </a:prstGeom>
          <a:noFill/>
          <a:ln>
            <a:noFill/>
          </a:ln>
        </p:spPr>
        <p:txBody>
          <a:bodyPr bIns="50775" rIns="101575" lIns="101575" tIns="50775" anchor="t" anchorCtr="0">
            <a:noAutofit/>
          </a:bodyPr>
          <a:lstStyle/>
          <a:p>
            <a:pPr algn="l" rtl="0" lvl="0" marR="0">
              <a:lnSpc>
                <a:spcPct val="100000"/>
              </a:lnSpc>
              <a:spcBef>
                <a:spcPts val="0"/>
              </a:spcBef>
              <a:spcAft>
                <a:spcPts val="0"/>
              </a:spcAft>
              <a:buNone/>
            </a:pPr>
            <a:r>
              <a:rPr sz="2400" lang="en-US">
                <a:solidFill>
                  <a:srgbClr val="000000"/>
                </a:solidFill>
                <a:latin typeface="Helvetica Neue"/>
                <a:ea typeface="Helvetica Neue"/>
                <a:cs typeface="Helvetica Neue"/>
                <a:sym typeface="Helvetica Neue"/>
              </a:rPr>
              <a:t>     </a:t>
            </a:r>
            <a:r>
              <a:rPr strike="noStrike" u="none" b="0" cap="none" baseline="0" sz="2400" lang="en-US" i="0">
                <a:solidFill>
                  <a:srgbClr val="000000"/>
                </a:solidFill>
                <a:latin typeface="Helvetica Neue"/>
                <a:ea typeface="Helvetica Neue"/>
                <a:cs typeface="Helvetica Neue"/>
                <a:sym typeface="Helvetica Neue"/>
              </a:rPr>
              <a:t>Every sentence Ontarius uttered began with “OOOOOOOOOooooooooo, Ms. Ogrebee.” So, one day he said. “OOOOOOoooo, Ms. Ogrebee. Justin’s gotta gun.” And he did.</a:t>
            </a:r>
          </a:p>
          <a:p>
            <a:pPr algn="l" rtl="0" lvl="0" marR="0">
              <a:lnSpc>
                <a:spcPct val="100000"/>
              </a:lnSpc>
              <a:spcBef>
                <a:spcPts val="480"/>
              </a:spcBef>
              <a:spcAft>
                <a:spcPts val="0"/>
              </a:spcAft>
              <a:buNone/>
            </a:pPr>
            <a:r>
              <a:rPr sz="2400" lang="en-US">
                <a:solidFill>
                  <a:srgbClr val="000000"/>
                </a:solidFill>
                <a:latin typeface="Helvetica Neue"/>
                <a:ea typeface="Helvetica Neue"/>
                <a:cs typeface="Helvetica Neue"/>
                <a:sym typeface="Helvetica Neue"/>
              </a:rPr>
              <a:t>    </a:t>
            </a:r>
            <a:r>
              <a:rPr strike="noStrike" u="none" b="0" cap="none" baseline="0" sz="2400" lang="en-US" i="0">
                <a:solidFill>
                  <a:srgbClr val="000000"/>
                </a:solidFill>
                <a:latin typeface="Helvetica Neue"/>
                <a:ea typeface="Helvetica Neue"/>
                <a:cs typeface="Helvetica Neue"/>
                <a:sym typeface="Helvetica Neue"/>
              </a:rPr>
              <a:t>He had a real gun, but I didn’t know that when I started my usual lecture about bringing toys to school and fighting over them.</a:t>
            </a:r>
          </a:p>
          <a:p>
            <a:pPr algn="l" rtl="0" lvl="0" marR="0">
              <a:lnSpc>
                <a:spcPct val="100000"/>
              </a:lnSpc>
              <a:spcBef>
                <a:spcPts val="480"/>
              </a:spcBef>
              <a:spcAft>
                <a:spcPts val="0"/>
              </a:spcAft>
              <a:buNone/>
            </a:pPr>
            <a:r>
              <a:rPr sz="2400" lang="en-US">
                <a:solidFill>
                  <a:srgbClr val="000000"/>
                </a:solidFill>
                <a:latin typeface="Helvetica Neue"/>
                <a:ea typeface="Helvetica Neue"/>
                <a:cs typeface="Helvetica Neue"/>
                <a:sym typeface="Helvetica Neue"/>
              </a:rPr>
              <a:t>    </a:t>
            </a:r>
            <a:r>
              <a:rPr strike="noStrike" u="none" b="0" cap="none" baseline="0" sz="2400" lang="en-US" i="0">
                <a:solidFill>
                  <a:srgbClr val="000000"/>
                </a:solidFill>
                <a:latin typeface="Helvetica Neue"/>
                <a:ea typeface="Helvetica Neue"/>
                <a:cs typeface="Helvetica Neue"/>
                <a:sym typeface="Helvetica Neue"/>
              </a:rPr>
              <a:t>“JUSTIN. You bring that gun up here right now.” I glared at him in my mirror. “How many times have I told you guys not to bring toys on this bus. Toys are for home, not for school.”</a:t>
            </a:r>
          </a:p>
          <a:p>
            <a:pPr algn="l" rtl="0" lvl="0" marR="0">
              <a:lnSpc>
                <a:spcPct val="100000"/>
              </a:lnSpc>
              <a:spcBef>
                <a:spcPts val="480"/>
              </a:spcBef>
              <a:spcAft>
                <a:spcPts val="0"/>
              </a:spcAft>
              <a:buNone/>
            </a:pPr>
            <a:r>
              <a:rPr lang="en-US">
                <a:solidFill>
                  <a:srgbClr val="000000"/>
                </a:solidFill>
                <a:latin typeface="Helvetica Neue"/>
                <a:ea typeface="Helvetica Neue"/>
                <a:cs typeface="Helvetica Neue"/>
                <a:sym typeface="Helvetica Neue"/>
              </a:rPr>
              <a:t>   </a:t>
            </a:r>
            <a:r>
              <a:rPr strike="noStrike" u="none" b="0" cap="none" baseline="0" sz="2400" lang="en-US" i="0">
                <a:solidFill>
                  <a:srgbClr val="000000"/>
                </a:solidFill>
                <a:latin typeface="Helvetica Neue"/>
                <a:ea typeface="Helvetica Neue"/>
                <a:cs typeface="Helvetica Neue"/>
                <a:sym typeface="Helvetica Neue"/>
              </a:rPr>
              <a:t>I reached my hand back as Justin slinked up beside me and placed the gun in my hand. I felt the metal and thought is was way too heavy. I brought it around to the front  and looked down at a .22-caliber automatic pistol. </a:t>
            </a: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0" name="Shape 110"/>
        <p:cNvGrpSpPr/>
        <p:nvPr/>
      </p:nvGrpSpPr>
      <p:grpSpPr>
        <a:xfrm>
          <a:off y="0" x="0"/>
          <a:ext cy="0" cx="0"/>
          <a:chOff y="0" x="0"/>
          <a:chExt cy="0" cx="0"/>
        </a:xfrm>
      </p:grpSpPr>
      <p:sp>
        <p:nvSpPr>
          <p:cNvPr id="111" name="Shape 111"/>
          <p:cNvSpPr txBox="1"/>
          <p:nvPr>
            <p:ph type="title"/>
          </p:nvPr>
        </p:nvSpPr>
        <p:spPr>
          <a:xfrm>
            <a:off y="592137" x="508000"/>
            <a:ext cy="1439862" cx="9313862"/>
          </a:xfrm>
          <a:prstGeom prst="rect">
            <a:avLst/>
          </a:prstGeom>
          <a:noFill/>
          <a:ln>
            <a:noFill/>
          </a:ln>
        </p:spPr>
        <p:txBody>
          <a:bodyPr bIns="50775" rIns="101575" lIns="101575" tIns="50775" anchor="ctr" anchorCtr="0">
            <a:noAutofit/>
          </a:bodyPr>
          <a:lstStyle/>
          <a:p>
            <a:pPr algn="l" rtl="0" lvl="0" marR="0" indent="0" marL="0">
              <a:lnSpc>
                <a:spcPct val="100000"/>
              </a:lnSpc>
              <a:spcBef>
                <a:spcPts val="0"/>
              </a:spcBef>
              <a:spcAft>
                <a:spcPts val="0"/>
              </a:spcAft>
              <a:buClr>
                <a:schemeClr val="hlink"/>
              </a:buClr>
              <a:buSzPct val="25000"/>
              <a:buFont typeface="PT Sans"/>
              <a:buNone/>
            </a:pPr>
            <a:r>
              <a:rPr strike="noStrike" u="none" cap="none" baseline="0" sz="3600" lang="en-US" i="0">
                <a:solidFill>
                  <a:srgbClr val="000000"/>
                </a:solidFill>
                <a:latin typeface="Helvetica Neue"/>
                <a:ea typeface="Helvetica Neue"/>
                <a:cs typeface="Helvetica Neue"/>
                <a:sym typeface="Helvetica Neue"/>
              </a:rPr>
              <a:t>Revision - Step 3</a:t>
            </a:r>
          </a:p>
        </p:txBody>
      </p:sp>
      <p:sp>
        <p:nvSpPr>
          <p:cNvPr id="112" name="Shape 112"/>
          <p:cNvSpPr txBox="1"/>
          <p:nvPr>
            <p:ph idx="1" type="body"/>
          </p:nvPr>
        </p:nvSpPr>
        <p:spPr>
          <a:xfrm>
            <a:off y="2133600" x="762000"/>
            <a:ext cy="4572000" cx="8635999"/>
          </a:xfrm>
          <a:prstGeom prst="rect">
            <a:avLst/>
          </a:prstGeom>
          <a:noFill/>
          <a:ln>
            <a:noFill/>
          </a:ln>
        </p:spPr>
        <p:txBody>
          <a:bodyPr bIns="50775" rIns="101575" lIns="101575" tIns="50775" anchor="t" anchorCtr="0">
            <a:noAutofit/>
          </a:bodyPr>
          <a:lstStyle/>
          <a:p>
            <a:pPr algn="l" rtl="0" lvl="0" marR="0" indent="-381000" marL="381000">
              <a:lnSpc>
                <a:spcPct val="100000"/>
              </a:lnSpc>
              <a:spcBef>
                <a:spcPts val="0"/>
              </a:spcBef>
              <a:spcAft>
                <a:spcPts val="0"/>
              </a:spcAft>
              <a:buClr>
                <a:srgbClr val="000000"/>
              </a:buClr>
              <a:buSzPct val="100000"/>
              <a:buFont typeface="Helvetica Neue"/>
              <a:buChar char="•"/>
            </a:pPr>
            <a:r>
              <a:rPr strike="noStrike" u="none" b="0" cap="none" baseline="0" sz="3600" lang="en-US" i="0">
                <a:solidFill>
                  <a:srgbClr val="000000"/>
                </a:solidFill>
                <a:latin typeface="Helvetica Neue"/>
                <a:ea typeface="Helvetica Neue"/>
                <a:cs typeface="Helvetica Neue"/>
                <a:sym typeface="Helvetica Neue"/>
              </a:rPr>
              <a:t>Circle all the -ly words </a:t>
            </a:r>
            <a:r>
              <a:rPr sz="3600" lang="en-US">
                <a:solidFill>
                  <a:srgbClr val="000000"/>
                </a:solidFill>
                <a:latin typeface="Helvetica Neue"/>
                <a:ea typeface="Helvetica Neue"/>
                <a:cs typeface="Helvetica Neue"/>
                <a:sym typeface="Helvetica Neue"/>
              </a:rPr>
              <a:t>—</a:t>
            </a:r>
            <a:r>
              <a:rPr strike="noStrike" u="none" b="0" cap="none" baseline="0" sz="3600" lang="en-US" i="0">
                <a:solidFill>
                  <a:srgbClr val="000000"/>
                </a:solidFill>
                <a:latin typeface="Helvetica Neue"/>
                <a:ea typeface="Helvetica Neue"/>
                <a:cs typeface="Helvetica Neue"/>
                <a:sym typeface="Helvetica Neue"/>
              </a:rPr>
              <a:t> adverbs.</a:t>
            </a:r>
          </a:p>
          <a:p>
            <a:pPr algn="l" rtl="0" lvl="0" marR="0" indent="-381000" marL="381000">
              <a:lnSpc>
                <a:spcPct val="100000"/>
              </a:lnSpc>
              <a:spcBef>
                <a:spcPts val="720"/>
              </a:spcBef>
              <a:spcAft>
                <a:spcPts val="0"/>
              </a:spcAft>
              <a:buClr>
                <a:srgbClr val="000000"/>
              </a:buClr>
              <a:buSzPct val="100000"/>
              <a:buFont typeface="Helvetica Neue"/>
              <a:buChar char="•"/>
            </a:pPr>
            <a:r>
              <a:rPr strike="noStrike" u="none" b="0" cap="none" baseline="0" sz="3600" lang="en-US" i="0">
                <a:solidFill>
                  <a:srgbClr val="000000"/>
                </a:solidFill>
                <a:latin typeface="Helvetica Neue"/>
                <a:ea typeface="Helvetica Neue"/>
                <a:cs typeface="Helvetica Neue"/>
                <a:sym typeface="Helvetica Neue"/>
              </a:rPr>
              <a:t>Select a better verb if the adverb enhances. </a:t>
            </a:r>
          </a:p>
          <a:p>
            <a:pPr algn="l" rtl="0" lvl="0" marR="0" indent="-381000" marL="381000">
              <a:lnSpc>
                <a:spcPct val="100000"/>
              </a:lnSpc>
              <a:spcBef>
                <a:spcPts val="720"/>
              </a:spcBef>
              <a:spcAft>
                <a:spcPts val="0"/>
              </a:spcAft>
              <a:buClr>
                <a:srgbClr val="000000"/>
              </a:buClr>
              <a:buSzPct val="100000"/>
              <a:buFont typeface="Helvetica Neue"/>
              <a:buChar char="•"/>
            </a:pPr>
            <a:r>
              <a:rPr strike="noStrike" u="none" b="0" cap="none" baseline="0" sz="3600" lang="en-US" i="0">
                <a:solidFill>
                  <a:srgbClr val="000000"/>
                </a:solidFill>
                <a:latin typeface="Helvetica Neue"/>
                <a:ea typeface="Helvetica Neue"/>
                <a:cs typeface="Helvetica Neue"/>
                <a:sym typeface="Helvetica Neue"/>
              </a:rPr>
              <a:t>Keep the adverb if it contradicts the meaning of the verb.</a:t>
            </a:r>
          </a:p>
          <a:p>
            <a:r>
              <a:t/>
            </a: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7" name="Shape 117"/>
        <p:cNvGrpSpPr/>
        <p:nvPr/>
      </p:nvGrpSpPr>
      <p:grpSpPr>
        <a:xfrm>
          <a:off y="0" x="0"/>
          <a:ext cy="0" cx="0"/>
          <a:chOff y="0" x="0"/>
          <a:chExt cy="0" cx="0"/>
        </a:xfrm>
      </p:grpSpPr>
      <p:sp>
        <p:nvSpPr>
          <p:cNvPr id="118" name="Shape 118"/>
          <p:cNvSpPr txBox="1"/>
          <p:nvPr>
            <p:ph type="title"/>
          </p:nvPr>
        </p:nvSpPr>
        <p:spPr>
          <a:xfrm>
            <a:off y="677862" x="762000"/>
            <a:ext cy="1270000" cx="8635999"/>
          </a:xfrm>
          <a:prstGeom prst="rect">
            <a:avLst/>
          </a:prstGeom>
          <a:noFill/>
          <a:ln>
            <a:noFill/>
          </a:ln>
        </p:spPr>
        <p:txBody>
          <a:bodyPr bIns="50775" rIns="101575" lIns="101575" tIns="50775" anchor="ctr" anchorCtr="0">
            <a:noAutofit/>
          </a:bodyPr>
          <a:lstStyle/>
          <a:p>
            <a:pPr algn="l" rtl="0" lvl="0" marR="0" indent="0" marL="0">
              <a:lnSpc>
                <a:spcPct val="100000"/>
              </a:lnSpc>
              <a:spcBef>
                <a:spcPts val="0"/>
              </a:spcBef>
              <a:spcAft>
                <a:spcPts val="0"/>
              </a:spcAft>
              <a:buClr>
                <a:schemeClr val="hlink"/>
              </a:buClr>
              <a:buSzPct val="25000"/>
              <a:buFont typeface="PT Sans"/>
              <a:buNone/>
            </a:pPr>
            <a:r>
              <a:rPr strike="noStrike" u="none" cap="none" baseline="0" sz="3600" lang="en-US" i="0">
                <a:solidFill>
                  <a:srgbClr val="000000"/>
                </a:solidFill>
                <a:latin typeface="Helvetica Neue"/>
                <a:ea typeface="Helvetica Neue"/>
                <a:cs typeface="Helvetica Neue"/>
                <a:sym typeface="Helvetica Neue"/>
              </a:rPr>
              <a:t>For example - enhances</a:t>
            </a:r>
          </a:p>
        </p:txBody>
      </p:sp>
      <p:sp>
        <p:nvSpPr>
          <p:cNvPr id="119" name="Shape 119"/>
          <p:cNvSpPr txBox="1"/>
          <p:nvPr>
            <p:ph idx="1" type="body"/>
          </p:nvPr>
        </p:nvSpPr>
        <p:spPr>
          <a:xfrm>
            <a:off y="2133600" x="762000"/>
            <a:ext cy="4572000" cx="4233861"/>
          </a:xfrm>
          <a:prstGeom prst="rect">
            <a:avLst/>
          </a:prstGeom>
          <a:noFill/>
          <a:ln>
            <a:noFill/>
          </a:ln>
        </p:spPr>
        <p:txBody>
          <a:bodyPr bIns="50775" rIns="101575" lIns="101575" tIns="50775" anchor="t" anchorCtr="0">
            <a:noAutofit/>
          </a:bodyPr>
          <a:lstStyle/>
          <a:p>
            <a:pPr algn="l" rtl="0" lvl="0" marR="0" indent="-381000" marL="381000">
              <a:lnSpc>
                <a:spcPct val="100000"/>
              </a:lnSpc>
              <a:spcBef>
                <a:spcPts val="0"/>
              </a:spcBef>
              <a:spcAft>
                <a:spcPts val="0"/>
              </a:spcAft>
              <a:buClr>
                <a:srgbClr val="000000"/>
              </a:buClr>
              <a:buSzPct val="100000"/>
              <a:buFont typeface="Helvetica Neue"/>
              <a:buChar char="•"/>
            </a:pPr>
            <a:r>
              <a:rPr strike="noStrike" u="none" b="0" cap="none" baseline="0" sz="3100" lang="en-US" i="0">
                <a:solidFill>
                  <a:srgbClr val="000000"/>
                </a:solidFill>
                <a:latin typeface="Helvetica Neue"/>
                <a:ea typeface="Helvetica Neue"/>
                <a:cs typeface="Helvetica Neue"/>
                <a:sym typeface="Helvetica Neue"/>
              </a:rPr>
              <a:t>At the end of my junior year, I anxiously applied for an editorial position. </a:t>
            </a:r>
          </a:p>
        </p:txBody>
      </p:sp>
      <p:sp>
        <p:nvSpPr>
          <p:cNvPr id="120" name="Shape 120"/>
          <p:cNvSpPr txBox="1"/>
          <p:nvPr>
            <p:ph idx="2" type="body"/>
          </p:nvPr>
        </p:nvSpPr>
        <p:spPr>
          <a:xfrm>
            <a:off y="2133600" x="5164137"/>
            <a:ext cy="4572000" cx="4233861"/>
          </a:xfrm>
          <a:prstGeom prst="rect">
            <a:avLst/>
          </a:prstGeom>
          <a:noFill/>
          <a:ln>
            <a:noFill/>
          </a:ln>
        </p:spPr>
        <p:txBody>
          <a:bodyPr bIns="50775" rIns="101575" lIns="101575" tIns="50775" anchor="t" anchorCtr="0">
            <a:noAutofit/>
          </a:bodyPr>
          <a:lstStyle/>
          <a:p>
            <a:pPr algn="l" rtl="0" lvl="0" marR="0" indent="-381000" marL="381000">
              <a:lnSpc>
                <a:spcPct val="100000"/>
              </a:lnSpc>
              <a:spcBef>
                <a:spcPts val="0"/>
              </a:spcBef>
              <a:spcAft>
                <a:spcPts val="0"/>
              </a:spcAft>
              <a:buClr>
                <a:srgbClr val="000000"/>
              </a:buClr>
              <a:buSzPct val="100000"/>
              <a:buFont typeface="Helvetica Neue"/>
              <a:buChar char="•"/>
            </a:pPr>
            <a:r>
              <a:rPr strike="noStrike" u="none" b="0" cap="none" baseline="0" sz="3100" lang="en-US" i="0">
                <a:solidFill>
                  <a:srgbClr val="000000"/>
                </a:solidFill>
                <a:latin typeface="Helvetica Neue"/>
                <a:ea typeface="Helvetica Neue"/>
                <a:cs typeface="Helvetica Neue"/>
                <a:sym typeface="Helvetica Neue"/>
              </a:rPr>
              <a:t>At the end of my junior year, I applied for a couple of editorial positions. </a:t>
            </a: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5" name="Shape 125"/>
        <p:cNvGrpSpPr/>
        <p:nvPr/>
      </p:nvGrpSpPr>
      <p:grpSpPr>
        <a:xfrm>
          <a:off y="0" x="0"/>
          <a:ext cy="0" cx="0"/>
          <a:chOff y="0" x="0"/>
          <a:chExt cy="0" cx="0"/>
        </a:xfrm>
      </p:grpSpPr>
      <p:sp>
        <p:nvSpPr>
          <p:cNvPr id="126" name="Shape 126"/>
          <p:cNvSpPr txBox="1"/>
          <p:nvPr>
            <p:ph type="title"/>
          </p:nvPr>
        </p:nvSpPr>
        <p:spPr>
          <a:xfrm>
            <a:off y="677862" x="762000"/>
            <a:ext cy="1270000" cx="8635999"/>
          </a:xfrm>
          <a:prstGeom prst="rect">
            <a:avLst/>
          </a:prstGeom>
          <a:noFill/>
          <a:ln>
            <a:noFill/>
          </a:ln>
        </p:spPr>
        <p:txBody>
          <a:bodyPr bIns="50775" rIns="101575" lIns="101575" tIns="50775" anchor="ctr" anchorCtr="0">
            <a:noAutofit/>
          </a:bodyPr>
          <a:lstStyle/>
          <a:p>
            <a:pPr algn="l" rtl="0" lvl="0" marR="0" indent="0" marL="0">
              <a:lnSpc>
                <a:spcPct val="100000"/>
              </a:lnSpc>
              <a:spcBef>
                <a:spcPts val="0"/>
              </a:spcBef>
              <a:spcAft>
                <a:spcPts val="0"/>
              </a:spcAft>
              <a:buClr>
                <a:schemeClr val="hlink"/>
              </a:buClr>
              <a:buSzPct val="25000"/>
              <a:buFont typeface="PT Sans"/>
              <a:buNone/>
            </a:pPr>
            <a:r>
              <a:rPr strike="noStrike" u="none" cap="none" baseline="0" sz="3600" lang="en-US" i="0">
                <a:solidFill>
                  <a:srgbClr val="000000"/>
                </a:solidFill>
                <a:latin typeface="Helvetica Neue"/>
                <a:ea typeface="Helvetica Neue"/>
                <a:cs typeface="Helvetica Neue"/>
                <a:sym typeface="Helvetica Neue"/>
              </a:rPr>
              <a:t>For example - enhances</a:t>
            </a:r>
          </a:p>
        </p:txBody>
      </p:sp>
      <p:sp>
        <p:nvSpPr>
          <p:cNvPr id="127" name="Shape 127"/>
          <p:cNvSpPr txBox="1"/>
          <p:nvPr>
            <p:ph idx="1" type="body"/>
          </p:nvPr>
        </p:nvSpPr>
        <p:spPr>
          <a:xfrm>
            <a:off y="2133600" x="762000"/>
            <a:ext cy="4572000" cx="4233861"/>
          </a:xfrm>
          <a:prstGeom prst="rect">
            <a:avLst/>
          </a:prstGeom>
          <a:noFill/>
          <a:ln>
            <a:noFill/>
          </a:ln>
        </p:spPr>
        <p:txBody>
          <a:bodyPr bIns="50775" rIns="101575" lIns="101575" tIns="50775" anchor="t" anchorCtr="0">
            <a:noAutofit/>
          </a:bodyPr>
          <a:lstStyle/>
          <a:p>
            <a:pPr algn="l" rtl="0" lvl="0" marR="0" indent="-381000" marL="381000">
              <a:lnSpc>
                <a:spcPct val="100000"/>
              </a:lnSpc>
              <a:spcBef>
                <a:spcPts val="0"/>
              </a:spcBef>
              <a:spcAft>
                <a:spcPts val="0"/>
              </a:spcAft>
              <a:buClr>
                <a:srgbClr val="000000"/>
              </a:buClr>
              <a:buSzPct val="100000"/>
              <a:buFont typeface="Helvetica Neue"/>
              <a:buChar char="•"/>
            </a:pPr>
            <a:r>
              <a:rPr strike="noStrike" u="none" b="0" cap="none" baseline="0" sz="3100" lang="en-US" i="0">
                <a:solidFill>
                  <a:srgbClr val="000000"/>
                </a:solidFill>
                <a:latin typeface="Helvetica Neue"/>
                <a:ea typeface="Helvetica Neue"/>
                <a:cs typeface="Helvetica Neue"/>
                <a:sym typeface="Helvetica Neue"/>
              </a:rPr>
              <a:t>The teacher’s high heels clicked with each step as she purposely walked to Edward’s desk.</a:t>
            </a:r>
          </a:p>
        </p:txBody>
      </p:sp>
      <p:sp>
        <p:nvSpPr>
          <p:cNvPr id="128" name="Shape 128"/>
          <p:cNvSpPr txBox="1"/>
          <p:nvPr>
            <p:ph idx="2" type="body"/>
          </p:nvPr>
        </p:nvSpPr>
        <p:spPr>
          <a:xfrm>
            <a:off y="2133600" x="5164137"/>
            <a:ext cy="4572000" cx="4233861"/>
          </a:xfrm>
          <a:prstGeom prst="rect">
            <a:avLst/>
          </a:prstGeom>
          <a:noFill/>
          <a:ln>
            <a:noFill/>
          </a:ln>
        </p:spPr>
        <p:txBody>
          <a:bodyPr bIns="50775" rIns="101575" lIns="101575" tIns="50775" anchor="t" anchorCtr="0">
            <a:noAutofit/>
          </a:bodyPr>
          <a:lstStyle/>
          <a:p>
            <a:pPr algn="l" rtl="0" lvl="0" marR="0" indent="-381000" marL="381000">
              <a:lnSpc>
                <a:spcPct val="100000"/>
              </a:lnSpc>
              <a:spcBef>
                <a:spcPts val="0"/>
              </a:spcBef>
              <a:spcAft>
                <a:spcPts val="0"/>
              </a:spcAft>
              <a:buClr>
                <a:srgbClr val="000000"/>
              </a:buClr>
              <a:buSzPct val="100000"/>
              <a:buFont typeface="Helvetica Neue"/>
              <a:buChar char="•"/>
            </a:pPr>
            <a:r>
              <a:rPr strike="noStrike" u="none" b="0" cap="none" baseline="0" sz="3100" lang="en-US" i="0">
                <a:solidFill>
                  <a:srgbClr val="000000"/>
                </a:solidFill>
                <a:latin typeface="Helvetica Neue"/>
                <a:ea typeface="Helvetica Neue"/>
                <a:cs typeface="Helvetica Neue"/>
                <a:sym typeface="Helvetica Neue"/>
              </a:rPr>
              <a:t>The teacher’s high heels clicked with each step as she headed to Edward’s desk. </a:t>
            </a:r>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3" name="Shape 133"/>
        <p:cNvGrpSpPr/>
        <p:nvPr/>
      </p:nvGrpSpPr>
      <p:grpSpPr>
        <a:xfrm>
          <a:off y="0" x="0"/>
          <a:ext cy="0" cx="0"/>
          <a:chOff y="0" x="0"/>
          <a:chExt cy="0" cx="0"/>
        </a:xfrm>
      </p:grpSpPr>
      <p:sp>
        <p:nvSpPr>
          <p:cNvPr id="134" name="Shape 134"/>
          <p:cNvSpPr txBox="1"/>
          <p:nvPr>
            <p:ph type="title"/>
          </p:nvPr>
        </p:nvSpPr>
        <p:spPr>
          <a:xfrm>
            <a:off y="677862" x="762000"/>
            <a:ext cy="1270000" cx="8635999"/>
          </a:xfrm>
          <a:prstGeom prst="rect">
            <a:avLst/>
          </a:prstGeom>
          <a:noFill/>
          <a:ln>
            <a:noFill/>
          </a:ln>
        </p:spPr>
        <p:txBody>
          <a:bodyPr bIns="50775" rIns="101575" lIns="101575" tIns="50775" anchor="ctr" anchorCtr="0">
            <a:noAutofit/>
          </a:bodyPr>
          <a:lstStyle/>
          <a:p>
            <a:pPr algn="l" rtl="0" lvl="0" marR="0" indent="0" marL="0">
              <a:lnSpc>
                <a:spcPct val="100000"/>
              </a:lnSpc>
              <a:spcBef>
                <a:spcPts val="0"/>
              </a:spcBef>
              <a:spcAft>
                <a:spcPts val="0"/>
              </a:spcAft>
              <a:buClr>
                <a:schemeClr val="hlink"/>
              </a:buClr>
              <a:buSzPct val="25000"/>
              <a:buFont typeface="PT Sans"/>
              <a:buNone/>
            </a:pPr>
            <a:r>
              <a:rPr strike="noStrike" u="none" cap="none" baseline="0" sz="3600" lang="en-US" i="0">
                <a:solidFill>
                  <a:srgbClr val="000000"/>
                </a:solidFill>
                <a:latin typeface="Helvetica Neue"/>
                <a:ea typeface="Helvetica Neue"/>
                <a:cs typeface="Helvetica Neue"/>
                <a:sym typeface="Helvetica Neue"/>
              </a:rPr>
              <a:t>For example - contradicts</a:t>
            </a:r>
          </a:p>
        </p:txBody>
      </p:sp>
      <p:sp>
        <p:nvSpPr>
          <p:cNvPr id="135" name="Shape 135"/>
          <p:cNvSpPr txBox="1"/>
          <p:nvPr>
            <p:ph idx="1" type="body"/>
          </p:nvPr>
        </p:nvSpPr>
        <p:spPr>
          <a:xfrm>
            <a:off y="2133600" x="762000"/>
            <a:ext cy="4572000" cx="4233861"/>
          </a:xfrm>
          <a:prstGeom prst="rect">
            <a:avLst/>
          </a:prstGeom>
          <a:noFill/>
          <a:ln>
            <a:noFill/>
          </a:ln>
        </p:spPr>
        <p:txBody>
          <a:bodyPr bIns="50775" rIns="101575" lIns="101575" tIns="50775" anchor="t" anchorCtr="0">
            <a:noAutofit/>
          </a:bodyPr>
          <a:lstStyle/>
          <a:p>
            <a:pPr algn="l" rtl="0" lvl="0" marR="0" indent="-381000" marL="381000">
              <a:lnSpc>
                <a:spcPct val="100000"/>
              </a:lnSpc>
              <a:spcBef>
                <a:spcPts val="0"/>
              </a:spcBef>
              <a:spcAft>
                <a:spcPts val="0"/>
              </a:spcAft>
              <a:buClr>
                <a:srgbClr val="000000"/>
              </a:buClr>
              <a:buSzPct val="100000"/>
              <a:buFont typeface="Helvetica Neue"/>
              <a:buChar char="•"/>
            </a:pPr>
            <a:r>
              <a:rPr strike="noStrike" u="none" b="0" cap="none" baseline="0" sz="3100" lang="en-US" i="0">
                <a:solidFill>
                  <a:srgbClr val="000000"/>
                </a:solidFill>
                <a:latin typeface="Helvetica Neue"/>
                <a:ea typeface="Helvetica Neue"/>
                <a:cs typeface="Helvetica Neue"/>
                <a:sym typeface="Helvetica Neue"/>
              </a:rPr>
              <a:t>She leaned down to his ear and whispered loudly, “If you think you’re funny, think again.”</a:t>
            </a:r>
          </a:p>
        </p:txBody>
      </p:sp>
      <p:sp>
        <p:nvSpPr>
          <p:cNvPr id="136" name="Shape 136"/>
          <p:cNvSpPr txBox="1"/>
          <p:nvPr>
            <p:ph idx="2" type="body"/>
          </p:nvPr>
        </p:nvSpPr>
        <p:spPr>
          <a:xfrm>
            <a:off y="2133600" x="5164137"/>
            <a:ext cy="4572000" cx="4233861"/>
          </a:xfrm>
          <a:prstGeom prst="rect">
            <a:avLst/>
          </a:prstGeom>
          <a:noFill/>
          <a:ln>
            <a:noFill/>
          </a:ln>
        </p:spPr>
        <p:txBody>
          <a:bodyPr bIns="50775" rIns="101575" lIns="101575" tIns="50775" anchor="t" anchorCtr="0">
            <a:noAutofit/>
          </a:bodyPr>
          <a:lstStyle/>
          <a:p>
            <a:pPr algn="l" rtl="0" lvl="0" marR="0" indent="-381000" marL="381000">
              <a:lnSpc>
                <a:spcPct val="100000"/>
              </a:lnSpc>
              <a:spcBef>
                <a:spcPts val="0"/>
              </a:spcBef>
              <a:spcAft>
                <a:spcPts val="0"/>
              </a:spcAft>
              <a:buClr>
                <a:srgbClr val="000000"/>
              </a:buClr>
              <a:buSzPct val="100000"/>
              <a:buFont typeface="Helvetica Neue"/>
              <a:buChar char="•"/>
            </a:pPr>
            <a:r>
              <a:rPr strike="noStrike" u="none" b="0" cap="none" baseline="0" sz="3100" lang="en-US" i="0">
                <a:solidFill>
                  <a:srgbClr val="000000"/>
                </a:solidFill>
                <a:latin typeface="Helvetica Neue"/>
                <a:ea typeface="Helvetica Neue"/>
                <a:cs typeface="Helvetica Neue"/>
                <a:sym typeface="Helvetica Neue"/>
              </a:rPr>
              <a:t>A whisper is not loud so there’s  a contradiction there.</a:t>
            </a:r>
          </a:p>
          <a:p>
            <a:r>
              <a:t/>
            </a:r>
          </a:p>
          <a:p>
            <a:pPr algn="l" rtl="0" lvl="0" marR="0" indent="-381000" marL="381000">
              <a:lnSpc>
                <a:spcPct val="100000"/>
              </a:lnSpc>
              <a:spcBef>
                <a:spcPts val="620"/>
              </a:spcBef>
              <a:spcAft>
                <a:spcPts val="0"/>
              </a:spcAft>
              <a:buClr>
                <a:srgbClr val="000000"/>
              </a:buClr>
              <a:buSzPct val="100000"/>
              <a:buFont typeface="Helvetica Neue"/>
              <a:buChar char="•"/>
            </a:pPr>
            <a:r>
              <a:rPr strike="noStrike" u="none" b="0" cap="none" baseline="0" sz="3100" lang="en-US" i="0">
                <a:solidFill>
                  <a:srgbClr val="000000"/>
                </a:solidFill>
                <a:latin typeface="Helvetica Neue"/>
                <a:ea typeface="Helvetica Neue"/>
                <a:cs typeface="Helvetica Neue"/>
                <a:sym typeface="Helvetica Neue"/>
              </a:rPr>
              <a:t>If you need help remembering a contradiction, use this song title: “killing me softly” </a:t>
            </a:r>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1" name="Shape 141"/>
        <p:cNvGrpSpPr/>
        <p:nvPr/>
      </p:nvGrpSpPr>
      <p:grpSpPr>
        <a:xfrm>
          <a:off y="0" x="0"/>
          <a:ext cy="0" cx="0"/>
          <a:chOff y="0" x="0"/>
          <a:chExt cy="0" cx="0"/>
        </a:xfrm>
      </p:grpSpPr>
      <p:sp>
        <p:nvSpPr>
          <p:cNvPr id="142" name="Shape 142"/>
          <p:cNvSpPr txBox="1"/>
          <p:nvPr>
            <p:ph type="title"/>
          </p:nvPr>
        </p:nvSpPr>
        <p:spPr>
          <a:xfrm>
            <a:off y="677862" x="762000"/>
            <a:ext cy="1270000" cx="8635999"/>
          </a:xfrm>
          <a:prstGeom prst="rect">
            <a:avLst/>
          </a:prstGeom>
          <a:noFill/>
          <a:ln>
            <a:noFill/>
          </a:ln>
        </p:spPr>
        <p:txBody>
          <a:bodyPr bIns="50775" rIns="101575" lIns="101575" tIns="50775" anchor="ctr" anchorCtr="0">
            <a:noAutofit/>
          </a:bodyPr>
          <a:lstStyle/>
          <a:p>
            <a:pPr algn="l" rtl="0" lvl="0" marR="0" indent="0" marL="0">
              <a:lnSpc>
                <a:spcPct val="100000"/>
              </a:lnSpc>
              <a:spcBef>
                <a:spcPts val="0"/>
              </a:spcBef>
              <a:spcAft>
                <a:spcPts val="0"/>
              </a:spcAft>
              <a:buClr>
                <a:schemeClr val="hlink"/>
              </a:buClr>
              <a:buSzPct val="25000"/>
              <a:buFont typeface="PT Sans"/>
              <a:buNone/>
            </a:pPr>
            <a:r>
              <a:rPr strike="noStrike" u="none" cap="none" baseline="0" sz="3600" lang="en-US" i="0">
                <a:solidFill>
                  <a:srgbClr val="000000"/>
                </a:solidFill>
                <a:latin typeface="Helvetica Neue"/>
                <a:ea typeface="Helvetica Neue"/>
                <a:cs typeface="Helvetica Neue"/>
                <a:sym typeface="Helvetica Neue"/>
              </a:rPr>
              <a:t>For example - contradicts</a:t>
            </a:r>
          </a:p>
        </p:txBody>
      </p:sp>
      <p:sp>
        <p:nvSpPr>
          <p:cNvPr id="143" name="Shape 143"/>
          <p:cNvSpPr txBox="1"/>
          <p:nvPr>
            <p:ph idx="1" type="body"/>
          </p:nvPr>
        </p:nvSpPr>
        <p:spPr>
          <a:xfrm>
            <a:off y="2133600" x="762000"/>
            <a:ext cy="4572000" cx="8202600"/>
          </a:xfrm>
          <a:prstGeom prst="rect">
            <a:avLst/>
          </a:prstGeom>
          <a:noFill/>
          <a:ln>
            <a:noFill/>
          </a:ln>
        </p:spPr>
        <p:txBody>
          <a:bodyPr bIns="50775" rIns="101575" lIns="101575" tIns="50775" anchor="t" anchorCtr="0">
            <a:noAutofit/>
          </a:bodyPr>
          <a:lstStyle/>
          <a:p>
            <a:pPr algn="l" rtl="0" lvl="0" marR="0">
              <a:lnSpc>
                <a:spcPct val="90000"/>
              </a:lnSpc>
              <a:spcBef>
                <a:spcPts val="0"/>
              </a:spcBef>
              <a:spcAft>
                <a:spcPts val="0"/>
              </a:spcAft>
              <a:buNone/>
            </a:pPr>
            <a:r>
              <a:rPr sz="3100" lang="en-US">
                <a:solidFill>
                  <a:srgbClr val="000000"/>
                </a:solidFill>
                <a:latin typeface="Helvetica Neue"/>
                <a:ea typeface="Helvetica Neue"/>
                <a:cs typeface="Helvetica Neue"/>
                <a:sym typeface="Helvetica Neue"/>
              </a:rPr>
              <a:t>     </a:t>
            </a:r>
            <a:r>
              <a:rPr strike="noStrike" u="none" b="0" cap="none" baseline="0" sz="3100" lang="en-US" i="0">
                <a:solidFill>
                  <a:srgbClr val="000000"/>
                </a:solidFill>
                <a:latin typeface="Helvetica Neue"/>
                <a:ea typeface="Helvetica Neue"/>
                <a:cs typeface="Helvetica Neue"/>
                <a:sym typeface="Helvetica Neue"/>
              </a:rPr>
              <a:t>The bulls have knocked out his front teeth and broken his arms, ribs, ankles, tailbone, collarbone and kneecap. They’ve given him more concussions and stitches and joy than he can measure.</a:t>
            </a:r>
          </a:p>
          <a:p>
            <a:pPr algn="l" rtl="0" lvl="0" marR="0">
              <a:lnSpc>
                <a:spcPct val="90000"/>
              </a:lnSpc>
              <a:spcBef>
                <a:spcPts val="620"/>
              </a:spcBef>
              <a:spcAft>
                <a:spcPts val="0"/>
              </a:spcAft>
              <a:buNone/>
            </a:pPr>
            <a:r>
              <a:rPr sz="3100" lang="en-US">
                <a:solidFill>
                  <a:srgbClr val="000000"/>
                </a:solidFill>
                <a:latin typeface="Helvetica Neue"/>
                <a:ea typeface="Helvetica Neue"/>
                <a:cs typeface="Helvetica Neue"/>
                <a:sym typeface="Helvetica Neue"/>
              </a:rPr>
              <a:t>     </a:t>
            </a:r>
            <a:r>
              <a:rPr strike="noStrike" u="none" b="0" cap="none" baseline="0" sz="3100" lang="en-US" i="0">
                <a:solidFill>
                  <a:srgbClr val="000000"/>
                </a:solidFill>
                <a:latin typeface="Helvetica Neue"/>
                <a:ea typeface="Helvetica Neue"/>
                <a:cs typeface="Helvetica Neue"/>
                <a:sym typeface="Helvetica Neue"/>
              </a:rPr>
              <a:t>“I live kind of different,” Stretch says, smiling toothlessly.</a:t>
            </a:r>
          </a:p>
        </p:txBody>
      </p: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8" name="Shape 148"/>
        <p:cNvGrpSpPr/>
        <p:nvPr/>
      </p:nvGrpSpPr>
      <p:grpSpPr>
        <a:xfrm>
          <a:off y="0" x="0"/>
          <a:ext cy="0" cx="0"/>
          <a:chOff y="0" x="0"/>
          <a:chExt cy="0" cx="0"/>
        </a:xfrm>
      </p:grpSpPr>
      <p:sp>
        <p:nvSpPr>
          <p:cNvPr id="149" name="Shape 149"/>
          <p:cNvSpPr txBox="1"/>
          <p:nvPr>
            <p:ph type="title"/>
          </p:nvPr>
        </p:nvSpPr>
        <p:spPr>
          <a:xfrm>
            <a:off y="677862" x="762000"/>
            <a:ext cy="1270000" cx="8635999"/>
          </a:xfrm>
          <a:prstGeom prst="rect">
            <a:avLst/>
          </a:prstGeom>
          <a:noFill/>
          <a:ln>
            <a:noFill/>
          </a:ln>
        </p:spPr>
        <p:txBody>
          <a:bodyPr bIns="50775" rIns="101575" lIns="101575" tIns="50775" anchor="ctr" anchorCtr="0">
            <a:noAutofit/>
          </a:bodyPr>
          <a:lstStyle/>
          <a:p>
            <a:pPr algn="l" rtl="0" lvl="0" marR="0" indent="0" marL="0">
              <a:lnSpc>
                <a:spcPct val="100000"/>
              </a:lnSpc>
              <a:spcBef>
                <a:spcPts val="0"/>
              </a:spcBef>
              <a:spcAft>
                <a:spcPts val="0"/>
              </a:spcAft>
              <a:buClr>
                <a:schemeClr val="hlink"/>
              </a:buClr>
              <a:buSzPct val="25000"/>
              <a:buFont typeface="PT Sans"/>
              <a:buNone/>
            </a:pPr>
            <a:r>
              <a:rPr strike="noStrike" u="none" cap="none" baseline="0" sz="3600" lang="en-US" i="0">
                <a:solidFill>
                  <a:srgbClr val="000000"/>
                </a:solidFill>
                <a:latin typeface="Helvetica Neue"/>
                <a:ea typeface="Helvetica Neue"/>
                <a:cs typeface="Helvetica Neue"/>
                <a:sym typeface="Helvetica Neue"/>
              </a:rPr>
              <a:t>Enhances vs. </a:t>
            </a:r>
            <a:r>
              <a:rPr sz="3600" lang="en-US">
                <a:solidFill>
                  <a:srgbClr val="000000"/>
                </a:solidFill>
                <a:latin typeface="Helvetica Neue"/>
                <a:ea typeface="Helvetica Neue"/>
                <a:cs typeface="Helvetica Neue"/>
                <a:sym typeface="Helvetica Neue"/>
              </a:rPr>
              <a:t>c</a:t>
            </a:r>
            <a:r>
              <a:rPr strike="noStrike" u="none" cap="none" baseline="0" sz="3600" lang="en-US" i="0">
                <a:solidFill>
                  <a:srgbClr val="000000"/>
                </a:solidFill>
                <a:latin typeface="Helvetica Neue"/>
                <a:ea typeface="Helvetica Neue"/>
                <a:cs typeface="Helvetica Neue"/>
                <a:sym typeface="Helvetica Neue"/>
              </a:rPr>
              <a:t>ontradicts</a:t>
            </a:r>
          </a:p>
        </p:txBody>
      </p:sp>
      <p:sp>
        <p:nvSpPr>
          <p:cNvPr id="150" name="Shape 150"/>
          <p:cNvSpPr txBox="1"/>
          <p:nvPr>
            <p:ph idx="1" type="body"/>
          </p:nvPr>
        </p:nvSpPr>
        <p:spPr>
          <a:xfrm>
            <a:off y="2133600" x="762000"/>
            <a:ext cy="4572000" cx="4233861"/>
          </a:xfrm>
          <a:prstGeom prst="rect">
            <a:avLst/>
          </a:prstGeom>
          <a:noFill/>
          <a:ln>
            <a:noFill/>
          </a:ln>
        </p:spPr>
        <p:txBody>
          <a:bodyPr bIns="50775" rIns="101575" lIns="101575" tIns="50775" anchor="t" anchorCtr="0">
            <a:noAutofit/>
          </a:bodyPr>
          <a:lstStyle/>
          <a:p>
            <a:pPr algn="l" rtl="0" lvl="0" marR="0" indent="-381000" marL="381000">
              <a:lnSpc>
                <a:spcPct val="100000"/>
              </a:lnSpc>
              <a:spcBef>
                <a:spcPts val="0"/>
              </a:spcBef>
              <a:spcAft>
                <a:spcPts val="0"/>
              </a:spcAft>
              <a:buClr>
                <a:srgbClr val="000000"/>
              </a:buClr>
              <a:buSzPct val="100000"/>
              <a:buFont typeface="Helvetica Neue"/>
              <a:buChar char="•"/>
            </a:pPr>
            <a:r>
              <a:rPr strike="noStrike" u="none" b="0" cap="none" baseline="0" sz="3100" lang="en-US" i="0">
                <a:solidFill>
                  <a:srgbClr val="000000"/>
                </a:solidFill>
                <a:latin typeface="Helvetica Neue"/>
                <a:ea typeface="Helvetica Neue"/>
                <a:cs typeface="Helvetica Neue"/>
                <a:sym typeface="Helvetica Neue"/>
              </a:rPr>
              <a:t>Shrapnel from the explosion completely severed his arm.</a:t>
            </a:r>
          </a:p>
        </p:txBody>
      </p:sp>
      <p:sp>
        <p:nvSpPr>
          <p:cNvPr id="151" name="Shape 151"/>
          <p:cNvSpPr txBox="1"/>
          <p:nvPr>
            <p:ph idx="2" type="body"/>
          </p:nvPr>
        </p:nvSpPr>
        <p:spPr>
          <a:xfrm>
            <a:off y="2133600" x="5164137"/>
            <a:ext cy="4572000" cx="4233861"/>
          </a:xfrm>
          <a:prstGeom prst="rect">
            <a:avLst/>
          </a:prstGeom>
          <a:noFill/>
          <a:ln>
            <a:noFill/>
          </a:ln>
        </p:spPr>
        <p:txBody>
          <a:bodyPr bIns="50775" rIns="101575" lIns="101575" tIns="50775" anchor="t" anchorCtr="0">
            <a:noAutofit/>
          </a:bodyPr>
          <a:lstStyle/>
          <a:p>
            <a:pPr algn="l" rtl="0" lvl="0" marR="0" indent="-381000" marL="381000">
              <a:lnSpc>
                <a:spcPct val="100000"/>
              </a:lnSpc>
              <a:spcBef>
                <a:spcPts val="0"/>
              </a:spcBef>
              <a:spcAft>
                <a:spcPts val="0"/>
              </a:spcAft>
              <a:buClr>
                <a:srgbClr val="000000"/>
              </a:buClr>
              <a:buSzPct val="100000"/>
              <a:buFont typeface="Helvetica Neue"/>
              <a:buChar char="•"/>
            </a:pPr>
            <a:r>
              <a:rPr strike="noStrike" u="none" b="0" cap="none" baseline="0" sz="3100" lang="en-US" i="0">
                <a:solidFill>
                  <a:srgbClr val="000000"/>
                </a:solidFill>
                <a:latin typeface="Helvetica Neue"/>
                <a:ea typeface="Helvetica Neue"/>
                <a:cs typeface="Helvetica Neue"/>
                <a:sym typeface="Helvetica Neue"/>
              </a:rPr>
              <a:t>Shrapnel from the explosion partially severed his arm.</a:t>
            </a:r>
          </a:p>
          <a:p>
            <a:r>
              <a:t/>
            </a:r>
          </a:p>
          <a:p>
            <a:pPr algn="l" rtl="0" lvl="0" marR="0" indent="-381000" marL="381000">
              <a:lnSpc>
                <a:spcPct val="100000"/>
              </a:lnSpc>
              <a:spcBef>
                <a:spcPts val="620"/>
              </a:spcBef>
              <a:spcAft>
                <a:spcPts val="0"/>
              </a:spcAft>
              <a:buClr>
                <a:srgbClr val="000000"/>
              </a:buClr>
              <a:buSzPct val="100000"/>
              <a:buFont typeface="Helvetica Neue"/>
              <a:buChar char="•"/>
            </a:pPr>
            <a:r>
              <a:rPr strike="noStrike" u="none" b="0" cap="none" baseline="0" sz="3100" lang="en-US" i="0">
                <a:solidFill>
                  <a:srgbClr val="000000"/>
                </a:solidFill>
                <a:latin typeface="Helvetica Neue"/>
                <a:ea typeface="Helvetica Neue"/>
                <a:cs typeface="Helvetica Neue"/>
                <a:sym typeface="Helvetica Neue"/>
              </a:rPr>
              <a:t>How do these two sentences differ in meaning?</a:t>
            </a:r>
          </a:p>
        </p:txBody>
      </p:sp>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6" name="Shape 156"/>
        <p:cNvGrpSpPr/>
        <p:nvPr/>
      </p:nvGrpSpPr>
      <p:grpSpPr>
        <a:xfrm>
          <a:off y="0" x="0"/>
          <a:ext cy="0" cx="0"/>
          <a:chOff y="0" x="0"/>
          <a:chExt cy="0" cx="0"/>
        </a:xfrm>
      </p:grpSpPr>
      <p:sp>
        <p:nvSpPr>
          <p:cNvPr id="157" name="Shape 157"/>
          <p:cNvSpPr txBox="1"/>
          <p:nvPr>
            <p:ph type="title"/>
          </p:nvPr>
        </p:nvSpPr>
        <p:spPr>
          <a:xfrm>
            <a:off y="592137" x="508000"/>
            <a:ext cy="1439862" cx="9313862"/>
          </a:xfrm>
          <a:prstGeom prst="rect">
            <a:avLst/>
          </a:prstGeom>
          <a:noFill/>
          <a:ln>
            <a:noFill/>
          </a:ln>
        </p:spPr>
        <p:txBody>
          <a:bodyPr bIns="50775" rIns="101575" lIns="101575" tIns="50775" anchor="ctr" anchorCtr="0">
            <a:noAutofit/>
          </a:bodyPr>
          <a:lstStyle/>
          <a:p>
            <a:pPr algn="l" rtl="0" lvl="0" marR="0" indent="0" marL="0">
              <a:lnSpc>
                <a:spcPct val="100000"/>
              </a:lnSpc>
              <a:spcBef>
                <a:spcPts val="0"/>
              </a:spcBef>
              <a:spcAft>
                <a:spcPts val="0"/>
              </a:spcAft>
              <a:buClr>
                <a:schemeClr val="hlink"/>
              </a:buClr>
              <a:buSzPct val="25000"/>
              <a:buFont typeface="PT Sans"/>
              <a:buNone/>
            </a:pPr>
            <a:r>
              <a:rPr strike="noStrike" u="none" cap="none" baseline="0" sz="3600" lang="en-US" i="0">
                <a:solidFill>
                  <a:srgbClr val="000000"/>
                </a:solidFill>
                <a:latin typeface="Helvetica Neue"/>
                <a:ea typeface="Helvetica Neue"/>
                <a:cs typeface="Helvetica Neue"/>
                <a:sym typeface="Helvetica Neue"/>
              </a:rPr>
              <a:t>Revision - Step 4</a:t>
            </a:r>
          </a:p>
        </p:txBody>
      </p:sp>
      <p:sp>
        <p:nvSpPr>
          <p:cNvPr id="158" name="Shape 158"/>
          <p:cNvSpPr txBox="1"/>
          <p:nvPr>
            <p:ph idx="1" type="body"/>
          </p:nvPr>
        </p:nvSpPr>
        <p:spPr>
          <a:xfrm>
            <a:off y="2133600" x="762000"/>
            <a:ext cy="4572000" cx="8635999"/>
          </a:xfrm>
          <a:prstGeom prst="rect">
            <a:avLst/>
          </a:prstGeom>
          <a:noFill/>
          <a:ln>
            <a:noFill/>
          </a:ln>
        </p:spPr>
        <p:txBody>
          <a:bodyPr bIns="50775" rIns="101575" lIns="101575" tIns="50775" anchor="t" anchorCtr="0">
            <a:noAutofit/>
          </a:bodyPr>
          <a:lstStyle/>
          <a:p>
            <a:pPr algn="l" rtl="0" lvl="0" marR="0" indent="-381000" marL="381000">
              <a:lnSpc>
                <a:spcPct val="100000"/>
              </a:lnSpc>
              <a:spcBef>
                <a:spcPts val="0"/>
              </a:spcBef>
              <a:spcAft>
                <a:spcPts val="0"/>
              </a:spcAft>
              <a:buClr>
                <a:srgbClr val="000000"/>
              </a:buClr>
              <a:buSzPct val="100000"/>
              <a:buFont typeface="Helvetica Neue"/>
              <a:buChar char="•"/>
            </a:pPr>
            <a:r>
              <a:rPr strike="noStrike" u="none" b="0" cap="none" baseline="0" sz="3600" lang="en-US" i="0">
                <a:solidFill>
                  <a:srgbClr val="000000"/>
                </a:solidFill>
                <a:latin typeface="Helvetica Neue"/>
                <a:ea typeface="Helvetica Neue"/>
                <a:cs typeface="Helvetica Neue"/>
                <a:sym typeface="Helvetica Neue"/>
              </a:rPr>
              <a:t>Underline all the verb phrases twice.</a:t>
            </a:r>
          </a:p>
          <a:p>
            <a:pPr algn="l" rtl="0" lvl="0" marR="0" indent="-381000" marL="381000">
              <a:lnSpc>
                <a:spcPct val="100000"/>
              </a:lnSpc>
              <a:spcBef>
                <a:spcPts val="720"/>
              </a:spcBef>
              <a:spcAft>
                <a:spcPts val="0"/>
              </a:spcAft>
              <a:buClr>
                <a:srgbClr val="000000"/>
              </a:buClr>
              <a:buSzPct val="100000"/>
              <a:buFont typeface="Helvetica Neue"/>
              <a:buChar char="•"/>
            </a:pPr>
            <a:r>
              <a:rPr strike="noStrike" u="none" b="0" cap="none" baseline="0" sz="3600" lang="en-US" i="0">
                <a:solidFill>
                  <a:srgbClr val="000000"/>
                </a:solidFill>
                <a:latin typeface="Helvetica Neue"/>
                <a:ea typeface="Helvetica Neue"/>
                <a:cs typeface="Helvetica Neue"/>
                <a:sym typeface="Helvetica Neue"/>
              </a:rPr>
              <a:t>On a separate sheet of paper list the verbs straight down the page. </a:t>
            </a:r>
          </a:p>
          <a:p>
            <a:pPr algn="l" rtl="0" lvl="0" marR="0" indent="-381000" marL="381000">
              <a:lnSpc>
                <a:spcPct val="100000"/>
              </a:lnSpc>
              <a:spcBef>
                <a:spcPts val="720"/>
              </a:spcBef>
              <a:spcAft>
                <a:spcPts val="0"/>
              </a:spcAft>
              <a:buClr>
                <a:srgbClr val="000000"/>
              </a:buClr>
              <a:buSzPct val="100000"/>
              <a:buFont typeface="Helvetica Neue"/>
              <a:buChar char="•"/>
            </a:pPr>
            <a:r>
              <a:rPr strike="noStrike" u="none" b="0" cap="none" baseline="0" sz="3600" lang="en-US" i="0">
                <a:solidFill>
                  <a:srgbClr val="000000"/>
                </a:solidFill>
                <a:latin typeface="Helvetica Neue"/>
                <a:ea typeface="Helvetica Neue"/>
                <a:cs typeface="Helvetica Neue"/>
                <a:sym typeface="Helvetica Neue"/>
              </a:rPr>
              <a:t>Look for weak verbs and rewrite those sentences</a:t>
            </a:r>
            <a:r>
              <a:rPr sz="3600" lang="en-US">
                <a:solidFill>
                  <a:srgbClr val="000000"/>
                </a:solidFill>
                <a:latin typeface="Helvetica Neue"/>
                <a:ea typeface="Helvetica Neue"/>
                <a:cs typeface="Helvetica Neue"/>
                <a:sym typeface="Helvetica Neue"/>
              </a:rPr>
              <a:t> </a:t>
            </a:r>
            <a:r>
              <a:rPr strike="noStrike" u="none" b="0" cap="none" baseline="0" sz="3600" lang="en-US" i="0">
                <a:solidFill>
                  <a:srgbClr val="000000"/>
                </a:solidFill>
                <a:latin typeface="Helvetica Neue"/>
                <a:ea typeface="Helvetica Neue"/>
                <a:cs typeface="Helvetica Neue"/>
                <a:sym typeface="Helvetica Neue"/>
              </a:rPr>
              <a:t>(ing verbs, verbs with lots of helpers, be verbs).</a:t>
            </a:r>
          </a:p>
          <a:p>
            <a:r>
              <a:t/>
            </a:r>
          </a:p>
        </p:txBody>
      </p:sp>
    </p:spTree>
  </p:cSld>
  <p:clrMapOvr>
    <a:masterClrMapping/>
  </p:clrMapOvr>
  <p:transition spd="slow">
    <p:cut/>
  </p:transition>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3" name="Shape 163"/>
        <p:cNvGrpSpPr/>
        <p:nvPr/>
      </p:nvGrpSpPr>
      <p:grpSpPr>
        <a:xfrm>
          <a:off y="0" x="0"/>
          <a:ext cy="0" cx="0"/>
          <a:chOff y="0" x="0"/>
          <a:chExt cy="0" cx="0"/>
        </a:xfrm>
      </p:grpSpPr>
      <p:sp>
        <p:nvSpPr>
          <p:cNvPr id="164" name="Shape 164"/>
          <p:cNvSpPr txBox="1"/>
          <p:nvPr>
            <p:ph type="title"/>
          </p:nvPr>
        </p:nvSpPr>
        <p:spPr>
          <a:xfrm>
            <a:off y="592137" x="508000"/>
            <a:ext cy="1439862" cx="9313862"/>
          </a:xfrm>
          <a:prstGeom prst="rect">
            <a:avLst/>
          </a:prstGeom>
          <a:noFill/>
          <a:ln>
            <a:noFill/>
          </a:ln>
        </p:spPr>
        <p:txBody>
          <a:bodyPr bIns="50775" rIns="101575" lIns="101575" tIns="50775" anchor="ctr" anchorCtr="0">
            <a:noAutofit/>
          </a:bodyPr>
          <a:lstStyle/>
          <a:p>
            <a:pPr algn="l" rtl="0" lvl="0" marR="0" indent="0" marL="0">
              <a:lnSpc>
                <a:spcPct val="100000"/>
              </a:lnSpc>
              <a:spcBef>
                <a:spcPts val="0"/>
              </a:spcBef>
              <a:spcAft>
                <a:spcPts val="0"/>
              </a:spcAft>
              <a:buClr>
                <a:schemeClr val="hlink"/>
              </a:buClr>
              <a:buSzPct val="25000"/>
              <a:buFont typeface="PT Sans"/>
              <a:buNone/>
            </a:pPr>
            <a:r>
              <a:rPr strike="noStrike" u="none" cap="none" baseline="0" sz="3600" lang="en-US" i="0">
                <a:solidFill>
                  <a:srgbClr val="000000"/>
                </a:solidFill>
                <a:latin typeface="Helvetica Neue"/>
                <a:ea typeface="Helvetica Neue"/>
                <a:cs typeface="Helvetica Neue"/>
                <a:sym typeface="Helvetica Neue"/>
              </a:rPr>
              <a:t>For </a:t>
            </a:r>
            <a:r>
              <a:rPr sz="3600" lang="en-US">
                <a:solidFill>
                  <a:srgbClr val="000000"/>
                </a:solidFill>
                <a:latin typeface="Helvetica Neue"/>
                <a:ea typeface="Helvetica Neue"/>
                <a:cs typeface="Helvetica Neue"/>
                <a:sym typeface="Helvetica Neue"/>
              </a:rPr>
              <a:t>e</a:t>
            </a:r>
            <a:r>
              <a:rPr strike="noStrike" u="none" cap="none" baseline="0" sz="3600" lang="en-US" i="0">
                <a:solidFill>
                  <a:srgbClr val="000000"/>
                </a:solidFill>
                <a:latin typeface="Helvetica Neue"/>
                <a:ea typeface="Helvetica Neue"/>
                <a:cs typeface="Helvetica Neue"/>
                <a:sym typeface="Helvetica Neue"/>
              </a:rPr>
              <a:t>xample - </a:t>
            </a:r>
            <a:r>
              <a:rPr sz="3600" lang="en-US">
                <a:solidFill>
                  <a:srgbClr val="000000"/>
                </a:solidFill>
                <a:latin typeface="Helvetica Neue"/>
                <a:ea typeface="Helvetica Neue"/>
                <a:cs typeface="Helvetica Neue"/>
                <a:sym typeface="Helvetica Neue"/>
              </a:rPr>
              <a:t>b</a:t>
            </a:r>
            <a:r>
              <a:rPr strike="noStrike" u="none" cap="none" baseline="0" sz="3600" lang="en-US" i="0">
                <a:solidFill>
                  <a:srgbClr val="000000"/>
                </a:solidFill>
                <a:latin typeface="Helvetica Neue"/>
                <a:ea typeface="Helvetica Neue"/>
                <a:cs typeface="Helvetica Neue"/>
                <a:sym typeface="Helvetica Neue"/>
              </a:rPr>
              <a:t>ad </a:t>
            </a:r>
            <a:r>
              <a:rPr sz="3600" lang="en-US">
                <a:solidFill>
                  <a:srgbClr val="000000"/>
                </a:solidFill>
                <a:latin typeface="Helvetica Neue"/>
                <a:ea typeface="Helvetica Neue"/>
                <a:cs typeface="Helvetica Neue"/>
                <a:sym typeface="Helvetica Neue"/>
              </a:rPr>
              <a:t>v</a:t>
            </a:r>
            <a:r>
              <a:rPr strike="noStrike" u="none" cap="none" baseline="0" sz="3600" lang="en-US" i="0">
                <a:solidFill>
                  <a:srgbClr val="000000"/>
                </a:solidFill>
                <a:latin typeface="Helvetica Neue"/>
                <a:ea typeface="Helvetica Neue"/>
                <a:cs typeface="Helvetica Neue"/>
                <a:sym typeface="Helvetica Neue"/>
              </a:rPr>
              <a:t>erbs</a:t>
            </a:r>
          </a:p>
        </p:txBody>
      </p:sp>
      <p:sp>
        <p:nvSpPr>
          <p:cNvPr id="165" name="Shape 165"/>
          <p:cNvSpPr txBox="1"/>
          <p:nvPr>
            <p:ph idx="1" type="body"/>
          </p:nvPr>
        </p:nvSpPr>
        <p:spPr>
          <a:xfrm>
            <a:off y="2133600" x="762000"/>
            <a:ext cy="4572000" cx="8635999"/>
          </a:xfrm>
          <a:prstGeom prst="rect">
            <a:avLst/>
          </a:prstGeom>
          <a:noFill/>
          <a:ln>
            <a:noFill/>
          </a:ln>
        </p:spPr>
        <p:txBody>
          <a:bodyPr bIns="50775" rIns="101575" lIns="101575" tIns="50775" anchor="t" anchorCtr="0">
            <a:noAutofit/>
          </a:bodyPr>
          <a:lstStyle/>
          <a:p>
            <a:pPr algn="l" rtl="0" lvl="0" marR="0" indent="-342900" marL="342900">
              <a:lnSpc>
                <a:spcPct val="90000"/>
              </a:lnSpc>
              <a:spcBef>
                <a:spcPts val="0"/>
              </a:spcBef>
              <a:spcAft>
                <a:spcPts val="0"/>
              </a:spcAft>
              <a:buClr>
                <a:schemeClr val="lt2"/>
              </a:buClr>
              <a:buSzPct val="100000"/>
              <a:buFont typeface="Helvetica Neue"/>
              <a:buChar char="•"/>
            </a:pPr>
            <a:r>
              <a:rPr strike="noStrike" u="none" b="0" cap="none" baseline="0" sz="3600" lang="en-US" i="0">
                <a:solidFill>
                  <a:srgbClr val="000000"/>
                </a:solidFill>
                <a:latin typeface="Helvetica Neue"/>
                <a:ea typeface="Helvetica Neue"/>
                <a:cs typeface="Helvetica Neue"/>
                <a:sym typeface="Helvetica Neue"/>
              </a:rPr>
              <a:t>The good ol’ boy system</a:t>
            </a:r>
            <a:r>
              <a:rPr strike="noStrike" u="none" b="0" cap="none" baseline="0" sz="3600" lang="en-US" i="0">
                <a:solidFill>
                  <a:schemeClr val="lt1"/>
                </a:solidFill>
                <a:latin typeface="Helvetica Neue"/>
                <a:ea typeface="Helvetica Neue"/>
                <a:cs typeface="Helvetica Neue"/>
                <a:sym typeface="Helvetica Neue"/>
              </a:rPr>
              <a:t> </a:t>
            </a:r>
            <a:r>
              <a:rPr strike="noStrike" u="none" b="1" cap="none" baseline="0" sz="3600" lang="en-US" i="0">
                <a:solidFill>
                  <a:schemeClr val="hlink"/>
                </a:solidFill>
                <a:latin typeface="Helvetica Neue"/>
                <a:ea typeface="Helvetica Neue"/>
                <a:cs typeface="Helvetica Neue"/>
                <a:sym typeface="Helvetica Neue"/>
              </a:rPr>
              <a:t>was</a:t>
            </a:r>
            <a:r>
              <a:rPr strike="noStrike" u="none" b="0" cap="none" baseline="0" sz="3600" lang="en-US" i="0">
                <a:solidFill>
                  <a:schemeClr val="lt1"/>
                </a:solidFill>
                <a:latin typeface="Helvetica Neue"/>
                <a:ea typeface="Helvetica Neue"/>
                <a:cs typeface="Helvetica Neue"/>
                <a:sym typeface="Helvetica Neue"/>
              </a:rPr>
              <a:t> </a:t>
            </a:r>
            <a:r>
              <a:rPr strike="noStrike" u="none" b="0" cap="none" baseline="0" sz="3600" lang="en-US" i="0">
                <a:solidFill>
                  <a:srgbClr val="000000"/>
                </a:solidFill>
                <a:latin typeface="Helvetica Neue"/>
                <a:ea typeface="Helvetica Neue"/>
                <a:cs typeface="Helvetica Neue"/>
                <a:sym typeface="Helvetica Neue"/>
              </a:rPr>
              <a:t>still in tact with administrators at a high school in South Arkansas when I</a:t>
            </a:r>
            <a:r>
              <a:rPr strike="noStrike" u="none" b="0" cap="none" baseline="0" sz="3600" lang="en-US" i="0">
                <a:solidFill>
                  <a:schemeClr val="lt1"/>
                </a:solidFill>
                <a:latin typeface="Helvetica Neue"/>
                <a:ea typeface="Helvetica Neue"/>
                <a:cs typeface="Helvetica Neue"/>
                <a:sym typeface="Helvetica Neue"/>
              </a:rPr>
              <a:t> </a:t>
            </a:r>
            <a:r>
              <a:rPr strike="noStrike" u="none" b="1" cap="none" baseline="0" sz="3600" lang="en-US" i="0">
                <a:solidFill>
                  <a:schemeClr val="hlink"/>
                </a:solidFill>
                <a:latin typeface="Helvetica Neue"/>
                <a:ea typeface="Helvetica Neue"/>
                <a:cs typeface="Helvetica Neue"/>
                <a:sym typeface="Helvetica Neue"/>
              </a:rPr>
              <a:t>sat</a:t>
            </a:r>
            <a:r>
              <a:rPr strike="noStrike" u="none" b="0" cap="none" baseline="0" sz="3600" lang="en-US" i="0">
                <a:solidFill>
                  <a:schemeClr val="hlink"/>
                </a:solidFill>
                <a:latin typeface="Helvetica Neue"/>
                <a:ea typeface="Helvetica Neue"/>
                <a:cs typeface="Helvetica Neue"/>
                <a:sym typeface="Helvetica Neue"/>
              </a:rPr>
              <a:t> </a:t>
            </a:r>
            <a:r>
              <a:rPr strike="noStrike" u="none" b="0" cap="none" baseline="0" sz="3600" lang="en-US" i="0">
                <a:solidFill>
                  <a:srgbClr val="000000"/>
                </a:solidFill>
                <a:latin typeface="Helvetica Neue"/>
                <a:ea typeface="Helvetica Neue"/>
                <a:cs typeface="Helvetica Neue"/>
                <a:sym typeface="Helvetica Neue"/>
              </a:rPr>
              <a:t>down with them one afternoon. The topic of discussion</a:t>
            </a:r>
            <a:r>
              <a:rPr strike="noStrike" u="none" b="0" cap="none" baseline="0" sz="3600" lang="en-US" i="0">
                <a:solidFill>
                  <a:schemeClr val="lt1"/>
                </a:solidFill>
                <a:latin typeface="Helvetica Neue"/>
                <a:ea typeface="Helvetica Neue"/>
                <a:cs typeface="Helvetica Neue"/>
                <a:sym typeface="Helvetica Neue"/>
              </a:rPr>
              <a:t> </a:t>
            </a:r>
            <a:r>
              <a:rPr strike="noStrike" u="none" b="1" cap="none" baseline="0" sz="3600" lang="en-US" i="0">
                <a:solidFill>
                  <a:schemeClr val="hlink"/>
                </a:solidFill>
                <a:latin typeface="Helvetica Neue"/>
                <a:ea typeface="Helvetica Neue"/>
                <a:cs typeface="Helvetica Neue"/>
                <a:sym typeface="Helvetica Neue"/>
              </a:rPr>
              <a:t>was</a:t>
            </a:r>
            <a:r>
              <a:rPr strike="noStrike" u="none" b="0" cap="none" baseline="0" sz="3600" lang="en-US" i="0">
                <a:solidFill>
                  <a:schemeClr val="lt1"/>
                </a:solidFill>
                <a:latin typeface="Helvetica Neue"/>
                <a:ea typeface="Helvetica Neue"/>
                <a:cs typeface="Helvetica Neue"/>
                <a:sym typeface="Helvetica Neue"/>
              </a:rPr>
              <a:t> </a:t>
            </a:r>
            <a:r>
              <a:rPr strike="noStrike" u="none" b="0" cap="none" baseline="0" sz="3600" lang="en-US" i="0">
                <a:solidFill>
                  <a:srgbClr val="000000"/>
                </a:solidFill>
                <a:latin typeface="Helvetica Neue"/>
                <a:ea typeface="Helvetica Neue"/>
                <a:cs typeface="Helvetica Neue"/>
                <a:sym typeface="Helvetica Neue"/>
              </a:rPr>
              <a:t>the lack of qualified bus drivers when I</a:t>
            </a:r>
            <a:r>
              <a:rPr strike="noStrike" u="none" b="0" cap="none" baseline="0" sz="3600" lang="en-US" i="0">
                <a:solidFill>
                  <a:schemeClr val="lt1"/>
                </a:solidFill>
                <a:latin typeface="Helvetica Neue"/>
                <a:ea typeface="Helvetica Neue"/>
                <a:cs typeface="Helvetica Neue"/>
                <a:sym typeface="Helvetica Neue"/>
              </a:rPr>
              <a:t> </a:t>
            </a:r>
            <a:r>
              <a:rPr strike="noStrike" u="none" b="1" cap="none" baseline="0" sz="3600" lang="en-US" i="0">
                <a:solidFill>
                  <a:schemeClr val="hlink"/>
                </a:solidFill>
                <a:latin typeface="Helvetica Neue"/>
                <a:ea typeface="Helvetica Neue"/>
                <a:cs typeface="Helvetica Neue"/>
                <a:sym typeface="Helvetica Neue"/>
              </a:rPr>
              <a:t>walked</a:t>
            </a:r>
            <a:r>
              <a:rPr strike="noStrike" u="none" b="0" cap="none" baseline="0" sz="3600" lang="en-US" i="0">
                <a:solidFill>
                  <a:schemeClr val="lt1"/>
                </a:solidFill>
                <a:latin typeface="Helvetica Neue"/>
                <a:ea typeface="Helvetica Neue"/>
                <a:cs typeface="Helvetica Neue"/>
                <a:sym typeface="Helvetica Neue"/>
              </a:rPr>
              <a:t> </a:t>
            </a:r>
            <a:r>
              <a:rPr strike="noStrike" u="none" b="0" cap="none" baseline="0" sz="3600" lang="en-US" i="0">
                <a:solidFill>
                  <a:srgbClr val="000000"/>
                </a:solidFill>
                <a:latin typeface="Helvetica Neue"/>
                <a:ea typeface="Helvetica Neue"/>
                <a:cs typeface="Helvetica Neue"/>
                <a:sym typeface="Helvetica Neue"/>
              </a:rPr>
              <a:t>into the office after teaching summer school English that August.</a:t>
            </a:r>
          </a:p>
          <a:p>
            <a:r>
              <a:t/>
            </a:r>
          </a:p>
          <a:p>
            <a:r>
              <a:t/>
            </a:r>
          </a:p>
        </p:txBody>
      </p:sp>
    </p:spTree>
  </p:cSld>
  <p:clrMapOvr>
    <a:masterClrMapping/>
  </p:clrMapOvr>
  <p:transition spd="slow">
    <p:cut/>
  </p:transition>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70" name="Shape 170"/>
        <p:cNvGrpSpPr/>
        <p:nvPr/>
      </p:nvGrpSpPr>
      <p:grpSpPr>
        <a:xfrm>
          <a:off y="0" x="0"/>
          <a:ext cy="0" cx="0"/>
          <a:chOff y="0" x="0"/>
          <a:chExt cy="0" cx="0"/>
        </a:xfrm>
      </p:grpSpPr>
      <p:sp>
        <p:nvSpPr>
          <p:cNvPr id="171" name="Shape 171"/>
          <p:cNvSpPr txBox="1"/>
          <p:nvPr>
            <p:ph type="title"/>
          </p:nvPr>
        </p:nvSpPr>
        <p:spPr>
          <a:xfrm>
            <a:off y="677862" x="762000"/>
            <a:ext cy="1270000" cx="8635999"/>
          </a:xfrm>
          <a:prstGeom prst="rect">
            <a:avLst/>
          </a:prstGeom>
          <a:noFill/>
          <a:ln>
            <a:noFill/>
          </a:ln>
        </p:spPr>
        <p:txBody>
          <a:bodyPr bIns="50775" rIns="101575" lIns="101575" tIns="50775" anchor="ctr" anchorCtr="0">
            <a:noAutofit/>
          </a:bodyPr>
          <a:lstStyle/>
          <a:p>
            <a:pPr algn="l" rtl="0" lvl="0" marR="0" indent="0" marL="0">
              <a:lnSpc>
                <a:spcPct val="100000"/>
              </a:lnSpc>
              <a:spcBef>
                <a:spcPts val="0"/>
              </a:spcBef>
              <a:spcAft>
                <a:spcPts val="0"/>
              </a:spcAft>
              <a:buClr>
                <a:schemeClr val="hlink"/>
              </a:buClr>
              <a:buSzPct val="25000"/>
              <a:buFont typeface="PT Sans"/>
              <a:buNone/>
            </a:pPr>
            <a:r>
              <a:rPr strike="noStrike" u="none" cap="none" baseline="0" sz="3600" lang="en-US" i="0">
                <a:solidFill>
                  <a:srgbClr val="000000"/>
                </a:solidFill>
                <a:latin typeface="Helvetica Neue"/>
                <a:ea typeface="Helvetica Neue"/>
                <a:cs typeface="Helvetica Neue"/>
                <a:sym typeface="Helvetica Neue"/>
              </a:rPr>
              <a:t>For </a:t>
            </a:r>
            <a:r>
              <a:rPr sz="3600" lang="en-US">
                <a:solidFill>
                  <a:srgbClr val="000000"/>
                </a:solidFill>
                <a:latin typeface="Helvetica Neue"/>
                <a:ea typeface="Helvetica Neue"/>
                <a:cs typeface="Helvetica Neue"/>
                <a:sym typeface="Helvetica Neue"/>
              </a:rPr>
              <a:t>e</a:t>
            </a:r>
            <a:r>
              <a:rPr strike="noStrike" u="none" cap="none" baseline="0" sz="3600" lang="en-US" i="0">
                <a:solidFill>
                  <a:srgbClr val="000000"/>
                </a:solidFill>
                <a:latin typeface="Helvetica Neue"/>
                <a:ea typeface="Helvetica Neue"/>
                <a:cs typeface="Helvetica Neue"/>
                <a:sym typeface="Helvetica Neue"/>
              </a:rPr>
              <a:t>xample - </a:t>
            </a:r>
            <a:r>
              <a:rPr sz="3600" lang="en-US">
                <a:solidFill>
                  <a:srgbClr val="000000"/>
                </a:solidFill>
                <a:latin typeface="Helvetica Neue"/>
                <a:ea typeface="Helvetica Neue"/>
                <a:cs typeface="Helvetica Neue"/>
                <a:sym typeface="Helvetica Neue"/>
              </a:rPr>
              <a:t>b</a:t>
            </a:r>
            <a:r>
              <a:rPr strike="noStrike" u="none" cap="none" baseline="0" sz="3600" lang="en-US" i="0">
                <a:solidFill>
                  <a:srgbClr val="000000"/>
                </a:solidFill>
                <a:latin typeface="Helvetica Neue"/>
                <a:ea typeface="Helvetica Neue"/>
                <a:cs typeface="Helvetica Neue"/>
                <a:sym typeface="Helvetica Neue"/>
              </a:rPr>
              <a:t>ad </a:t>
            </a:r>
            <a:r>
              <a:rPr sz="3600" lang="en-US">
                <a:solidFill>
                  <a:srgbClr val="000000"/>
                </a:solidFill>
                <a:latin typeface="Helvetica Neue"/>
                <a:ea typeface="Helvetica Neue"/>
                <a:cs typeface="Helvetica Neue"/>
                <a:sym typeface="Helvetica Neue"/>
              </a:rPr>
              <a:t>v</a:t>
            </a:r>
            <a:r>
              <a:rPr strike="noStrike" u="none" cap="none" baseline="0" sz="3600" lang="en-US" i="0">
                <a:solidFill>
                  <a:srgbClr val="000000"/>
                </a:solidFill>
                <a:latin typeface="Helvetica Neue"/>
                <a:ea typeface="Helvetica Neue"/>
                <a:cs typeface="Helvetica Neue"/>
                <a:sym typeface="Helvetica Neue"/>
              </a:rPr>
              <a:t>erbs</a:t>
            </a:r>
          </a:p>
        </p:txBody>
      </p:sp>
      <p:sp>
        <p:nvSpPr>
          <p:cNvPr id="172" name="Shape 172"/>
          <p:cNvSpPr txBox="1"/>
          <p:nvPr>
            <p:ph idx="1" type="body"/>
          </p:nvPr>
        </p:nvSpPr>
        <p:spPr>
          <a:xfrm>
            <a:off y="2133600" x="762000"/>
            <a:ext cy="4572000" cx="4233861"/>
          </a:xfrm>
          <a:prstGeom prst="rect">
            <a:avLst/>
          </a:prstGeom>
          <a:noFill/>
          <a:ln>
            <a:noFill/>
          </a:ln>
        </p:spPr>
        <p:txBody>
          <a:bodyPr bIns="50775" rIns="101575" lIns="101575" tIns="50775" anchor="t" anchorCtr="0">
            <a:noAutofit/>
          </a:bodyPr>
          <a:lstStyle/>
          <a:p>
            <a:pPr algn="l" rtl="0" lvl="0" marR="0" indent="-381000" marL="381000">
              <a:lnSpc>
                <a:spcPct val="100000"/>
              </a:lnSpc>
              <a:spcBef>
                <a:spcPts val="0"/>
              </a:spcBef>
              <a:spcAft>
                <a:spcPts val="0"/>
              </a:spcAft>
              <a:buClr>
                <a:srgbClr val="000000"/>
              </a:buClr>
              <a:buSzPct val="100000"/>
              <a:buFont typeface="Helvetica Neue"/>
              <a:buChar char="•"/>
            </a:pPr>
            <a:r>
              <a:rPr sz="3100" lang="en-US">
                <a:solidFill>
                  <a:srgbClr val="000000"/>
                </a:solidFill>
                <a:latin typeface="Helvetica Neue"/>
                <a:ea typeface="Helvetica Neue"/>
                <a:cs typeface="Helvetica Neue"/>
                <a:sym typeface="Helvetica Neue"/>
              </a:rPr>
              <a:t>w</a:t>
            </a:r>
            <a:r>
              <a:rPr strike="noStrike" u="none" b="0" cap="none" baseline="0" sz="3100" lang="en-US" i="0">
                <a:solidFill>
                  <a:srgbClr val="000000"/>
                </a:solidFill>
                <a:latin typeface="Helvetica Neue"/>
                <a:ea typeface="Helvetica Neue"/>
                <a:cs typeface="Helvetica Neue"/>
                <a:sym typeface="Helvetica Neue"/>
              </a:rPr>
              <a:t>as</a:t>
            </a:r>
          </a:p>
          <a:p>
            <a:pPr algn="l" rtl="0" lvl="0" marR="0" indent="-381000" marL="381000">
              <a:lnSpc>
                <a:spcPct val="100000"/>
              </a:lnSpc>
              <a:spcBef>
                <a:spcPts val="620"/>
              </a:spcBef>
              <a:spcAft>
                <a:spcPts val="0"/>
              </a:spcAft>
              <a:buClr>
                <a:srgbClr val="000000"/>
              </a:buClr>
              <a:buSzPct val="100000"/>
              <a:buFont typeface="Helvetica Neue"/>
              <a:buChar char="•"/>
            </a:pPr>
            <a:r>
              <a:rPr sz="3100" lang="en-US">
                <a:solidFill>
                  <a:srgbClr val="000000"/>
                </a:solidFill>
                <a:latin typeface="Helvetica Neue"/>
                <a:ea typeface="Helvetica Neue"/>
                <a:cs typeface="Helvetica Neue"/>
                <a:sym typeface="Helvetica Neue"/>
              </a:rPr>
              <a:t>s</a:t>
            </a:r>
            <a:r>
              <a:rPr strike="noStrike" u="none" b="0" cap="none" baseline="0" sz="3100" lang="en-US" i="0">
                <a:solidFill>
                  <a:srgbClr val="000000"/>
                </a:solidFill>
                <a:latin typeface="Helvetica Neue"/>
                <a:ea typeface="Helvetica Neue"/>
                <a:cs typeface="Helvetica Neue"/>
                <a:sym typeface="Helvetica Neue"/>
              </a:rPr>
              <a:t>at</a:t>
            </a:r>
          </a:p>
          <a:p>
            <a:pPr algn="l" rtl="0" lvl="0" marR="0" indent="-381000" marL="381000">
              <a:lnSpc>
                <a:spcPct val="100000"/>
              </a:lnSpc>
              <a:spcBef>
                <a:spcPts val="620"/>
              </a:spcBef>
              <a:spcAft>
                <a:spcPts val="0"/>
              </a:spcAft>
              <a:buClr>
                <a:srgbClr val="000000"/>
              </a:buClr>
              <a:buSzPct val="100000"/>
              <a:buFont typeface="Helvetica Neue"/>
              <a:buChar char="•"/>
            </a:pPr>
            <a:r>
              <a:rPr sz="3100" lang="en-US">
                <a:solidFill>
                  <a:srgbClr val="000000"/>
                </a:solidFill>
                <a:latin typeface="Helvetica Neue"/>
                <a:ea typeface="Helvetica Neue"/>
                <a:cs typeface="Helvetica Neue"/>
                <a:sym typeface="Helvetica Neue"/>
              </a:rPr>
              <a:t>w</a:t>
            </a:r>
            <a:r>
              <a:rPr strike="noStrike" u="none" b="0" cap="none" baseline="0" sz="3100" lang="en-US" i="0">
                <a:solidFill>
                  <a:srgbClr val="000000"/>
                </a:solidFill>
                <a:latin typeface="Helvetica Neue"/>
                <a:ea typeface="Helvetica Neue"/>
                <a:cs typeface="Helvetica Neue"/>
                <a:sym typeface="Helvetica Neue"/>
              </a:rPr>
              <a:t>as</a:t>
            </a:r>
          </a:p>
          <a:p>
            <a:pPr algn="l" rtl="0" lvl="0" marR="0" indent="-381000" marL="381000">
              <a:lnSpc>
                <a:spcPct val="100000"/>
              </a:lnSpc>
              <a:spcBef>
                <a:spcPts val="620"/>
              </a:spcBef>
              <a:spcAft>
                <a:spcPts val="0"/>
              </a:spcAft>
              <a:buClr>
                <a:srgbClr val="000000"/>
              </a:buClr>
              <a:buSzPct val="100000"/>
              <a:buFont typeface="Helvetica Neue"/>
              <a:buChar char="•"/>
            </a:pPr>
            <a:r>
              <a:rPr strike="noStrike" u="none" b="0" cap="none" baseline="0" sz="3100" lang="en-US" i="0">
                <a:solidFill>
                  <a:srgbClr val="000000"/>
                </a:solidFill>
                <a:latin typeface="Helvetica Neue"/>
                <a:ea typeface="Helvetica Neue"/>
                <a:cs typeface="Helvetica Neue"/>
                <a:sym typeface="Helvetica Neue"/>
              </a:rPr>
              <a:t>walked</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7" name="Shape 47"/>
        <p:cNvGrpSpPr/>
        <p:nvPr/>
      </p:nvGrpSpPr>
      <p:grpSpPr>
        <a:xfrm>
          <a:off y="0" x="0"/>
          <a:ext cy="0" cx="0"/>
          <a:chOff y="0" x="0"/>
          <a:chExt cy="0" cx="0"/>
        </a:xfrm>
      </p:grpSpPr>
      <p:sp>
        <p:nvSpPr>
          <p:cNvPr id="48" name="Shape 48"/>
          <p:cNvSpPr txBox="1"/>
          <p:nvPr>
            <p:ph type="title"/>
          </p:nvPr>
        </p:nvSpPr>
        <p:spPr>
          <a:xfrm>
            <a:off y="2286000" x="2260600"/>
            <a:ext cy="1439700" cx="7721099"/>
          </a:xfrm>
          <a:prstGeom prst="rect">
            <a:avLst/>
          </a:prstGeom>
          <a:noFill/>
          <a:ln>
            <a:noFill/>
          </a:ln>
        </p:spPr>
        <p:txBody>
          <a:bodyPr bIns="0" rIns="164575" lIns="137150" tIns="0" anchor="b" anchorCtr="0">
            <a:noAutofit/>
          </a:bodyPr>
          <a:lstStyle/>
          <a:p>
            <a:pPr algn="ctr" rtl="0" lvl="0" marR="0" indent="0" marL="0">
              <a:lnSpc>
                <a:spcPct val="100000"/>
              </a:lnSpc>
              <a:spcBef>
                <a:spcPts val="0"/>
              </a:spcBef>
              <a:spcAft>
                <a:spcPts val="0"/>
              </a:spcAft>
              <a:buClr>
                <a:schemeClr val="hlink"/>
              </a:buClr>
              <a:buSzPct val="25000"/>
              <a:buFont typeface="PT Sans"/>
              <a:buNone/>
            </a:pPr>
            <a:r>
              <a:rPr strike="noStrike" u="none" cap="none" baseline="0" sz="3600" lang="en-US" i="0">
                <a:solidFill>
                  <a:srgbClr val="000000"/>
                </a:solidFill>
                <a:latin typeface="Helvetica Neue"/>
                <a:ea typeface="Helvetica Neue"/>
                <a:cs typeface="Helvetica Neue"/>
                <a:sym typeface="Helvetica Neue"/>
              </a:rPr>
              <a:t>Only two types of writers</a:t>
            </a:r>
          </a:p>
        </p:txBody>
      </p:sp>
      <p:sp>
        <p:nvSpPr>
          <p:cNvPr id="49" name="Shape 49"/>
          <p:cNvSpPr txBox="1"/>
          <p:nvPr>
            <p:ph idx="1" type="body"/>
          </p:nvPr>
        </p:nvSpPr>
        <p:spPr>
          <a:xfrm>
            <a:off y="3962400" x="3397750"/>
            <a:ext cy="2286000" cx="5446800"/>
          </a:xfrm>
          <a:prstGeom prst="rect">
            <a:avLst/>
          </a:prstGeom>
          <a:noFill/>
          <a:ln>
            <a:noFill/>
          </a:ln>
        </p:spPr>
        <p:txBody>
          <a:bodyPr bIns="0" rIns="45700" lIns="45700" tIns="0" anchor="t" anchorCtr="0">
            <a:noAutofit/>
          </a:bodyPr>
          <a:lstStyle/>
          <a:p>
            <a:pPr algn="l" rtl="0" lvl="0" marR="0" indent="0" marL="0">
              <a:lnSpc>
                <a:spcPct val="100000"/>
              </a:lnSpc>
              <a:spcBef>
                <a:spcPts val="0"/>
              </a:spcBef>
              <a:spcAft>
                <a:spcPts val="0"/>
              </a:spcAft>
              <a:buClr>
                <a:schemeClr val="lt1"/>
              </a:buClr>
              <a:buSzPct val="25000"/>
              <a:buFont typeface="PT Sans"/>
              <a:buNone/>
            </a:pPr>
            <a:r>
              <a:rPr strike="noStrike" u="none" b="0" cap="none" baseline="0" sz="3300" lang="en-US" i="1">
                <a:solidFill>
                  <a:srgbClr val="000000"/>
                </a:solidFill>
                <a:latin typeface="Helvetica Neue"/>
                <a:ea typeface="Helvetica Neue"/>
                <a:cs typeface="Helvetica Neue"/>
                <a:sym typeface="Helvetica Neue"/>
              </a:rPr>
              <a:t>Good writers and quitters </a:t>
            </a:r>
            <a:r>
              <a:rPr lang="en-US" i="1">
                <a:solidFill>
                  <a:srgbClr val="000000"/>
                </a:solidFill>
                <a:latin typeface="Helvetica Neue"/>
                <a:ea typeface="Helvetica Neue"/>
                <a:cs typeface="Helvetica Neue"/>
                <a:sym typeface="Helvetica Neue"/>
              </a:rPr>
              <a:t>—</a:t>
            </a:r>
          </a:p>
          <a:p>
            <a:pPr algn="l" rtl="0" lvl="0" marR="0" indent="0" marL="0">
              <a:lnSpc>
                <a:spcPct val="100000"/>
              </a:lnSpc>
              <a:spcBef>
                <a:spcPts val="660"/>
              </a:spcBef>
              <a:spcAft>
                <a:spcPts val="0"/>
              </a:spcAft>
              <a:buClr>
                <a:schemeClr val="lt1"/>
              </a:buClr>
              <a:buSzPct val="25000"/>
              <a:buFont typeface="PT Sans"/>
              <a:buNone/>
            </a:pPr>
            <a:r>
              <a:rPr strike="noStrike" u="none" b="0" cap="none" baseline="0" sz="3300" lang="en-US" i="1">
                <a:solidFill>
                  <a:srgbClr val="000000"/>
                </a:solidFill>
                <a:latin typeface="Helvetica Neue"/>
                <a:ea typeface="Helvetica Neue"/>
                <a:cs typeface="Helvetica Neue"/>
                <a:sym typeface="Helvetica Neue"/>
              </a:rPr>
              <a:t>If your writing isn’t good,</a:t>
            </a:r>
          </a:p>
          <a:p>
            <a:pPr algn="l" rtl="0" lvl="0" marR="0" indent="0" marL="0">
              <a:lnSpc>
                <a:spcPct val="100000"/>
              </a:lnSpc>
              <a:spcBef>
                <a:spcPts val="660"/>
              </a:spcBef>
              <a:spcAft>
                <a:spcPts val="0"/>
              </a:spcAft>
              <a:buClr>
                <a:schemeClr val="lt1"/>
              </a:buClr>
              <a:buSzPct val="25000"/>
              <a:buFont typeface="PT Sans"/>
              <a:buNone/>
            </a:pPr>
            <a:r>
              <a:rPr strike="noStrike" u="none" b="0" cap="none" baseline="0" sz="3300" lang="en-US" i="1">
                <a:solidFill>
                  <a:srgbClr val="000000"/>
                </a:solidFill>
                <a:latin typeface="Helvetica Neue"/>
                <a:ea typeface="Helvetica Neue"/>
                <a:cs typeface="Helvetica Neue"/>
                <a:sym typeface="Helvetica Neue"/>
              </a:rPr>
              <a:t>you quit before it was.</a:t>
            </a:r>
          </a:p>
          <a:p>
            <a:r>
              <a:t/>
            </a:r>
          </a:p>
          <a:p>
            <a:r>
              <a:t/>
            </a:r>
          </a:p>
        </p:txBody>
      </p:sp>
    </p:spTree>
  </p:cSld>
  <p:clrMapOvr>
    <a:masterClrMapping/>
  </p:clrMapOvr>
  <p:transition spd="slow">
    <p:cut/>
  </p:transition>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77" name="Shape 177"/>
        <p:cNvGrpSpPr/>
        <p:nvPr/>
      </p:nvGrpSpPr>
      <p:grpSpPr>
        <a:xfrm>
          <a:off y="0" x="0"/>
          <a:ext cy="0" cx="0"/>
          <a:chOff y="0" x="0"/>
          <a:chExt cy="0" cx="0"/>
        </a:xfrm>
      </p:grpSpPr>
      <p:sp>
        <p:nvSpPr>
          <p:cNvPr id="178" name="Shape 178"/>
          <p:cNvSpPr txBox="1"/>
          <p:nvPr>
            <p:ph type="title"/>
          </p:nvPr>
        </p:nvSpPr>
        <p:spPr>
          <a:xfrm>
            <a:off y="592137" x="508000"/>
            <a:ext cy="1439862" cx="9313862"/>
          </a:xfrm>
          <a:prstGeom prst="rect">
            <a:avLst/>
          </a:prstGeom>
          <a:noFill/>
          <a:ln>
            <a:noFill/>
          </a:ln>
        </p:spPr>
        <p:txBody>
          <a:bodyPr bIns="50775" rIns="101575" lIns="101575" tIns="50775" anchor="ctr" anchorCtr="0">
            <a:noAutofit/>
          </a:bodyPr>
          <a:lstStyle/>
          <a:p>
            <a:pPr algn="l" rtl="0" lvl="0" marR="0" indent="0" marL="0">
              <a:lnSpc>
                <a:spcPct val="100000"/>
              </a:lnSpc>
              <a:spcBef>
                <a:spcPts val="0"/>
              </a:spcBef>
              <a:spcAft>
                <a:spcPts val="0"/>
              </a:spcAft>
              <a:buClr>
                <a:schemeClr val="hlink"/>
              </a:buClr>
              <a:buSzPct val="25000"/>
              <a:buFont typeface="PT Sans"/>
              <a:buNone/>
            </a:pPr>
            <a:r>
              <a:rPr strike="noStrike" u="none" cap="none" baseline="0" sz="3600" lang="en-US" i="0">
                <a:solidFill>
                  <a:srgbClr val="000000"/>
                </a:solidFill>
                <a:latin typeface="Helvetica Neue"/>
                <a:ea typeface="Helvetica Neue"/>
                <a:cs typeface="Helvetica Neue"/>
                <a:sym typeface="Helvetica Neue"/>
              </a:rPr>
              <a:t>For </a:t>
            </a:r>
            <a:r>
              <a:rPr sz="3600" lang="en-US">
                <a:solidFill>
                  <a:srgbClr val="000000"/>
                </a:solidFill>
                <a:latin typeface="Helvetica Neue"/>
                <a:ea typeface="Helvetica Neue"/>
                <a:cs typeface="Helvetica Neue"/>
                <a:sym typeface="Helvetica Neue"/>
              </a:rPr>
              <a:t>e</a:t>
            </a:r>
            <a:r>
              <a:rPr strike="noStrike" u="none" cap="none" baseline="0" sz="3600" lang="en-US" i="0">
                <a:solidFill>
                  <a:srgbClr val="000000"/>
                </a:solidFill>
                <a:latin typeface="Helvetica Neue"/>
                <a:ea typeface="Helvetica Neue"/>
                <a:cs typeface="Helvetica Neue"/>
                <a:sym typeface="Helvetica Neue"/>
              </a:rPr>
              <a:t>xample - </a:t>
            </a:r>
            <a:r>
              <a:rPr sz="3600" lang="en-US">
                <a:solidFill>
                  <a:srgbClr val="000000"/>
                </a:solidFill>
                <a:latin typeface="Helvetica Neue"/>
                <a:ea typeface="Helvetica Neue"/>
                <a:cs typeface="Helvetica Neue"/>
                <a:sym typeface="Helvetica Neue"/>
              </a:rPr>
              <a:t>b</a:t>
            </a:r>
            <a:r>
              <a:rPr strike="noStrike" u="none" cap="none" baseline="0" sz="3600" lang="en-US" i="0">
                <a:solidFill>
                  <a:srgbClr val="000000"/>
                </a:solidFill>
                <a:latin typeface="Helvetica Neue"/>
                <a:ea typeface="Helvetica Neue"/>
                <a:cs typeface="Helvetica Neue"/>
                <a:sym typeface="Helvetica Neue"/>
              </a:rPr>
              <a:t>etter </a:t>
            </a:r>
            <a:r>
              <a:rPr sz="3600" lang="en-US">
                <a:solidFill>
                  <a:srgbClr val="000000"/>
                </a:solidFill>
                <a:latin typeface="Helvetica Neue"/>
                <a:ea typeface="Helvetica Neue"/>
                <a:cs typeface="Helvetica Neue"/>
                <a:sym typeface="Helvetica Neue"/>
              </a:rPr>
              <a:t>v</a:t>
            </a:r>
            <a:r>
              <a:rPr strike="noStrike" u="none" cap="none" baseline="0" sz="3600" lang="en-US" i="0">
                <a:solidFill>
                  <a:srgbClr val="000000"/>
                </a:solidFill>
                <a:latin typeface="Helvetica Neue"/>
                <a:ea typeface="Helvetica Neue"/>
                <a:cs typeface="Helvetica Neue"/>
                <a:sym typeface="Helvetica Neue"/>
              </a:rPr>
              <a:t>erbs</a:t>
            </a:r>
          </a:p>
        </p:txBody>
      </p:sp>
      <p:sp>
        <p:nvSpPr>
          <p:cNvPr id="179" name="Shape 179"/>
          <p:cNvSpPr txBox="1"/>
          <p:nvPr>
            <p:ph idx="1" type="body"/>
          </p:nvPr>
        </p:nvSpPr>
        <p:spPr>
          <a:xfrm>
            <a:off y="1752600" x="762000"/>
            <a:ext cy="4572000" cx="8635999"/>
          </a:xfrm>
          <a:prstGeom prst="rect">
            <a:avLst/>
          </a:prstGeom>
          <a:noFill/>
          <a:ln>
            <a:noFill/>
          </a:ln>
        </p:spPr>
        <p:txBody>
          <a:bodyPr bIns="50775" rIns="101575" lIns="101575" tIns="50775" anchor="t" anchorCtr="0">
            <a:noAutofit/>
          </a:bodyPr>
          <a:lstStyle/>
          <a:p>
            <a:pPr algn="l" rtl="0" lvl="0" marR="0" indent="0" marL="0">
              <a:lnSpc>
                <a:spcPct val="90000"/>
              </a:lnSpc>
              <a:spcBef>
                <a:spcPts val="0"/>
              </a:spcBef>
              <a:spcAft>
                <a:spcPts val="0"/>
              </a:spcAft>
              <a:buNone/>
            </a:pPr>
            <a:r>
              <a:rPr sz="3200" lang="en-US">
                <a:solidFill>
                  <a:srgbClr val="000000"/>
                </a:solidFill>
                <a:latin typeface="Helvetica Neue"/>
                <a:ea typeface="Helvetica Neue"/>
                <a:cs typeface="Helvetica Neue"/>
                <a:sym typeface="Helvetica Neue"/>
              </a:rPr>
              <a:t>    </a:t>
            </a:r>
            <a:r>
              <a:rPr strike="noStrike" u="none" b="0" cap="none" baseline="0" sz="3200" lang="en-US" i="0">
                <a:solidFill>
                  <a:srgbClr val="000000"/>
                </a:solidFill>
                <a:latin typeface="Helvetica Neue"/>
                <a:ea typeface="Helvetica Neue"/>
                <a:cs typeface="Helvetica Neue"/>
                <a:sym typeface="Helvetica Neue"/>
              </a:rPr>
              <a:t>Administrators  rooted in the good ol’ boy system</a:t>
            </a:r>
            <a:r>
              <a:rPr strike="noStrike" u="none" b="0" cap="none" baseline="0" sz="3200" lang="en-US" i="0">
                <a:solidFill>
                  <a:schemeClr val="lt1"/>
                </a:solidFill>
                <a:latin typeface="Helvetica Neue"/>
                <a:ea typeface="Helvetica Neue"/>
                <a:cs typeface="Helvetica Neue"/>
                <a:sym typeface="Helvetica Neue"/>
              </a:rPr>
              <a:t> </a:t>
            </a:r>
            <a:r>
              <a:rPr strike="noStrike" u="none" b="1" cap="none" baseline="0" sz="3200" lang="en-US" i="0">
                <a:solidFill>
                  <a:schemeClr val="hlink"/>
                </a:solidFill>
                <a:latin typeface="Helvetica Neue"/>
                <a:ea typeface="Helvetica Neue"/>
                <a:cs typeface="Helvetica Neue"/>
                <a:sym typeface="Helvetica Neue"/>
              </a:rPr>
              <a:t>complained</a:t>
            </a:r>
            <a:r>
              <a:rPr strike="noStrike" u="none" b="0" cap="none" baseline="0" sz="3200" lang="en-US" i="0">
                <a:solidFill>
                  <a:schemeClr val="lt1"/>
                </a:solidFill>
                <a:latin typeface="Helvetica Neue"/>
                <a:ea typeface="Helvetica Neue"/>
                <a:cs typeface="Helvetica Neue"/>
                <a:sym typeface="Helvetica Neue"/>
              </a:rPr>
              <a:t> </a:t>
            </a:r>
            <a:r>
              <a:rPr strike="noStrike" u="none" b="0" cap="none" baseline="0" sz="3200" lang="en-US" i="0">
                <a:solidFill>
                  <a:srgbClr val="000000"/>
                </a:solidFill>
                <a:latin typeface="Helvetica Neue"/>
                <a:ea typeface="Helvetica Neue"/>
                <a:cs typeface="Helvetica Neue"/>
                <a:sym typeface="Helvetica Neue"/>
              </a:rPr>
              <a:t>they </a:t>
            </a:r>
            <a:r>
              <a:rPr strike="noStrike" u="none" b="1" cap="none" baseline="0" sz="3200" lang="en-US" i="0">
                <a:solidFill>
                  <a:schemeClr val="hlink"/>
                </a:solidFill>
                <a:latin typeface="Helvetica Neue"/>
                <a:ea typeface="Helvetica Neue"/>
                <a:cs typeface="Helvetica Neue"/>
                <a:sym typeface="Helvetica Neue"/>
              </a:rPr>
              <a:t>did</a:t>
            </a:r>
            <a:r>
              <a:rPr strike="noStrike" u="none" b="1" cap="none" baseline="0" sz="3200" lang="en-US" i="0">
                <a:solidFill>
                  <a:srgbClr val="000000"/>
                </a:solidFill>
                <a:latin typeface="Helvetica Neue"/>
                <a:ea typeface="Helvetica Neue"/>
                <a:cs typeface="Helvetica Neue"/>
                <a:sym typeface="Helvetica Neue"/>
              </a:rPr>
              <a:t>n’t </a:t>
            </a:r>
            <a:r>
              <a:rPr strike="noStrike" u="none" b="1" cap="none" baseline="0" sz="3200" lang="en-US" i="0">
                <a:solidFill>
                  <a:schemeClr val="hlink"/>
                </a:solidFill>
                <a:latin typeface="Helvetica Neue"/>
                <a:ea typeface="Helvetica Neue"/>
                <a:cs typeface="Helvetica Neue"/>
                <a:sym typeface="Helvetica Neue"/>
              </a:rPr>
              <a:t>have</a:t>
            </a:r>
            <a:r>
              <a:rPr strike="noStrike" u="none" b="0" cap="none" baseline="0" sz="3200" lang="en-US" i="0">
                <a:solidFill>
                  <a:schemeClr val="lt1"/>
                </a:solidFill>
                <a:latin typeface="Helvetica Neue"/>
                <a:ea typeface="Helvetica Neue"/>
                <a:cs typeface="Helvetica Neue"/>
                <a:sym typeface="Helvetica Neue"/>
              </a:rPr>
              <a:t> </a:t>
            </a:r>
            <a:r>
              <a:rPr strike="noStrike" u="none" b="0" cap="none" baseline="0" sz="3200" lang="en-US" i="0">
                <a:solidFill>
                  <a:srgbClr val="000000"/>
                </a:solidFill>
                <a:latin typeface="Helvetica Neue"/>
                <a:ea typeface="Helvetica Neue"/>
                <a:cs typeface="Helvetica Neue"/>
                <a:sym typeface="Helvetica Neue"/>
              </a:rPr>
              <a:t>enough bus drivers. After federal courts</a:t>
            </a:r>
            <a:r>
              <a:rPr strike="noStrike" u="none" b="0" cap="none" baseline="0" sz="3200" lang="en-US" i="0">
                <a:solidFill>
                  <a:schemeClr val="lt1"/>
                </a:solidFill>
                <a:latin typeface="Helvetica Neue"/>
                <a:ea typeface="Helvetica Neue"/>
                <a:cs typeface="Helvetica Neue"/>
                <a:sym typeface="Helvetica Neue"/>
              </a:rPr>
              <a:t> </a:t>
            </a:r>
            <a:r>
              <a:rPr strike="noStrike" u="none" b="1" cap="none" baseline="0" sz="3200" lang="en-US" i="0">
                <a:solidFill>
                  <a:schemeClr val="hlink"/>
                </a:solidFill>
                <a:latin typeface="Helvetica Neue"/>
                <a:ea typeface="Helvetica Neue"/>
                <a:cs typeface="Helvetica Neue"/>
                <a:sym typeface="Helvetica Neue"/>
              </a:rPr>
              <a:t>combined</a:t>
            </a:r>
            <a:r>
              <a:rPr strike="noStrike" u="none" b="0" cap="none" baseline="0" sz="3200" lang="en-US" i="0">
                <a:solidFill>
                  <a:schemeClr val="lt1"/>
                </a:solidFill>
                <a:latin typeface="Helvetica Neue"/>
                <a:ea typeface="Helvetica Neue"/>
                <a:cs typeface="Helvetica Neue"/>
                <a:sym typeface="Helvetica Neue"/>
              </a:rPr>
              <a:t> </a:t>
            </a:r>
            <a:r>
              <a:rPr strike="noStrike" u="none" b="0" cap="none" baseline="0" sz="3200" lang="en-US" i="0">
                <a:solidFill>
                  <a:srgbClr val="000000"/>
                </a:solidFill>
                <a:latin typeface="Helvetica Neue"/>
                <a:ea typeface="Helvetica Neue"/>
                <a:cs typeface="Helvetica Neue"/>
                <a:sym typeface="Helvetica Neue"/>
              </a:rPr>
              <a:t>two rival school systems in the name of desegregation, the bus superintendent</a:t>
            </a:r>
            <a:r>
              <a:rPr strike="noStrike" u="none" b="1" cap="none" baseline="0" sz="3200" lang="en-US" i="0">
                <a:solidFill>
                  <a:srgbClr val="000000"/>
                </a:solidFill>
                <a:latin typeface="Helvetica Neue"/>
                <a:ea typeface="Helvetica Neue"/>
                <a:cs typeface="Helvetica Neue"/>
                <a:sym typeface="Helvetica Neue"/>
              </a:rPr>
              <a:t> </a:t>
            </a:r>
            <a:r>
              <a:rPr strike="noStrike" u="none" b="1" cap="none" baseline="0" sz="3200" lang="en-US" i="0">
                <a:solidFill>
                  <a:schemeClr val="hlink"/>
                </a:solidFill>
                <a:latin typeface="Helvetica Neue"/>
                <a:ea typeface="Helvetica Neue"/>
                <a:cs typeface="Helvetica Neue"/>
                <a:sym typeface="Helvetica Neue"/>
              </a:rPr>
              <a:t>reconfigured</a:t>
            </a:r>
            <a:r>
              <a:rPr strike="noStrike" u="none" b="0" cap="none" baseline="0" sz="3200" lang="en-US" i="0">
                <a:solidFill>
                  <a:srgbClr val="000000"/>
                </a:solidFill>
                <a:latin typeface="Helvetica Neue"/>
                <a:ea typeface="Helvetica Neue"/>
                <a:cs typeface="Helvetica Neue"/>
                <a:sym typeface="Helvetica Neue"/>
              </a:rPr>
              <a:t> routes for this small Arkansas school district creating a need for even more bus drivers.</a:t>
            </a:r>
          </a:p>
          <a:p>
            <a:pPr algn="l" rtl="0" lvl="0" marR="0" indent="0" marL="0">
              <a:lnSpc>
                <a:spcPct val="90000"/>
              </a:lnSpc>
              <a:spcBef>
                <a:spcPts val="640"/>
              </a:spcBef>
              <a:spcAft>
                <a:spcPts val="0"/>
              </a:spcAft>
              <a:buNone/>
            </a:pPr>
            <a:r>
              <a:rPr sz="3200" lang="en-US">
                <a:solidFill>
                  <a:srgbClr val="000000"/>
                </a:solidFill>
                <a:latin typeface="Helvetica Neue"/>
                <a:ea typeface="Helvetica Neue"/>
                <a:cs typeface="Helvetica Neue"/>
                <a:sym typeface="Helvetica Neue"/>
              </a:rPr>
              <a:t>   </a:t>
            </a:r>
            <a:r>
              <a:rPr strike="noStrike" u="none" b="0" cap="none" baseline="0" sz="3200" lang="en-US" i="0">
                <a:solidFill>
                  <a:srgbClr val="000000"/>
                </a:solidFill>
                <a:latin typeface="Helvetica Neue"/>
                <a:ea typeface="Helvetica Neue"/>
                <a:cs typeface="Helvetica Neue"/>
                <a:sym typeface="Helvetica Neue"/>
              </a:rPr>
              <a:t>“Where are we ever gonna git that many drivers,” the bus superintendent said.</a:t>
            </a:r>
          </a:p>
          <a:p>
            <a:r>
              <a:t/>
            </a:r>
          </a:p>
          <a:p>
            <a:r>
              <a:t/>
            </a:r>
          </a:p>
          <a:p>
            <a:r>
              <a:t/>
            </a:r>
          </a:p>
          <a:p>
            <a:r>
              <a:t/>
            </a:r>
          </a:p>
        </p:txBody>
      </p:sp>
    </p:spTree>
  </p:cSld>
  <p:clrMapOvr>
    <a:masterClrMapping/>
  </p:clrMapOvr>
  <p:transition spd="slow">
    <p:cut/>
  </p:transition>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84" name="Shape 184"/>
        <p:cNvGrpSpPr/>
        <p:nvPr/>
      </p:nvGrpSpPr>
      <p:grpSpPr>
        <a:xfrm>
          <a:off y="0" x="0"/>
          <a:ext cy="0" cx="0"/>
          <a:chOff y="0" x="0"/>
          <a:chExt cy="0" cx="0"/>
        </a:xfrm>
      </p:grpSpPr>
      <p:sp>
        <p:nvSpPr>
          <p:cNvPr id="185" name="Shape 185"/>
          <p:cNvSpPr txBox="1"/>
          <p:nvPr>
            <p:ph type="title"/>
          </p:nvPr>
        </p:nvSpPr>
        <p:spPr>
          <a:xfrm>
            <a:off y="592137" x="508000"/>
            <a:ext cy="1439862" cx="9313862"/>
          </a:xfrm>
          <a:prstGeom prst="rect">
            <a:avLst/>
          </a:prstGeom>
          <a:noFill/>
          <a:ln>
            <a:noFill/>
          </a:ln>
        </p:spPr>
        <p:txBody>
          <a:bodyPr bIns="50775" rIns="101575" lIns="101575" tIns="50775" anchor="ctr" anchorCtr="0">
            <a:noAutofit/>
          </a:bodyPr>
          <a:lstStyle/>
          <a:p>
            <a:pPr algn="l" rtl="0" lvl="0" marR="0" indent="0" marL="0">
              <a:lnSpc>
                <a:spcPct val="100000"/>
              </a:lnSpc>
              <a:spcBef>
                <a:spcPts val="0"/>
              </a:spcBef>
              <a:spcAft>
                <a:spcPts val="0"/>
              </a:spcAft>
              <a:buClr>
                <a:schemeClr val="hlink"/>
              </a:buClr>
              <a:buSzPct val="25000"/>
              <a:buFont typeface="PT Sans"/>
              <a:buNone/>
            </a:pPr>
            <a:r>
              <a:rPr strike="noStrike" u="none" cap="none" baseline="0" sz="3600" lang="en-US" i="0">
                <a:solidFill>
                  <a:srgbClr val="000000"/>
                </a:solidFill>
                <a:latin typeface="Helvetica Neue"/>
                <a:ea typeface="Helvetica Neue"/>
                <a:cs typeface="Helvetica Neue"/>
                <a:sym typeface="Helvetica Neue"/>
              </a:rPr>
              <a:t>For </a:t>
            </a:r>
            <a:r>
              <a:rPr sz="3600" lang="en-US">
                <a:solidFill>
                  <a:srgbClr val="000000"/>
                </a:solidFill>
                <a:latin typeface="Helvetica Neue"/>
                <a:ea typeface="Helvetica Neue"/>
                <a:cs typeface="Helvetica Neue"/>
                <a:sym typeface="Helvetica Neue"/>
              </a:rPr>
              <a:t>e</a:t>
            </a:r>
            <a:r>
              <a:rPr strike="noStrike" u="none" cap="none" baseline="0" sz="3600" lang="en-US" i="0">
                <a:solidFill>
                  <a:srgbClr val="000000"/>
                </a:solidFill>
                <a:latin typeface="Helvetica Neue"/>
                <a:ea typeface="Helvetica Neue"/>
                <a:cs typeface="Helvetica Neue"/>
                <a:sym typeface="Helvetica Neue"/>
              </a:rPr>
              <a:t>xample - </a:t>
            </a:r>
            <a:r>
              <a:rPr sz="3600" lang="en-US">
                <a:solidFill>
                  <a:srgbClr val="000000"/>
                </a:solidFill>
                <a:latin typeface="Helvetica Neue"/>
                <a:ea typeface="Helvetica Neue"/>
                <a:cs typeface="Helvetica Neue"/>
                <a:sym typeface="Helvetica Neue"/>
              </a:rPr>
              <a:t>b</a:t>
            </a:r>
            <a:r>
              <a:rPr strike="noStrike" u="none" cap="none" baseline="0" sz="3600" lang="en-US" i="0">
                <a:solidFill>
                  <a:srgbClr val="000000"/>
                </a:solidFill>
                <a:latin typeface="Helvetica Neue"/>
                <a:ea typeface="Helvetica Neue"/>
                <a:cs typeface="Helvetica Neue"/>
                <a:sym typeface="Helvetica Neue"/>
              </a:rPr>
              <a:t>etter </a:t>
            </a:r>
            <a:r>
              <a:rPr sz="3600" lang="en-US">
                <a:solidFill>
                  <a:srgbClr val="000000"/>
                </a:solidFill>
                <a:latin typeface="Helvetica Neue"/>
                <a:ea typeface="Helvetica Neue"/>
                <a:cs typeface="Helvetica Neue"/>
                <a:sym typeface="Helvetica Neue"/>
              </a:rPr>
              <a:t>v</a:t>
            </a:r>
            <a:r>
              <a:rPr strike="noStrike" u="none" cap="none" baseline="0" sz="3600" lang="en-US" i="0">
                <a:solidFill>
                  <a:srgbClr val="000000"/>
                </a:solidFill>
                <a:latin typeface="Helvetica Neue"/>
                <a:ea typeface="Helvetica Neue"/>
                <a:cs typeface="Helvetica Neue"/>
                <a:sym typeface="Helvetica Neue"/>
              </a:rPr>
              <a:t>erbs</a:t>
            </a:r>
          </a:p>
        </p:txBody>
      </p:sp>
      <p:sp>
        <p:nvSpPr>
          <p:cNvPr id="186" name="Shape 186"/>
          <p:cNvSpPr txBox="1"/>
          <p:nvPr>
            <p:ph idx="1" type="body"/>
          </p:nvPr>
        </p:nvSpPr>
        <p:spPr>
          <a:xfrm>
            <a:off y="2133600" x="762000"/>
            <a:ext cy="4572000" cx="8635999"/>
          </a:xfrm>
          <a:prstGeom prst="rect">
            <a:avLst/>
          </a:prstGeom>
          <a:noFill/>
          <a:ln>
            <a:noFill/>
          </a:ln>
        </p:spPr>
        <p:txBody>
          <a:bodyPr bIns="50775" rIns="101575" lIns="101575" tIns="50775" anchor="t" anchorCtr="0">
            <a:noAutofit/>
          </a:bodyPr>
          <a:lstStyle/>
          <a:p>
            <a:pPr algn="l" rtl="0" lvl="0" marR="0" indent="0" marL="0">
              <a:lnSpc>
                <a:spcPct val="90000"/>
              </a:lnSpc>
              <a:spcBef>
                <a:spcPts val="0"/>
              </a:spcBef>
              <a:spcAft>
                <a:spcPts val="0"/>
              </a:spcAft>
              <a:buNone/>
            </a:pPr>
            <a:r>
              <a:rPr sz="3200" lang="en-US">
                <a:solidFill>
                  <a:srgbClr val="000000"/>
                </a:solidFill>
                <a:latin typeface="Helvetica Neue"/>
                <a:ea typeface="Helvetica Neue"/>
                <a:cs typeface="Helvetica Neue"/>
                <a:sym typeface="Helvetica Neue"/>
              </a:rPr>
              <a:t>     </a:t>
            </a:r>
            <a:r>
              <a:rPr strike="noStrike" u="none" b="0" cap="none" baseline="0" sz="3200" lang="en-US" i="0">
                <a:solidFill>
                  <a:srgbClr val="000000"/>
                </a:solidFill>
                <a:latin typeface="Helvetica Neue"/>
                <a:ea typeface="Helvetica Neue"/>
                <a:cs typeface="Helvetica Neue"/>
                <a:sym typeface="Helvetica Neue"/>
              </a:rPr>
              <a:t>“We’re scraping bottom now,” the associate superintendent said.</a:t>
            </a:r>
          </a:p>
          <a:p>
            <a:pPr algn="l" rtl="0" lvl="1" marR="0" indent="0" marL="0">
              <a:lnSpc>
                <a:spcPct val="100000"/>
              </a:lnSpc>
              <a:spcBef>
                <a:spcPts val="640"/>
              </a:spcBef>
              <a:spcAft>
                <a:spcPts val="0"/>
              </a:spcAft>
              <a:buClr>
                <a:schemeClr val="lt1"/>
              </a:buClr>
              <a:buSzPct val="25000"/>
              <a:buFont typeface="PT Sans"/>
              <a:buNone/>
            </a:pPr>
            <a:r>
              <a:rPr sz="3200" lang="en-US">
                <a:solidFill>
                  <a:srgbClr val="000000"/>
                </a:solidFill>
                <a:latin typeface="Helvetica Neue"/>
                <a:ea typeface="Helvetica Neue"/>
                <a:cs typeface="Helvetica Neue"/>
                <a:sym typeface="Helvetica Neue"/>
              </a:rPr>
              <a:t>     </a:t>
            </a:r>
            <a:r>
              <a:rPr strike="noStrike" u="none" b="0" cap="none" baseline="0" sz="3200" lang="en-US" i="0">
                <a:solidFill>
                  <a:srgbClr val="000000"/>
                </a:solidFill>
                <a:latin typeface="Helvetica Neue"/>
                <a:ea typeface="Helvetica Neue"/>
                <a:cs typeface="Helvetica Neue"/>
                <a:sym typeface="Helvetica Neue"/>
              </a:rPr>
              <a:t>“I can drive a bus,” I said as I </a:t>
            </a:r>
            <a:r>
              <a:rPr strike="noStrike" u="none" b="1" cap="none" baseline="0" sz="3200" lang="en-US" i="0">
                <a:solidFill>
                  <a:srgbClr val="000000"/>
                </a:solidFill>
                <a:latin typeface="Helvetica Neue"/>
                <a:ea typeface="Helvetica Neue"/>
                <a:cs typeface="Helvetica Neue"/>
                <a:sym typeface="Helvetica Neue"/>
              </a:rPr>
              <a:t>entered</a:t>
            </a:r>
            <a:r>
              <a:rPr strike="noStrike" u="none" b="0" cap="none" baseline="0" sz="3200" lang="en-US" i="0">
                <a:solidFill>
                  <a:srgbClr val="000000"/>
                </a:solidFill>
                <a:latin typeface="Helvetica Neue"/>
                <a:ea typeface="Helvetica Neue"/>
                <a:cs typeface="Helvetica Neue"/>
                <a:sym typeface="Helvetica Neue"/>
              </a:rPr>
              <a:t> the room. </a:t>
            </a:r>
          </a:p>
          <a:p>
            <a:pPr algn="l" rtl="0" lvl="0" marR="0" indent="0" marL="0">
              <a:lnSpc>
                <a:spcPct val="100000"/>
              </a:lnSpc>
              <a:spcBef>
                <a:spcPts val="720"/>
              </a:spcBef>
              <a:spcAft>
                <a:spcPts val="0"/>
              </a:spcAft>
              <a:buNone/>
            </a:pPr>
            <a:r>
              <a:rPr sz="3200" lang="en-US">
                <a:solidFill>
                  <a:srgbClr val="000000"/>
                </a:solidFill>
                <a:latin typeface="Helvetica Neue"/>
                <a:ea typeface="Helvetica Neue"/>
                <a:cs typeface="Helvetica Neue"/>
                <a:sym typeface="Helvetica Neue"/>
              </a:rPr>
              <a:t>     </a:t>
            </a:r>
            <a:r>
              <a:rPr strike="noStrike" u="none" b="0" cap="none" baseline="0" sz="3200" lang="en-US" i="0">
                <a:solidFill>
                  <a:srgbClr val="000000"/>
                </a:solidFill>
                <a:latin typeface="Helvetica Neue"/>
                <a:ea typeface="Helvetica Neue"/>
                <a:cs typeface="Helvetica Neue"/>
                <a:sym typeface="Helvetica Neue"/>
              </a:rPr>
              <a:t>They </a:t>
            </a:r>
            <a:r>
              <a:rPr strike="noStrike" u="none" b="1" cap="none" baseline="0" sz="3200" lang="en-US" i="0">
                <a:solidFill>
                  <a:srgbClr val="000000"/>
                </a:solidFill>
                <a:latin typeface="Helvetica Neue"/>
                <a:ea typeface="Helvetica Neue"/>
                <a:cs typeface="Helvetica Neue"/>
                <a:sym typeface="Helvetica Neue"/>
              </a:rPr>
              <a:t>rebuffed</a:t>
            </a:r>
            <a:r>
              <a:rPr strike="noStrike" u="none" b="0" cap="none" baseline="0" sz="3200" lang="en-US" i="0">
                <a:solidFill>
                  <a:srgbClr val="000000"/>
                </a:solidFill>
                <a:latin typeface="Helvetica Neue"/>
                <a:ea typeface="Helvetica Neue"/>
                <a:cs typeface="Helvetica Neue"/>
                <a:sym typeface="Helvetica Neue"/>
              </a:rPr>
              <a:t> me with laughter and woman-driver comments.</a:t>
            </a:r>
            <a:r>
              <a:rPr strike="noStrike" u="none" b="0" cap="none" baseline="0" sz="3600" lang="en-US" i="0">
                <a:solidFill>
                  <a:srgbClr val="000000"/>
                </a:solidFill>
                <a:latin typeface="Helvetica Neue"/>
                <a:ea typeface="Helvetica Neue"/>
                <a:cs typeface="Helvetica Neue"/>
                <a:sym typeface="Helvetica Neue"/>
              </a:rPr>
              <a:t> </a:t>
            </a:r>
          </a:p>
          <a:p>
            <a:r>
              <a:t/>
            </a:r>
          </a:p>
          <a:p>
            <a:r>
              <a:t/>
            </a:r>
          </a:p>
          <a:p>
            <a:r>
              <a:t/>
            </a:r>
          </a:p>
        </p:txBody>
      </p:sp>
    </p:spTree>
  </p:cSld>
  <p:clrMapOvr>
    <a:masterClrMapping/>
  </p:clrMapOvr>
  <p:transition spd="slow">
    <p:cut/>
  </p:transition>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91" name="Shape 191"/>
        <p:cNvGrpSpPr/>
        <p:nvPr/>
      </p:nvGrpSpPr>
      <p:grpSpPr>
        <a:xfrm>
          <a:off y="0" x="0"/>
          <a:ext cy="0" cx="0"/>
          <a:chOff y="0" x="0"/>
          <a:chExt cy="0" cx="0"/>
        </a:xfrm>
      </p:grpSpPr>
      <p:sp>
        <p:nvSpPr>
          <p:cNvPr id="192" name="Shape 192"/>
          <p:cNvSpPr txBox="1"/>
          <p:nvPr>
            <p:ph type="title"/>
          </p:nvPr>
        </p:nvSpPr>
        <p:spPr>
          <a:xfrm>
            <a:off y="677862" x="762000"/>
            <a:ext cy="1270000" cx="8635999"/>
          </a:xfrm>
          <a:prstGeom prst="rect">
            <a:avLst/>
          </a:prstGeom>
          <a:noFill/>
          <a:ln>
            <a:noFill/>
          </a:ln>
        </p:spPr>
        <p:txBody>
          <a:bodyPr bIns="50775" rIns="101575" lIns="101575" tIns="50775" anchor="ctr" anchorCtr="0">
            <a:noAutofit/>
          </a:bodyPr>
          <a:lstStyle/>
          <a:p>
            <a:pPr algn="l" rtl="0" lvl="0" marR="0" indent="0" marL="0">
              <a:lnSpc>
                <a:spcPct val="100000"/>
              </a:lnSpc>
              <a:spcBef>
                <a:spcPts val="0"/>
              </a:spcBef>
              <a:spcAft>
                <a:spcPts val="0"/>
              </a:spcAft>
              <a:buClr>
                <a:schemeClr val="hlink"/>
              </a:buClr>
              <a:buSzPct val="25000"/>
              <a:buFont typeface="PT Sans"/>
              <a:buNone/>
            </a:pPr>
            <a:r>
              <a:rPr strike="noStrike" u="none" cap="none" baseline="0" sz="3600" lang="en-US" i="0">
                <a:solidFill>
                  <a:srgbClr val="000000"/>
                </a:solidFill>
                <a:latin typeface="Helvetica Neue"/>
                <a:ea typeface="Helvetica Neue"/>
                <a:cs typeface="Helvetica Neue"/>
                <a:sym typeface="Helvetica Neue"/>
              </a:rPr>
              <a:t>For </a:t>
            </a:r>
            <a:r>
              <a:rPr sz="3600" lang="en-US">
                <a:solidFill>
                  <a:srgbClr val="000000"/>
                </a:solidFill>
                <a:latin typeface="Helvetica Neue"/>
                <a:ea typeface="Helvetica Neue"/>
                <a:cs typeface="Helvetica Neue"/>
                <a:sym typeface="Helvetica Neue"/>
              </a:rPr>
              <a:t>e</a:t>
            </a:r>
            <a:r>
              <a:rPr strike="noStrike" u="none" cap="none" baseline="0" sz="3600" lang="en-US" i="0">
                <a:solidFill>
                  <a:srgbClr val="000000"/>
                </a:solidFill>
                <a:latin typeface="Helvetica Neue"/>
                <a:ea typeface="Helvetica Neue"/>
                <a:cs typeface="Helvetica Neue"/>
                <a:sym typeface="Helvetica Neue"/>
              </a:rPr>
              <a:t>xample - </a:t>
            </a:r>
            <a:r>
              <a:rPr sz="3600" lang="en-US">
                <a:solidFill>
                  <a:srgbClr val="000000"/>
                </a:solidFill>
                <a:latin typeface="Helvetica Neue"/>
                <a:ea typeface="Helvetica Neue"/>
                <a:cs typeface="Helvetica Neue"/>
                <a:sym typeface="Helvetica Neue"/>
              </a:rPr>
              <a:t>a</a:t>
            </a:r>
            <a:r>
              <a:rPr strike="noStrike" u="none" cap="none" baseline="0" sz="3600" lang="en-US" i="0">
                <a:solidFill>
                  <a:srgbClr val="000000"/>
                </a:solidFill>
                <a:latin typeface="Helvetica Neue"/>
                <a:ea typeface="Helvetica Neue"/>
                <a:cs typeface="Helvetica Neue"/>
                <a:sym typeface="Helvetica Neue"/>
              </a:rPr>
              <a:t>ctive </a:t>
            </a:r>
            <a:r>
              <a:rPr sz="3600" lang="en-US">
                <a:solidFill>
                  <a:srgbClr val="000000"/>
                </a:solidFill>
                <a:latin typeface="Helvetica Neue"/>
                <a:ea typeface="Helvetica Neue"/>
                <a:cs typeface="Helvetica Neue"/>
                <a:sym typeface="Helvetica Neue"/>
              </a:rPr>
              <a:t>v</a:t>
            </a:r>
            <a:r>
              <a:rPr strike="noStrike" u="none" cap="none" baseline="0" sz="3600" lang="en-US" i="0">
                <a:solidFill>
                  <a:srgbClr val="000000"/>
                </a:solidFill>
                <a:latin typeface="Helvetica Neue"/>
                <a:ea typeface="Helvetica Neue"/>
                <a:cs typeface="Helvetica Neue"/>
                <a:sym typeface="Helvetica Neue"/>
              </a:rPr>
              <a:t>erbs</a:t>
            </a:r>
          </a:p>
        </p:txBody>
      </p:sp>
      <p:sp>
        <p:nvSpPr>
          <p:cNvPr id="193" name="Shape 193"/>
          <p:cNvSpPr txBox="1"/>
          <p:nvPr>
            <p:ph idx="1" type="body"/>
          </p:nvPr>
        </p:nvSpPr>
        <p:spPr>
          <a:xfrm>
            <a:off y="2133600" x="762000"/>
            <a:ext cy="4572000" cx="4233861"/>
          </a:xfrm>
          <a:prstGeom prst="rect">
            <a:avLst/>
          </a:prstGeom>
          <a:noFill/>
          <a:ln>
            <a:noFill/>
          </a:ln>
        </p:spPr>
        <p:txBody>
          <a:bodyPr bIns="50775" rIns="101575" lIns="101575" tIns="50775" anchor="t" anchorCtr="0">
            <a:noAutofit/>
          </a:bodyPr>
          <a:lstStyle/>
          <a:p>
            <a:pPr algn="l" rtl="0" lvl="0" marR="0" indent="-381000" marL="381000">
              <a:lnSpc>
                <a:spcPct val="100000"/>
              </a:lnSpc>
              <a:spcBef>
                <a:spcPts val="0"/>
              </a:spcBef>
              <a:spcAft>
                <a:spcPts val="0"/>
              </a:spcAft>
              <a:buClr>
                <a:srgbClr val="000000"/>
              </a:buClr>
              <a:buSzPct val="100000"/>
              <a:buFont typeface="Helvetica Neue"/>
              <a:buChar char="•"/>
            </a:pPr>
            <a:r>
              <a:rPr sz="3100" lang="en-US">
                <a:solidFill>
                  <a:srgbClr val="000000"/>
                </a:solidFill>
                <a:latin typeface="Helvetica Neue"/>
                <a:ea typeface="Helvetica Neue"/>
                <a:cs typeface="Helvetica Neue"/>
                <a:sym typeface="Helvetica Neue"/>
              </a:rPr>
              <a:t>r</a:t>
            </a:r>
            <a:r>
              <a:rPr strike="noStrike" u="none" b="0" cap="none" baseline="0" sz="3100" lang="en-US" i="0">
                <a:solidFill>
                  <a:srgbClr val="000000"/>
                </a:solidFill>
                <a:latin typeface="Helvetica Neue"/>
                <a:ea typeface="Helvetica Neue"/>
                <a:cs typeface="Helvetica Neue"/>
                <a:sym typeface="Helvetica Neue"/>
              </a:rPr>
              <a:t>ooted</a:t>
            </a:r>
          </a:p>
          <a:p>
            <a:pPr algn="l" rtl="0" lvl="0" marR="0" indent="-381000" marL="381000">
              <a:lnSpc>
                <a:spcPct val="100000"/>
              </a:lnSpc>
              <a:spcBef>
                <a:spcPts val="620"/>
              </a:spcBef>
              <a:spcAft>
                <a:spcPts val="0"/>
              </a:spcAft>
              <a:buClr>
                <a:srgbClr val="000000"/>
              </a:buClr>
              <a:buSzPct val="100000"/>
              <a:buFont typeface="Helvetica Neue"/>
              <a:buChar char="•"/>
            </a:pPr>
            <a:r>
              <a:rPr sz="3100" lang="en-US">
                <a:solidFill>
                  <a:srgbClr val="000000"/>
                </a:solidFill>
                <a:latin typeface="Helvetica Neue"/>
                <a:ea typeface="Helvetica Neue"/>
                <a:cs typeface="Helvetica Neue"/>
                <a:sym typeface="Helvetica Neue"/>
              </a:rPr>
              <a:t>c</a:t>
            </a:r>
            <a:r>
              <a:rPr strike="noStrike" u="none" b="0" cap="none" baseline="0" sz="3100" lang="en-US" i="0">
                <a:solidFill>
                  <a:srgbClr val="000000"/>
                </a:solidFill>
                <a:latin typeface="Helvetica Neue"/>
                <a:ea typeface="Helvetica Neue"/>
                <a:cs typeface="Helvetica Neue"/>
                <a:sym typeface="Helvetica Neue"/>
              </a:rPr>
              <a:t>omplained</a:t>
            </a:r>
          </a:p>
          <a:p>
            <a:pPr algn="l" rtl="0" lvl="0" marR="0" indent="-381000" marL="381000">
              <a:lnSpc>
                <a:spcPct val="100000"/>
              </a:lnSpc>
              <a:spcBef>
                <a:spcPts val="620"/>
              </a:spcBef>
              <a:spcAft>
                <a:spcPts val="0"/>
              </a:spcAft>
              <a:buClr>
                <a:srgbClr val="000000"/>
              </a:buClr>
              <a:buSzPct val="100000"/>
              <a:buFont typeface="Helvetica Neue"/>
              <a:buChar char="•"/>
            </a:pPr>
            <a:r>
              <a:rPr sz="3100" lang="en-US">
                <a:solidFill>
                  <a:srgbClr val="000000"/>
                </a:solidFill>
                <a:latin typeface="Helvetica Neue"/>
                <a:ea typeface="Helvetica Neue"/>
                <a:cs typeface="Helvetica Neue"/>
                <a:sym typeface="Helvetica Neue"/>
              </a:rPr>
              <a:t>d</a:t>
            </a:r>
            <a:r>
              <a:rPr strike="noStrike" u="none" b="0" cap="none" baseline="0" sz="3100" lang="en-US" i="0">
                <a:solidFill>
                  <a:srgbClr val="000000"/>
                </a:solidFill>
                <a:latin typeface="Helvetica Neue"/>
                <a:ea typeface="Helvetica Neue"/>
                <a:cs typeface="Helvetica Neue"/>
                <a:sym typeface="Helvetica Neue"/>
              </a:rPr>
              <a:t>idn’t have</a:t>
            </a:r>
          </a:p>
          <a:p>
            <a:pPr algn="l" rtl="0" lvl="0" marR="0" indent="-381000" marL="381000">
              <a:lnSpc>
                <a:spcPct val="100000"/>
              </a:lnSpc>
              <a:spcBef>
                <a:spcPts val="620"/>
              </a:spcBef>
              <a:spcAft>
                <a:spcPts val="0"/>
              </a:spcAft>
              <a:buClr>
                <a:srgbClr val="000000"/>
              </a:buClr>
              <a:buSzPct val="100000"/>
              <a:buFont typeface="Helvetica Neue"/>
              <a:buChar char="•"/>
            </a:pPr>
            <a:r>
              <a:rPr sz="3100" lang="en-US">
                <a:solidFill>
                  <a:srgbClr val="000000"/>
                </a:solidFill>
                <a:latin typeface="Helvetica Neue"/>
                <a:ea typeface="Helvetica Neue"/>
                <a:cs typeface="Helvetica Neue"/>
                <a:sym typeface="Helvetica Neue"/>
              </a:rPr>
              <a:t>c</a:t>
            </a:r>
            <a:r>
              <a:rPr strike="noStrike" u="none" b="0" cap="none" baseline="0" sz="3100" lang="en-US" i="0">
                <a:solidFill>
                  <a:srgbClr val="000000"/>
                </a:solidFill>
                <a:latin typeface="Helvetica Neue"/>
                <a:ea typeface="Helvetica Neue"/>
                <a:cs typeface="Helvetica Neue"/>
                <a:sym typeface="Helvetica Neue"/>
              </a:rPr>
              <a:t>ombined</a:t>
            </a:r>
          </a:p>
          <a:p>
            <a:pPr algn="l" rtl="0" lvl="0" marR="0" indent="-381000" marL="381000">
              <a:lnSpc>
                <a:spcPct val="100000"/>
              </a:lnSpc>
              <a:spcBef>
                <a:spcPts val="620"/>
              </a:spcBef>
              <a:spcAft>
                <a:spcPts val="0"/>
              </a:spcAft>
              <a:buClr>
                <a:srgbClr val="000000"/>
              </a:buClr>
              <a:buSzPct val="100000"/>
              <a:buFont typeface="Helvetica Neue"/>
              <a:buChar char="•"/>
            </a:pPr>
            <a:r>
              <a:rPr sz="3100" lang="en-US">
                <a:solidFill>
                  <a:srgbClr val="000000"/>
                </a:solidFill>
                <a:latin typeface="Helvetica Neue"/>
                <a:ea typeface="Helvetica Neue"/>
                <a:cs typeface="Helvetica Neue"/>
                <a:sym typeface="Helvetica Neue"/>
              </a:rPr>
              <a:t>r</a:t>
            </a:r>
            <a:r>
              <a:rPr strike="noStrike" u="none" b="0" cap="none" baseline="0" sz="3100" lang="en-US" i="0">
                <a:solidFill>
                  <a:srgbClr val="000000"/>
                </a:solidFill>
                <a:latin typeface="Helvetica Neue"/>
                <a:ea typeface="Helvetica Neue"/>
                <a:cs typeface="Helvetica Neue"/>
                <a:sym typeface="Helvetica Neue"/>
              </a:rPr>
              <a:t>econfigured</a:t>
            </a:r>
          </a:p>
          <a:p>
            <a:pPr algn="l" rtl="0" lvl="0" marR="0" indent="-381000" marL="381000">
              <a:lnSpc>
                <a:spcPct val="100000"/>
              </a:lnSpc>
              <a:spcBef>
                <a:spcPts val="620"/>
              </a:spcBef>
              <a:spcAft>
                <a:spcPts val="0"/>
              </a:spcAft>
              <a:buClr>
                <a:srgbClr val="000000"/>
              </a:buClr>
              <a:buSzPct val="100000"/>
              <a:buFont typeface="Helvetica Neue"/>
              <a:buChar char="•"/>
            </a:pPr>
            <a:r>
              <a:rPr sz="3100" lang="en-US">
                <a:solidFill>
                  <a:srgbClr val="000000"/>
                </a:solidFill>
                <a:latin typeface="Helvetica Neue"/>
                <a:ea typeface="Helvetica Neue"/>
                <a:cs typeface="Helvetica Neue"/>
                <a:sym typeface="Helvetica Neue"/>
              </a:rPr>
              <a:t>r</a:t>
            </a:r>
            <a:r>
              <a:rPr strike="noStrike" u="none" b="0" cap="none" baseline="0" sz="3100" lang="en-US" i="0">
                <a:solidFill>
                  <a:srgbClr val="000000"/>
                </a:solidFill>
                <a:latin typeface="Helvetica Neue"/>
                <a:ea typeface="Helvetica Neue"/>
                <a:cs typeface="Helvetica Neue"/>
                <a:sym typeface="Helvetica Neue"/>
              </a:rPr>
              <a:t>ebuffed</a:t>
            </a:r>
          </a:p>
          <a:p>
            <a:r>
              <a:t/>
            </a:r>
          </a:p>
        </p:txBody>
      </p:sp>
    </p:spTree>
  </p:cSld>
  <p:clrMapOvr>
    <a:masterClrMapping/>
  </p:clrMapOvr>
  <p:transition spd="slow">
    <p:cut/>
  </p:transition>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98" name="Shape 198"/>
        <p:cNvGrpSpPr/>
        <p:nvPr/>
      </p:nvGrpSpPr>
      <p:grpSpPr>
        <a:xfrm>
          <a:off y="0" x="0"/>
          <a:ext cy="0" cx="0"/>
          <a:chOff y="0" x="0"/>
          <a:chExt cy="0" cx="0"/>
        </a:xfrm>
      </p:grpSpPr>
      <p:sp>
        <p:nvSpPr>
          <p:cNvPr id="199" name="Shape 199"/>
          <p:cNvSpPr txBox="1"/>
          <p:nvPr>
            <p:ph type="title"/>
          </p:nvPr>
        </p:nvSpPr>
        <p:spPr>
          <a:xfrm>
            <a:off y="592137" x="508000"/>
            <a:ext cy="1439862" cx="9313862"/>
          </a:xfrm>
          <a:prstGeom prst="rect">
            <a:avLst/>
          </a:prstGeom>
          <a:noFill/>
          <a:ln>
            <a:noFill/>
          </a:ln>
        </p:spPr>
        <p:txBody>
          <a:bodyPr bIns="50775" rIns="101575" lIns="101575" tIns="50775" anchor="ctr" anchorCtr="0">
            <a:noAutofit/>
          </a:bodyPr>
          <a:lstStyle/>
          <a:p>
            <a:pPr algn="l" rtl="0" lvl="0" marR="0" indent="0" marL="0">
              <a:lnSpc>
                <a:spcPct val="100000"/>
              </a:lnSpc>
              <a:spcBef>
                <a:spcPts val="0"/>
              </a:spcBef>
              <a:spcAft>
                <a:spcPts val="0"/>
              </a:spcAft>
              <a:buClr>
                <a:schemeClr val="hlink"/>
              </a:buClr>
              <a:buSzPct val="25000"/>
              <a:buFont typeface="PT Sans"/>
              <a:buNone/>
            </a:pPr>
            <a:r>
              <a:rPr strike="noStrike" u="none" cap="none" baseline="0" sz="3600" lang="en-US" i="0">
                <a:solidFill>
                  <a:srgbClr val="000000"/>
                </a:solidFill>
                <a:latin typeface="Helvetica Neue"/>
                <a:ea typeface="Helvetica Neue"/>
                <a:cs typeface="Helvetica Neue"/>
                <a:sym typeface="Helvetica Neue"/>
              </a:rPr>
              <a:t>Revision - Step 5</a:t>
            </a:r>
          </a:p>
        </p:txBody>
      </p:sp>
      <p:sp>
        <p:nvSpPr>
          <p:cNvPr id="200" name="Shape 200"/>
          <p:cNvSpPr txBox="1"/>
          <p:nvPr>
            <p:ph idx="1" type="body"/>
          </p:nvPr>
        </p:nvSpPr>
        <p:spPr>
          <a:xfrm>
            <a:off y="2133600" x="762000"/>
            <a:ext cy="4572000" cx="8635999"/>
          </a:xfrm>
          <a:prstGeom prst="rect">
            <a:avLst/>
          </a:prstGeom>
          <a:noFill/>
          <a:ln>
            <a:noFill/>
          </a:ln>
        </p:spPr>
        <p:txBody>
          <a:bodyPr bIns="50775" rIns="101575" lIns="101575" tIns="50775" anchor="t" anchorCtr="0">
            <a:noAutofit/>
          </a:bodyPr>
          <a:lstStyle/>
          <a:p>
            <a:pPr algn="l" rtl="0" lvl="0" marR="0" indent="-342900" marL="342900">
              <a:lnSpc>
                <a:spcPct val="100000"/>
              </a:lnSpc>
              <a:spcBef>
                <a:spcPts val="0"/>
              </a:spcBef>
              <a:spcAft>
                <a:spcPts val="0"/>
              </a:spcAft>
              <a:buClr>
                <a:srgbClr val="000000"/>
              </a:buClr>
              <a:buSzPct val="100000"/>
              <a:buFont typeface="Helvetica Neue"/>
              <a:buChar char="•"/>
            </a:pPr>
            <a:r>
              <a:rPr strike="noStrike" u="none" b="0" cap="none" baseline="0" sz="3200" lang="en-US" i="0">
                <a:solidFill>
                  <a:srgbClr val="000000"/>
                </a:solidFill>
                <a:latin typeface="Helvetica Neue"/>
                <a:ea typeface="Helvetica Neue"/>
                <a:cs typeface="Helvetica Neue"/>
                <a:sym typeface="Helvetica Neue"/>
              </a:rPr>
              <a:t>Spell check and grammar check.</a:t>
            </a:r>
          </a:p>
          <a:p>
            <a:pPr algn="l" rtl="0" lvl="0" marR="0" indent="-342900" marL="342900">
              <a:lnSpc>
                <a:spcPct val="100000"/>
              </a:lnSpc>
              <a:spcBef>
                <a:spcPts val="640"/>
              </a:spcBef>
              <a:spcAft>
                <a:spcPts val="0"/>
              </a:spcAft>
              <a:buClr>
                <a:srgbClr val="000000"/>
              </a:buClr>
              <a:buSzPct val="100000"/>
              <a:buFont typeface="Helvetica Neue"/>
              <a:buChar char="•"/>
            </a:pPr>
            <a:r>
              <a:rPr strike="noStrike" u="none" b="0" cap="none" baseline="0" sz="3200" lang="en-US" i="0">
                <a:solidFill>
                  <a:srgbClr val="000000"/>
                </a:solidFill>
                <a:latin typeface="Helvetica Neue"/>
                <a:ea typeface="Helvetica Neue"/>
                <a:cs typeface="Helvetica Neue"/>
                <a:sym typeface="Helvetica Neue"/>
              </a:rPr>
              <a:t>Check “readability statistics” under preferences. (This will tell you what percentage of your sentences are in passive voice.) Aim for less than five percent passive voice.</a:t>
            </a:r>
          </a:p>
          <a:p>
            <a:pPr algn="l" rtl="0" lvl="0" marR="0" indent="-342900" marL="342900">
              <a:lnSpc>
                <a:spcPct val="100000"/>
              </a:lnSpc>
              <a:spcBef>
                <a:spcPts val="640"/>
              </a:spcBef>
              <a:spcAft>
                <a:spcPts val="0"/>
              </a:spcAft>
              <a:buClr>
                <a:srgbClr val="000000"/>
              </a:buClr>
              <a:buSzPct val="100000"/>
              <a:buFont typeface="Helvetica Neue"/>
              <a:buChar char="•"/>
            </a:pPr>
            <a:r>
              <a:rPr strike="noStrike" u="none" b="0" cap="none" baseline="0" sz="3200" lang="en-US" i="0">
                <a:solidFill>
                  <a:srgbClr val="000000"/>
                </a:solidFill>
                <a:latin typeface="Helvetica Neue"/>
                <a:ea typeface="Helvetica Neue"/>
                <a:cs typeface="Helvetica Neue"/>
                <a:sym typeface="Helvetica Neue"/>
              </a:rPr>
              <a:t>The settings button right beside “readability statistics” offers many more options for grammar check. </a:t>
            </a:r>
          </a:p>
          <a:p>
            <a:r>
              <a:t/>
            </a:r>
          </a:p>
          <a:p>
            <a:r>
              <a:t/>
            </a:r>
          </a:p>
        </p:txBody>
      </p:sp>
    </p:spTree>
  </p:cSld>
  <p:clrMapOvr>
    <a:masterClrMapping/>
  </p:clrMapOvr>
  <p:transition spd="slow">
    <p:cut/>
  </p:transition>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05" name="Shape 205"/>
        <p:cNvGrpSpPr/>
        <p:nvPr/>
      </p:nvGrpSpPr>
      <p:grpSpPr>
        <a:xfrm>
          <a:off y="0" x="0"/>
          <a:ext cy="0" cx="0"/>
          <a:chOff y="0" x="0"/>
          <a:chExt cy="0" cx="0"/>
        </a:xfrm>
      </p:grpSpPr>
      <p:sp>
        <p:nvSpPr>
          <p:cNvPr id="206" name="Shape 206"/>
          <p:cNvSpPr txBox="1"/>
          <p:nvPr>
            <p:ph type="title"/>
          </p:nvPr>
        </p:nvSpPr>
        <p:spPr>
          <a:xfrm>
            <a:off y="592137" x="508000"/>
            <a:ext cy="1439862" cx="9313862"/>
          </a:xfrm>
          <a:prstGeom prst="rect">
            <a:avLst/>
          </a:prstGeom>
          <a:noFill/>
          <a:ln>
            <a:noFill/>
          </a:ln>
        </p:spPr>
        <p:txBody>
          <a:bodyPr bIns="50775" rIns="101575" lIns="101575" tIns="50775" anchor="ctr" anchorCtr="0">
            <a:noAutofit/>
          </a:bodyPr>
          <a:lstStyle/>
          <a:p>
            <a:pPr algn="l" rtl="0" lvl="0" marR="0" indent="0" marL="0">
              <a:lnSpc>
                <a:spcPct val="100000"/>
              </a:lnSpc>
              <a:spcBef>
                <a:spcPts val="0"/>
              </a:spcBef>
              <a:spcAft>
                <a:spcPts val="0"/>
              </a:spcAft>
              <a:buClr>
                <a:schemeClr val="hlink"/>
              </a:buClr>
              <a:buSzPct val="25000"/>
              <a:buFont typeface="PT Sans"/>
              <a:buNone/>
            </a:pPr>
            <a:r>
              <a:rPr strike="noStrike" u="none" cap="none" baseline="0" sz="3600" lang="en-US" i="0">
                <a:solidFill>
                  <a:srgbClr val="000000"/>
                </a:solidFill>
                <a:latin typeface="Helvetica Neue"/>
                <a:ea typeface="Helvetica Neue"/>
                <a:cs typeface="Helvetica Neue"/>
                <a:sym typeface="Helvetica Neue"/>
              </a:rPr>
              <a:t>Revision - Step 5</a:t>
            </a:r>
          </a:p>
        </p:txBody>
      </p:sp>
      <p:sp>
        <p:nvSpPr>
          <p:cNvPr id="207" name="Shape 207"/>
          <p:cNvSpPr txBox="1"/>
          <p:nvPr>
            <p:ph idx="1" type="body"/>
          </p:nvPr>
        </p:nvSpPr>
        <p:spPr>
          <a:xfrm>
            <a:off y="2133600" x="762000"/>
            <a:ext cy="4572000" cx="8635999"/>
          </a:xfrm>
          <a:prstGeom prst="rect">
            <a:avLst/>
          </a:prstGeom>
          <a:noFill/>
          <a:ln>
            <a:noFill/>
          </a:ln>
        </p:spPr>
        <p:txBody>
          <a:bodyPr bIns="50775" rIns="101575" lIns="101575" tIns="50775" anchor="t" anchorCtr="0">
            <a:noAutofit/>
          </a:bodyPr>
          <a:lstStyle/>
          <a:p>
            <a:pPr algn="l" rtl="0" lvl="0" marR="0" indent="-381000" marL="381000">
              <a:lnSpc>
                <a:spcPct val="100000"/>
              </a:lnSpc>
              <a:spcBef>
                <a:spcPts val="0"/>
              </a:spcBef>
              <a:spcAft>
                <a:spcPts val="0"/>
              </a:spcAft>
              <a:buClr>
                <a:srgbClr val="000000"/>
              </a:buClr>
              <a:buSzPct val="100000"/>
              <a:buFont typeface="Helvetica Neue"/>
              <a:buChar char="•"/>
            </a:pPr>
            <a:r>
              <a:rPr strike="noStrike" u="none" b="0" cap="none" baseline="0" sz="3600" lang="en-US" i="0">
                <a:solidFill>
                  <a:srgbClr val="000000"/>
                </a:solidFill>
                <a:latin typeface="Helvetica Neue"/>
                <a:ea typeface="Helvetica Neue"/>
                <a:cs typeface="Helvetica Neue"/>
                <a:sym typeface="Helvetica Neue"/>
              </a:rPr>
              <a:t>To set up more options in Microsoft Word:</a:t>
            </a:r>
          </a:p>
          <a:p>
            <a:pPr algn="l" rtl="0" lvl="0" marR="0" indent="-381000" marL="381000">
              <a:lnSpc>
                <a:spcPct val="100000"/>
              </a:lnSpc>
              <a:spcBef>
                <a:spcPts val="720"/>
              </a:spcBef>
              <a:spcAft>
                <a:spcPts val="0"/>
              </a:spcAft>
              <a:buClr>
                <a:srgbClr val="000000"/>
              </a:buClr>
              <a:buSzPct val="100000"/>
              <a:buFont typeface="Helvetica Neue"/>
              <a:buChar char="•"/>
            </a:pPr>
            <a:r>
              <a:rPr strike="noStrike" u="none" b="0" cap="none" baseline="0" sz="3600" lang="en-US" i="0">
                <a:solidFill>
                  <a:srgbClr val="000000"/>
                </a:solidFill>
                <a:latin typeface="Helvetica Neue"/>
                <a:ea typeface="Helvetica Neue"/>
                <a:cs typeface="Helvetica Neue"/>
                <a:sym typeface="Helvetica Neue"/>
              </a:rPr>
              <a:t>Open a document with a misspelled word.</a:t>
            </a:r>
          </a:p>
          <a:p>
            <a:pPr algn="l" rtl="0" lvl="0" marR="0" indent="-381000" marL="381000">
              <a:lnSpc>
                <a:spcPct val="100000"/>
              </a:lnSpc>
              <a:spcBef>
                <a:spcPts val="720"/>
              </a:spcBef>
              <a:spcAft>
                <a:spcPts val="0"/>
              </a:spcAft>
              <a:buClr>
                <a:srgbClr val="000000"/>
              </a:buClr>
              <a:buSzPct val="100000"/>
              <a:buFont typeface="Helvetica Neue"/>
              <a:buChar char="•"/>
            </a:pPr>
            <a:r>
              <a:rPr strike="noStrike" u="none" b="0" cap="none" baseline="0" sz="3600" lang="en-US" i="0">
                <a:solidFill>
                  <a:srgbClr val="000000"/>
                </a:solidFill>
                <a:latin typeface="Helvetica Neue"/>
                <a:ea typeface="Helvetica Neue"/>
                <a:cs typeface="Helvetica Neue"/>
                <a:sym typeface="Helvetica Neue"/>
              </a:rPr>
              <a:t>Run spelling and grammar check.</a:t>
            </a:r>
          </a:p>
          <a:p>
            <a:pPr algn="l" rtl="0" lvl="0" marR="0" indent="-381000" marL="381000">
              <a:lnSpc>
                <a:spcPct val="100000"/>
              </a:lnSpc>
              <a:spcBef>
                <a:spcPts val="720"/>
              </a:spcBef>
              <a:spcAft>
                <a:spcPts val="0"/>
              </a:spcAft>
              <a:buClr>
                <a:srgbClr val="000000"/>
              </a:buClr>
              <a:buSzPct val="100000"/>
              <a:buFont typeface="Helvetica Neue"/>
              <a:buChar char="•"/>
            </a:pPr>
            <a:r>
              <a:rPr strike="noStrike" u="none" b="0" cap="none" baseline="0" sz="3600" lang="en-US" i="0">
                <a:solidFill>
                  <a:srgbClr val="000000"/>
                </a:solidFill>
                <a:latin typeface="Helvetica Neue"/>
                <a:ea typeface="Helvetica Neue"/>
                <a:cs typeface="Helvetica Neue"/>
                <a:sym typeface="Helvetica Neue"/>
              </a:rPr>
              <a:t>A window should pop up when it finds a misspelled word.</a:t>
            </a:r>
          </a:p>
        </p:txBody>
      </p:sp>
    </p:spTree>
  </p:cSld>
  <p:clrMapOvr>
    <a:masterClrMapping/>
  </p:clrMapOvr>
  <p:transition spd="slow">
    <p:cut/>
  </p:transition>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12" name="Shape 212"/>
        <p:cNvGrpSpPr/>
        <p:nvPr/>
      </p:nvGrpSpPr>
      <p:grpSpPr>
        <a:xfrm>
          <a:off y="0" x="0"/>
          <a:ext cy="0" cx="0"/>
          <a:chOff y="0" x="0"/>
          <a:chExt cy="0" cx="0"/>
        </a:xfrm>
      </p:grpSpPr>
      <p:sp>
        <p:nvSpPr>
          <p:cNvPr id="213" name="Shape 213"/>
          <p:cNvSpPr txBox="1"/>
          <p:nvPr>
            <p:ph type="title"/>
          </p:nvPr>
        </p:nvSpPr>
        <p:spPr>
          <a:xfrm>
            <a:off y="592137" x="508000"/>
            <a:ext cy="1439862" cx="9313862"/>
          </a:xfrm>
          <a:prstGeom prst="rect">
            <a:avLst/>
          </a:prstGeom>
          <a:noFill/>
          <a:ln>
            <a:noFill/>
          </a:ln>
        </p:spPr>
        <p:txBody>
          <a:bodyPr bIns="50775" rIns="101575" lIns="101575" tIns="50775" anchor="ctr" anchorCtr="0">
            <a:noAutofit/>
          </a:bodyPr>
          <a:lstStyle/>
          <a:p>
            <a:pPr algn="l" rtl="0" lvl="0" marR="0" indent="0" marL="0">
              <a:lnSpc>
                <a:spcPct val="100000"/>
              </a:lnSpc>
              <a:spcBef>
                <a:spcPts val="0"/>
              </a:spcBef>
              <a:spcAft>
                <a:spcPts val="0"/>
              </a:spcAft>
              <a:buClr>
                <a:schemeClr val="hlink"/>
              </a:buClr>
              <a:buSzPct val="25000"/>
              <a:buFont typeface="PT Sans"/>
              <a:buNone/>
            </a:pPr>
            <a:r>
              <a:rPr strike="noStrike" u="none" cap="none" baseline="0" sz="3600" lang="en-US" i="0">
                <a:solidFill>
                  <a:srgbClr val="000000"/>
                </a:solidFill>
                <a:latin typeface="Helvetica Neue"/>
                <a:ea typeface="Helvetica Neue"/>
                <a:cs typeface="Helvetica Neue"/>
                <a:sym typeface="Helvetica Neue"/>
              </a:rPr>
              <a:t>Revision - Step 5</a:t>
            </a:r>
          </a:p>
        </p:txBody>
      </p:sp>
      <p:pic>
        <p:nvPicPr>
          <p:cNvPr id="214" name="Shape 214"/>
          <p:cNvPicPr preferRelativeResize="0"/>
          <p:nvPr/>
        </p:nvPicPr>
        <p:blipFill>
          <a:blip r:embed="rId3"/>
          <a:stretch>
            <a:fillRect/>
          </a:stretch>
        </p:blipFill>
        <p:spPr>
          <a:xfrm>
            <a:off y="2627300" x="3619500"/>
            <a:ext cy="4114800" cx="6019800"/>
          </a:xfrm>
          <a:prstGeom prst="rect">
            <a:avLst/>
          </a:prstGeom>
        </p:spPr>
      </p:pic>
      <p:sp>
        <p:nvSpPr>
          <p:cNvPr id="215" name="Shape 215"/>
          <p:cNvSpPr txBox="1"/>
          <p:nvPr/>
        </p:nvSpPr>
        <p:spPr>
          <a:xfrm>
            <a:off y="1981200" x="584200"/>
            <a:ext cy="646112" cx="3035300"/>
          </a:xfrm>
          <a:prstGeom prst="rect">
            <a:avLst/>
          </a:prstGeom>
          <a:noFill/>
          <a:ln>
            <a:noFill/>
          </a:ln>
        </p:spPr>
        <p:txBody>
          <a:bodyPr bIns="45700" rIns="91425" lIns="91425" tIns="45700" anchor="t" anchorCtr="0">
            <a:noAutofit/>
          </a:bodyPr>
          <a:lstStyle/>
          <a:p>
            <a:pPr algn="ctr" rtl="0" lvl="0" marR="0" indent="0" marL="0">
              <a:lnSpc>
                <a:spcPct val="100000"/>
              </a:lnSpc>
              <a:spcBef>
                <a:spcPts val="0"/>
              </a:spcBef>
              <a:spcAft>
                <a:spcPts val="0"/>
              </a:spcAft>
              <a:buClr>
                <a:schemeClr val="lt1"/>
              </a:buClr>
              <a:buSzPct val="25000"/>
              <a:buFont typeface="PT Sans"/>
              <a:buNone/>
            </a:pPr>
            <a:r>
              <a:rPr strike="noStrike" u="none" b="0" cap="none" baseline="0" sz="3600" lang="en-US" i="0">
                <a:solidFill>
                  <a:schemeClr val="lt1"/>
                </a:solidFill>
                <a:latin typeface="PT Sans"/>
                <a:ea typeface="PT Sans"/>
                <a:cs typeface="PT Sans"/>
                <a:sym typeface="PT Sans"/>
              </a:rPr>
              <a:t>Click “Options”</a:t>
            </a:r>
          </a:p>
        </p:txBody>
      </p:sp>
    </p:spTree>
  </p:cSld>
  <p:clrMapOvr>
    <a:masterClrMapping/>
  </p:clrMapOvr>
  <p:transition spd="slow">
    <p:cut/>
  </p:transition>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20" name="Shape 220"/>
        <p:cNvGrpSpPr/>
        <p:nvPr/>
      </p:nvGrpSpPr>
      <p:grpSpPr>
        <a:xfrm>
          <a:off y="0" x="0"/>
          <a:ext cy="0" cx="0"/>
          <a:chOff y="0" x="0"/>
          <a:chExt cy="0" cx="0"/>
        </a:xfrm>
      </p:grpSpPr>
      <p:sp>
        <p:nvSpPr>
          <p:cNvPr id="221" name="Shape 221"/>
          <p:cNvSpPr txBox="1"/>
          <p:nvPr>
            <p:ph type="title"/>
          </p:nvPr>
        </p:nvSpPr>
        <p:spPr>
          <a:xfrm>
            <a:off y="592137" x="508000"/>
            <a:ext cy="1439862" cx="3733800"/>
          </a:xfrm>
          <a:prstGeom prst="rect">
            <a:avLst/>
          </a:prstGeom>
          <a:noFill/>
          <a:ln>
            <a:noFill/>
          </a:ln>
        </p:spPr>
        <p:txBody>
          <a:bodyPr bIns="50775" rIns="101575" lIns="101575" tIns="50775" anchor="ctr" anchorCtr="0">
            <a:noAutofit/>
          </a:bodyPr>
          <a:lstStyle/>
          <a:p>
            <a:pPr algn="l" rtl="0" lvl="0" marR="0" indent="0" marL="0">
              <a:lnSpc>
                <a:spcPct val="100000"/>
              </a:lnSpc>
              <a:spcBef>
                <a:spcPts val="0"/>
              </a:spcBef>
              <a:spcAft>
                <a:spcPts val="0"/>
              </a:spcAft>
              <a:buClr>
                <a:schemeClr val="hlink"/>
              </a:buClr>
              <a:buSzPct val="25000"/>
              <a:buFont typeface="PT Sans"/>
              <a:buNone/>
            </a:pPr>
            <a:r>
              <a:rPr strike="noStrike" u="none" cap="none" baseline="0" sz="3600" lang="en-US" i="0">
                <a:solidFill>
                  <a:srgbClr val="000000"/>
                </a:solidFill>
                <a:latin typeface="Helvetica Neue"/>
                <a:ea typeface="Helvetica Neue"/>
                <a:cs typeface="Helvetica Neue"/>
                <a:sym typeface="Helvetica Neue"/>
              </a:rPr>
              <a:t>Revision -</a:t>
            </a:r>
            <a:r>
              <a:rPr strike="noStrike" u="none" cap="none" baseline="0" sz="3600" lang="en-US" i="0">
                <a:solidFill>
                  <a:srgbClr val="000000"/>
                </a:solidFill>
                <a:latin typeface="Helvetica Neue"/>
                <a:ea typeface="Helvetica Neue"/>
                <a:cs typeface="Helvetica Neue"/>
                <a:sym typeface="Helvetica Neue"/>
              </a:rPr>
              <a:t>Step 5</a:t>
            </a:r>
          </a:p>
        </p:txBody>
      </p:sp>
      <p:sp>
        <p:nvSpPr>
          <p:cNvPr id="222" name="Shape 222"/>
          <p:cNvSpPr txBox="1"/>
          <p:nvPr>
            <p:ph idx="1" type="body"/>
          </p:nvPr>
        </p:nvSpPr>
        <p:spPr>
          <a:xfrm>
            <a:off y="2133600" x="762000"/>
            <a:ext cy="4572000" cx="3403599"/>
          </a:xfrm>
          <a:prstGeom prst="rect">
            <a:avLst/>
          </a:prstGeom>
          <a:noFill/>
          <a:ln>
            <a:noFill/>
          </a:ln>
        </p:spPr>
        <p:txBody>
          <a:bodyPr bIns="50775" rIns="101575" lIns="101575" tIns="50775" anchor="t" anchorCtr="0">
            <a:noAutofit/>
          </a:bodyPr>
          <a:lstStyle/>
          <a:p>
            <a:pPr algn="l" rtl="0" lvl="0" marR="0" indent="-342900" marL="342900">
              <a:lnSpc>
                <a:spcPct val="100000"/>
              </a:lnSpc>
              <a:spcBef>
                <a:spcPts val="0"/>
              </a:spcBef>
              <a:spcAft>
                <a:spcPts val="0"/>
              </a:spcAft>
              <a:buClr>
                <a:srgbClr val="000000"/>
              </a:buClr>
              <a:buSzPct val="100000"/>
              <a:buFont typeface="Helvetica Neue"/>
              <a:buChar char="•"/>
            </a:pPr>
            <a:r>
              <a:rPr strike="noStrike" u="none" b="0" cap="none" baseline="0" sz="3200" lang="en-US" i="0">
                <a:solidFill>
                  <a:srgbClr val="000000"/>
                </a:solidFill>
                <a:latin typeface="Helvetica Neue"/>
                <a:ea typeface="Helvetica Neue"/>
                <a:cs typeface="Helvetica Neue"/>
                <a:sym typeface="Helvetica Neue"/>
              </a:rPr>
              <a:t>Check “Readability Statistics” and then click on “Settings.”</a:t>
            </a:r>
          </a:p>
          <a:p>
            <a:r>
              <a:t/>
            </a:r>
          </a:p>
          <a:p>
            <a:r>
              <a:t/>
            </a:r>
          </a:p>
        </p:txBody>
      </p:sp>
      <p:pic>
        <p:nvPicPr>
          <p:cNvPr id="223" name="Shape 223"/>
          <p:cNvPicPr preferRelativeResize="0"/>
          <p:nvPr/>
        </p:nvPicPr>
        <p:blipFill>
          <a:blip r:embed="rId3"/>
          <a:stretch>
            <a:fillRect/>
          </a:stretch>
        </p:blipFill>
        <p:spPr>
          <a:xfrm>
            <a:off y="689600" x="4553900"/>
            <a:ext cy="6706299" cx="5063248"/>
          </a:xfrm>
          <a:prstGeom prst="rect">
            <a:avLst/>
          </a:prstGeom>
        </p:spPr>
      </p:pic>
    </p:spTree>
  </p:cSld>
  <p:clrMapOvr>
    <a:masterClrMapping/>
  </p:clrMapOvr>
  <p:transition spd="slow">
    <p:cut/>
  </p:transition>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28" name="Shape 228"/>
        <p:cNvGrpSpPr/>
        <p:nvPr/>
      </p:nvGrpSpPr>
      <p:grpSpPr>
        <a:xfrm>
          <a:off y="0" x="0"/>
          <a:ext cy="0" cx="0"/>
          <a:chOff y="0" x="0"/>
          <a:chExt cy="0" cx="0"/>
        </a:xfrm>
      </p:grpSpPr>
      <p:sp>
        <p:nvSpPr>
          <p:cNvPr id="229" name="Shape 229"/>
          <p:cNvSpPr txBox="1"/>
          <p:nvPr>
            <p:ph type="title"/>
          </p:nvPr>
        </p:nvSpPr>
        <p:spPr>
          <a:xfrm>
            <a:off y="592137" x="508000"/>
            <a:ext cy="1439862" cx="3733800"/>
          </a:xfrm>
          <a:prstGeom prst="rect">
            <a:avLst/>
          </a:prstGeom>
          <a:noFill/>
          <a:ln>
            <a:noFill/>
          </a:ln>
        </p:spPr>
        <p:txBody>
          <a:bodyPr bIns="50775" rIns="101575" lIns="101575" tIns="50775" anchor="ctr" anchorCtr="0">
            <a:noAutofit/>
          </a:bodyPr>
          <a:lstStyle/>
          <a:p>
            <a:pPr algn="l" rtl="0" lvl="0" marR="0" indent="0" marL="0">
              <a:lnSpc>
                <a:spcPct val="100000"/>
              </a:lnSpc>
              <a:spcBef>
                <a:spcPts val="0"/>
              </a:spcBef>
              <a:spcAft>
                <a:spcPts val="0"/>
              </a:spcAft>
              <a:buClr>
                <a:schemeClr val="hlink"/>
              </a:buClr>
              <a:buSzPct val="25000"/>
              <a:buFont typeface="PT Sans"/>
              <a:buNone/>
            </a:pPr>
            <a:r>
              <a:rPr strike="noStrike" u="none" cap="none" baseline="0" sz="3600" lang="en-US" i="0">
                <a:solidFill>
                  <a:srgbClr val="000000"/>
                </a:solidFill>
                <a:latin typeface="Helvetica Neue"/>
                <a:ea typeface="Helvetica Neue"/>
                <a:cs typeface="Helvetica Neue"/>
                <a:sym typeface="Helvetica Neue"/>
              </a:rPr>
              <a:t>Revision -</a:t>
            </a:r>
            <a:r>
              <a:rPr strike="noStrike" u="none" cap="none" baseline="0" sz="3600" lang="en-US" i="0">
                <a:solidFill>
                  <a:srgbClr val="000000"/>
                </a:solidFill>
                <a:latin typeface="Helvetica Neue"/>
                <a:ea typeface="Helvetica Neue"/>
                <a:cs typeface="Helvetica Neue"/>
                <a:sym typeface="Helvetica Neue"/>
              </a:rPr>
              <a:t>Step 5</a:t>
            </a:r>
          </a:p>
        </p:txBody>
      </p:sp>
      <p:sp>
        <p:nvSpPr>
          <p:cNvPr id="230" name="Shape 230"/>
          <p:cNvSpPr txBox="1"/>
          <p:nvPr>
            <p:ph idx="1" type="body"/>
          </p:nvPr>
        </p:nvSpPr>
        <p:spPr>
          <a:xfrm>
            <a:off y="2133600" x="762000"/>
            <a:ext cy="4572000" cx="3403599"/>
          </a:xfrm>
          <a:prstGeom prst="rect">
            <a:avLst/>
          </a:prstGeom>
          <a:noFill/>
          <a:ln>
            <a:noFill/>
          </a:ln>
        </p:spPr>
        <p:txBody>
          <a:bodyPr bIns="50775" rIns="101575" lIns="101575" tIns="50775" anchor="t" anchorCtr="0">
            <a:noAutofit/>
          </a:bodyPr>
          <a:lstStyle/>
          <a:p>
            <a:pPr algn="l" rtl="0" lvl="0" marR="0" indent="-342900" marL="342900">
              <a:lnSpc>
                <a:spcPct val="100000"/>
              </a:lnSpc>
              <a:spcBef>
                <a:spcPts val="0"/>
              </a:spcBef>
              <a:spcAft>
                <a:spcPts val="0"/>
              </a:spcAft>
              <a:buClr>
                <a:srgbClr val="000000"/>
              </a:buClr>
              <a:buSzPct val="100000"/>
              <a:buFont typeface="Helvetica Neue"/>
              <a:buChar char="•"/>
            </a:pPr>
            <a:r>
              <a:rPr strike="noStrike" u="none" b="0" cap="none" baseline="0" sz="3200" lang="en-US" i="0">
                <a:solidFill>
                  <a:srgbClr val="000000"/>
                </a:solidFill>
                <a:latin typeface="Helvetica Neue"/>
                <a:ea typeface="Helvetica Neue"/>
                <a:cs typeface="Helvetica Neue"/>
                <a:sym typeface="Helvetica Neue"/>
              </a:rPr>
              <a:t>Scroll through list and check appropriate boxes.</a:t>
            </a:r>
          </a:p>
          <a:p>
            <a:pPr algn="l" rtl="0" lvl="0" marR="0" indent="-342900" marL="342900">
              <a:lnSpc>
                <a:spcPct val="100000"/>
              </a:lnSpc>
              <a:spcBef>
                <a:spcPts val="640"/>
              </a:spcBef>
              <a:spcAft>
                <a:spcPts val="0"/>
              </a:spcAft>
              <a:buClr>
                <a:srgbClr val="000000"/>
              </a:buClr>
              <a:buSzPct val="100000"/>
              <a:buFont typeface="Helvetica Neue"/>
              <a:buChar char="•"/>
            </a:pPr>
            <a:r>
              <a:rPr strike="noStrike" u="none" b="0" cap="none" baseline="0" sz="3200" lang="en-US" i="0">
                <a:solidFill>
                  <a:srgbClr val="000000"/>
                </a:solidFill>
                <a:latin typeface="Helvetica Neue"/>
                <a:ea typeface="Helvetica Neue"/>
                <a:cs typeface="Helvetica Neue"/>
                <a:sym typeface="Helvetica Neue"/>
              </a:rPr>
              <a:t>Three drop-down windows allow for automatic corrections.</a:t>
            </a:r>
          </a:p>
          <a:p>
            <a:r>
              <a:t/>
            </a:r>
          </a:p>
          <a:p>
            <a:r>
              <a:t/>
            </a:r>
          </a:p>
        </p:txBody>
      </p:sp>
      <p:pic>
        <p:nvPicPr>
          <p:cNvPr id="231" name="Shape 231"/>
          <p:cNvPicPr preferRelativeResize="0"/>
          <p:nvPr/>
        </p:nvPicPr>
        <p:blipFill>
          <a:blip r:embed="rId3"/>
          <a:stretch>
            <a:fillRect/>
          </a:stretch>
        </p:blipFill>
        <p:spPr>
          <a:xfrm>
            <a:off y="1117850" x="5385825"/>
            <a:ext cy="5881524" cx="3935050"/>
          </a:xfrm>
          <a:prstGeom prst="rect">
            <a:avLst/>
          </a:prstGeom>
        </p:spPr>
      </p:pic>
    </p:spTree>
  </p:cSld>
  <p:clrMapOvr>
    <a:masterClrMapping/>
  </p:clrMapOvr>
  <p:transition spd="slow">
    <p:cut/>
  </p:transition>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36" name="Shape 236"/>
        <p:cNvGrpSpPr/>
        <p:nvPr/>
      </p:nvGrpSpPr>
      <p:grpSpPr>
        <a:xfrm>
          <a:off y="0" x="0"/>
          <a:ext cy="0" cx="0"/>
          <a:chOff y="0" x="0"/>
          <a:chExt cy="0" cx="0"/>
        </a:xfrm>
      </p:grpSpPr>
      <p:sp>
        <p:nvSpPr>
          <p:cNvPr id="237" name="Shape 237"/>
          <p:cNvSpPr txBox="1"/>
          <p:nvPr>
            <p:ph type="title"/>
          </p:nvPr>
        </p:nvSpPr>
        <p:spPr>
          <a:xfrm>
            <a:off y="677862" x="762000"/>
            <a:ext cy="1270000" cx="8635999"/>
          </a:xfrm>
          <a:prstGeom prst="rect">
            <a:avLst/>
          </a:prstGeom>
          <a:noFill/>
          <a:ln>
            <a:noFill/>
          </a:ln>
        </p:spPr>
        <p:txBody>
          <a:bodyPr bIns="50775" rIns="101575" lIns="101575" tIns="50775" anchor="ctr" anchorCtr="0">
            <a:noAutofit/>
          </a:bodyPr>
          <a:lstStyle/>
          <a:p>
            <a:pPr algn="l" rtl="0" lvl="0" marR="0" indent="0" marL="0">
              <a:lnSpc>
                <a:spcPct val="100000"/>
              </a:lnSpc>
              <a:spcBef>
                <a:spcPts val="0"/>
              </a:spcBef>
              <a:spcAft>
                <a:spcPts val="0"/>
              </a:spcAft>
              <a:buClr>
                <a:schemeClr val="hlink"/>
              </a:buClr>
              <a:buSzPct val="25000"/>
              <a:buFont typeface="PT Sans"/>
              <a:buNone/>
            </a:pPr>
            <a:r>
              <a:rPr strike="noStrike" u="none" cap="none" baseline="0" sz="3600" lang="en-US" i="0">
                <a:solidFill>
                  <a:srgbClr val="000000"/>
                </a:solidFill>
                <a:latin typeface="Helvetica Neue"/>
                <a:ea typeface="Helvetica Neue"/>
                <a:cs typeface="Helvetica Neue"/>
                <a:sym typeface="Helvetica Neue"/>
              </a:rPr>
              <a:t>For example</a:t>
            </a:r>
          </a:p>
        </p:txBody>
      </p:sp>
      <p:sp>
        <p:nvSpPr>
          <p:cNvPr id="238" name="Shape 238"/>
          <p:cNvSpPr txBox="1"/>
          <p:nvPr>
            <p:ph idx="1" type="body"/>
          </p:nvPr>
        </p:nvSpPr>
        <p:spPr>
          <a:xfrm>
            <a:off y="2133600" x="5164137"/>
            <a:ext cy="4572000" cx="4233861"/>
          </a:xfrm>
          <a:prstGeom prst="rect">
            <a:avLst/>
          </a:prstGeom>
          <a:noFill/>
          <a:ln>
            <a:noFill/>
          </a:ln>
        </p:spPr>
        <p:txBody>
          <a:bodyPr bIns="50775" rIns="101575" lIns="101575" tIns="50775" anchor="t" anchorCtr="0">
            <a:noAutofit/>
          </a:bodyPr>
          <a:lstStyle/>
          <a:p>
            <a:pPr algn="l" rtl="0" lvl="0" marR="0" indent="-381000" marL="381000">
              <a:lnSpc>
                <a:spcPct val="100000"/>
              </a:lnSpc>
              <a:spcBef>
                <a:spcPts val="0"/>
              </a:spcBef>
              <a:spcAft>
                <a:spcPts val="0"/>
              </a:spcAft>
              <a:buClr>
                <a:schemeClr val="lt2"/>
              </a:buClr>
              <a:buSzPct val="100000"/>
              <a:buFont typeface="PT Sans"/>
              <a:buChar char="•"/>
            </a:pPr>
            <a:r>
              <a:rPr strike="noStrike" u="none" b="0" cap="none" baseline="0" sz="3100" lang="en-US" i="0">
                <a:solidFill>
                  <a:schemeClr val="lt1"/>
                </a:solidFill>
                <a:latin typeface="PT Sans"/>
                <a:ea typeface="PT Sans"/>
                <a:cs typeface="PT Sans"/>
                <a:sym typeface="PT Sans"/>
              </a:rPr>
              <a:t>This is for the passage on the bus driving piece.</a:t>
            </a:r>
          </a:p>
        </p:txBody>
      </p:sp>
      <p:pic>
        <p:nvPicPr>
          <p:cNvPr id="239" name="Shape 239"/>
          <p:cNvPicPr preferRelativeResize="0"/>
          <p:nvPr/>
        </p:nvPicPr>
        <p:blipFill>
          <a:blip r:embed="rId3"/>
          <a:stretch>
            <a:fillRect/>
          </a:stretch>
        </p:blipFill>
        <p:spPr>
          <a:xfrm>
            <a:off y="2133600" x="852487"/>
            <a:ext cy="4572000" cx="3948112"/>
          </a:xfrm>
          <a:prstGeom prst="rect">
            <a:avLst/>
          </a:prstGeom>
        </p:spPr>
      </p:pic>
    </p:spTree>
  </p:cSld>
  <p:clrMapOvr>
    <a:masterClrMapping/>
  </p:clrMapOvr>
  <p:transition spd="slow">
    <p:cut/>
  </p:transition>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44" name="Shape 244"/>
        <p:cNvGrpSpPr/>
        <p:nvPr/>
      </p:nvGrpSpPr>
      <p:grpSpPr>
        <a:xfrm>
          <a:off y="0" x="0"/>
          <a:ext cy="0" cx="0"/>
          <a:chOff y="0" x="0"/>
          <a:chExt cy="0" cx="0"/>
        </a:xfrm>
      </p:grpSpPr>
      <p:sp>
        <p:nvSpPr>
          <p:cNvPr id="245" name="Shape 245"/>
          <p:cNvSpPr txBox="1"/>
          <p:nvPr>
            <p:ph type="title"/>
          </p:nvPr>
        </p:nvSpPr>
        <p:spPr>
          <a:xfrm>
            <a:off y="677862" x="762000"/>
            <a:ext cy="1270000" cx="8635999"/>
          </a:xfrm>
          <a:prstGeom prst="rect">
            <a:avLst/>
          </a:prstGeom>
          <a:noFill/>
          <a:ln>
            <a:noFill/>
          </a:ln>
        </p:spPr>
        <p:txBody>
          <a:bodyPr bIns="50775" rIns="101575" lIns="101575" tIns="50775" anchor="ctr" anchorCtr="0">
            <a:noAutofit/>
          </a:bodyPr>
          <a:lstStyle/>
          <a:p>
            <a:pPr algn="l" rtl="0" lvl="0" marR="0" indent="0" marL="0">
              <a:lnSpc>
                <a:spcPct val="100000"/>
              </a:lnSpc>
              <a:spcBef>
                <a:spcPts val="0"/>
              </a:spcBef>
              <a:spcAft>
                <a:spcPts val="0"/>
              </a:spcAft>
              <a:buClr>
                <a:schemeClr val="hlink"/>
              </a:buClr>
              <a:buSzPct val="25000"/>
              <a:buFont typeface="PT Sans"/>
              <a:buNone/>
            </a:pPr>
            <a:r>
              <a:rPr strike="noStrike" u="none" cap="none" baseline="0" sz="3600" lang="en-US" i="0">
                <a:solidFill>
                  <a:srgbClr val="000000"/>
                </a:solidFill>
                <a:latin typeface="Helvetica Neue"/>
                <a:ea typeface="Helvetica Neue"/>
                <a:cs typeface="Helvetica Neue"/>
                <a:sym typeface="Helvetica Neue"/>
              </a:rPr>
              <a:t>Example - </a:t>
            </a:r>
            <a:r>
              <a:rPr sz="3600" lang="en-US">
                <a:solidFill>
                  <a:srgbClr val="000000"/>
                </a:solidFill>
                <a:latin typeface="Helvetica Neue"/>
                <a:ea typeface="Helvetica Neue"/>
                <a:cs typeface="Helvetica Neue"/>
                <a:sym typeface="Helvetica Neue"/>
              </a:rPr>
              <a:t>u</a:t>
            </a:r>
            <a:r>
              <a:rPr strike="noStrike" u="none" cap="none" baseline="0" sz="3600" lang="en-US" i="0">
                <a:solidFill>
                  <a:srgbClr val="000000"/>
                </a:solidFill>
                <a:latin typeface="Helvetica Neue"/>
                <a:ea typeface="Helvetica Neue"/>
                <a:cs typeface="Helvetica Neue"/>
                <a:sym typeface="Helvetica Neue"/>
              </a:rPr>
              <a:t>nrevised</a:t>
            </a:r>
          </a:p>
        </p:txBody>
      </p:sp>
      <p:sp>
        <p:nvSpPr>
          <p:cNvPr id="246" name="Shape 246"/>
          <p:cNvSpPr txBox="1"/>
          <p:nvPr>
            <p:ph idx="1" type="body"/>
          </p:nvPr>
        </p:nvSpPr>
        <p:spPr>
          <a:xfrm>
            <a:off y="2133600" x="762000"/>
            <a:ext cy="4572000" cx="8635999"/>
          </a:xfrm>
          <a:prstGeom prst="rect">
            <a:avLst/>
          </a:prstGeom>
          <a:noFill/>
          <a:ln>
            <a:noFill/>
          </a:ln>
        </p:spPr>
        <p:txBody>
          <a:bodyPr bIns="50775" rIns="101575" lIns="101575" tIns="50775" anchor="t" anchorCtr="0">
            <a:noAutofit/>
          </a:bodyPr>
          <a:lstStyle/>
          <a:p>
            <a:pPr algn="l" rtl="0" lvl="0" marR="0" indent="0" marL="0">
              <a:lnSpc>
                <a:spcPct val="100000"/>
              </a:lnSpc>
              <a:spcBef>
                <a:spcPts val="0"/>
              </a:spcBef>
              <a:spcAft>
                <a:spcPts val="0"/>
              </a:spcAft>
              <a:buNone/>
            </a:pPr>
            <a:r>
              <a:rPr strike="noStrike" u="none" b="0" cap="none" baseline="0" sz="3600" lang="en-US" i="0">
                <a:solidFill>
                  <a:srgbClr val="000000"/>
                </a:solidFill>
                <a:latin typeface="Helvetica Neue"/>
                <a:ea typeface="Helvetica Neue"/>
                <a:cs typeface="Helvetica Neue"/>
                <a:sym typeface="Helvetica Neue"/>
              </a:rPr>
              <a:t>I love her classroom. It’s uniquely their own. There’s a Marlin on one wall. There’s a giant trout pillow. Well, there’s just fish everywhere in honor of their teacher’s name. There are posters, cartoons, production schedules and most importantly, there’s a place for every type of kid imaginable.</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4" name="Shape 54"/>
        <p:cNvGrpSpPr/>
        <p:nvPr/>
      </p:nvGrpSpPr>
      <p:grpSpPr>
        <a:xfrm>
          <a:off y="0" x="0"/>
          <a:ext cy="0" cx="0"/>
          <a:chOff y="0" x="0"/>
          <a:chExt cy="0" cx="0"/>
        </a:xfrm>
      </p:grpSpPr>
      <p:sp>
        <p:nvSpPr>
          <p:cNvPr id="55" name="Shape 55"/>
          <p:cNvSpPr txBox="1"/>
          <p:nvPr>
            <p:ph type="title"/>
          </p:nvPr>
        </p:nvSpPr>
        <p:spPr>
          <a:xfrm>
            <a:off y="677862" x="762000"/>
            <a:ext cy="1270000" cx="8635999"/>
          </a:xfrm>
          <a:prstGeom prst="rect">
            <a:avLst/>
          </a:prstGeom>
          <a:noFill/>
          <a:ln>
            <a:noFill/>
          </a:ln>
        </p:spPr>
        <p:txBody>
          <a:bodyPr bIns="50775" rIns="101575" lIns="101575" tIns="50775" anchor="ctr" anchorCtr="0">
            <a:noAutofit/>
          </a:bodyPr>
          <a:lstStyle/>
          <a:p>
            <a:pPr algn="l" rtl="0" lvl="0" marR="0" indent="0" marL="0">
              <a:lnSpc>
                <a:spcPct val="100000"/>
              </a:lnSpc>
              <a:spcBef>
                <a:spcPts val="0"/>
              </a:spcBef>
              <a:spcAft>
                <a:spcPts val="0"/>
              </a:spcAft>
              <a:buClr>
                <a:schemeClr val="hlink"/>
              </a:buClr>
              <a:buSzPct val="25000"/>
              <a:buFont typeface="PT Sans"/>
              <a:buNone/>
            </a:pPr>
            <a:r>
              <a:rPr strike="noStrike" u="none" cap="none" baseline="0" sz="3600" lang="en-US" i="0">
                <a:solidFill>
                  <a:srgbClr val="000000"/>
                </a:solidFill>
                <a:latin typeface="Helvetica Neue"/>
                <a:ea typeface="Helvetica Neue"/>
                <a:cs typeface="Helvetica Neue"/>
                <a:sym typeface="Helvetica Neue"/>
              </a:rPr>
              <a:t>The </a:t>
            </a:r>
            <a:r>
              <a:rPr sz="3600" lang="en-US">
                <a:solidFill>
                  <a:srgbClr val="000000"/>
                </a:solidFill>
                <a:latin typeface="Helvetica Neue"/>
                <a:ea typeface="Helvetica Neue"/>
                <a:cs typeface="Helvetica Neue"/>
                <a:sym typeface="Helvetica Neue"/>
              </a:rPr>
              <a:t>w</a:t>
            </a:r>
            <a:r>
              <a:rPr strike="noStrike" u="none" cap="none" baseline="0" sz="3600" lang="en-US" i="0">
                <a:solidFill>
                  <a:srgbClr val="000000"/>
                </a:solidFill>
                <a:latin typeface="Helvetica Neue"/>
                <a:ea typeface="Helvetica Neue"/>
                <a:cs typeface="Helvetica Neue"/>
                <a:sym typeface="Helvetica Neue"/>
              </a:rPr>
              <a:t>riting </a:t>
            </a:r>
            <a:r>
              <a:rPr sz="3600" lang="en-US">
                <a:solidFill>
                  <a:srgbClr val="000000"/>
                </a:solidFill>
                <a:latin typeface="Helvetica Neue"/>
                <a:ea typeface="Helvetica Neue"/>
                <a:cs typeface="Helvetica Neue"/>
                <a:sym typeface="Helvetica Neue"/>
              </a:rPr>
              <a:t>p</a:t>
            </a:r>
            <a:r>
              <a:rPr strike="noStrike" u="none" cap="none" baseline="0" sz="3600" lang="en-US" i="0">
                <a:solidFill>
                  <a:srgbClr val="000000"/>
                </a:solidFill>
                <a:latin typeface="Helvetica Neue"/>
                <a:ea typeface="Helvetica Neue"/>
                <a:cs typeface="Helvetica Neue"/>
                <a:sym typeface="Helvetica Neue"/>
              </a:rPr>
              <a:t>rocess</a:t>
            </a:r>
            <a:r>
              <a:rPr sz="3600" lang="en-US">
                <a:solidFill>
                  <a:srgbClr val="000000"/>
                </a:solidFill>
                <a:latin typeface="Helvetica Neue"/>
                <a:ea typeface="Helvetica Neue"/>
                <a:cs typeface="Helvetica Neue"/>
                <a:sym typeface="Helvetica Neue"/>
              </a:rPr>
              <a:t> - NOT</a:t>
            </a:r>
          </a:p>
        </p:txBody>
      </p:sp>
      <p:sp>
        <p:nvSpPr>
          <p:cNvPr id="56" name="Shape 56"/>
          <p:cNvSpPr txBox="1"/>
          <p:nvPr>
            <p:ph idx="1" type="body"/>
          </p:nvPr>
        </p:nvSpPr>
        <p:spPr>
          <a:xfrm>
            <a:off y="2133600" x="762000"/>
            <a:ext cy="4572000" cx="8991600"/>
          </a:xfrm>
          <a:prstGeom prst="rect">
            <a:avLst/>
          </a:prstGeom>
          <a:noFill/>
          <a:ln>
            <a:noFill/>
          </a:ln>
        </p:spPr>
        <p:txBody>
          <a:bodyPr bIns="50775" rIns="101575" lIns="101575" tIns="50775" anchor="t" anchorCtr="0">
            <a:noAutofit/>
          </a:bodyPr>
          <a:lstStyle/>
          <a:p>
            <a:pPr algn="l" rtl="0" lvl="0" marR="0" indent="-381000" marL="381000">
              <a:lnSpc>
                <a:spcPct val="100000"/>
              </a:lnSpc>
              <a:spcBef>
                <a:spcPts val="0"/>
              </a:spcBef>
              <a:spcAft>
                <a:spcPts val="0"/>
              </a:spcAft>
              <a:buClr>
                <a:srgbClr val="000000"/>
              </a:buClr>
              <a:buSzPct val="100000"/>
              <a:buFont typeface="Helvetica Neue"/>
              <a:buChar char="•"/>
            </a:pPr>
            <a:r>
              <a:rPr strike="noStrike" u="none" b="0" cap="none" baseline="0" sz="3600" lang="en-US" i="0">
                <a:solidFill>
                  <a:srgbClr val="000000"/>
                </a:solidFill>
                <a:latin typeface="Helvetica Neue"/>
                <a:ea typeface="Helvetica Neue"/>
                <a:cs typeface="Helvetica Neue"/>
                <a:sym typeface="Helvetica Neue"/>
              </a:rPr>
              <a:t>Make handwriting neater. Leave out all the scratch-outs.</a:t>
            </a:r>
          </a:p>
          <a:p>
            <a:pPr algn="l" rtl="0" lvl="0" marR="0" indent="-381000" marL="381000">
              <a:lnSpc>
                <a:spcPct val="100000"/>
              </a:lnSpc>
              <a:spcBef>
                <a:spcPts val="720"/>
              </a:spcBef>
              <a:spcAft>
                <a:spcPts val="0"/>
              </a:spcAft>
              <a:buClr>
                <a:srgbClr val="000000"/>
              </a:buClr>
              <a:buSzPct val="100000"/>
              <a:buFont typeface="Helvetica Neue"/>
              <a:buChar char="•"/>
            </a:pPr>
            <a:r>
              <a:rPr strike="noStrike" u="none" b="0" cap="none" baseline="0" sz="3600" lang="en-US" i="0">
                <a:solidFill>
                  <a:srgbClr val="000000"/>
                </a:solidFill>
                <a:latin typeface="Helvetica Neue"/>
                <a:ea typeface="Helvetica Neue"/>
                <a:cs typeface="Helvetica Neue"/>
                <a:sym typeface="Helvetica Neue"/>
              </a:rPr>
              <a:t>Use the thesaurus to find bigger words.</a:t>
            </a:r>
          </a:p>
          <a:p>
            <a:pPr algn="l" rtl="0" lvl="0" marR="0" indent="-381000" marL="381000">
              <a:lnSpc>
                <a:spcPct val="100000"/>
              </a:lnSpc>
              <a:spcBef>
                <a:spcPts val="720"/>
              </a:spcBef>
              <a:spcAft>
                <a:spcPts val="0"/>
              </a:spcAft>
              <a:buClr>
                <a:srgbClr val="000000"/>
              </a:buClr>
              <a:buSzPct val="100000"/>
              <a:buFont typeface="Helvetica Neue"/>
              <a:buChar char="•"/>
            </a:pPr>
            <a:r>
              <a:rPr strike="noStrike" u="none" b="0" cap="none" baseline="0" sz="3600" lang="en-US" i="0">
                <a:solidFill>
                  <a:srgbClr val="000000"/>
                </a:solidFill>
                <a:latin typeface="Helvetica Neue"/>
                <a:ea typeface="Helvetica Neue"/>
                <a:cs typeface="Helvetica Neue"/>
                <a:sym typeface="Helvetica Neue"/>
              </a:rPr>
              <a:t>Computer spell check and grammar check.</a:t>
            </a:r>
          </a:p>
          <a:p>
            <a:pPr algn="l" rtl="0" lvl="0" marR="0" indent="-381000" marL="381000">
              <a:lnSpc>
                <a:spcPct val="100000"/>
              </a:lnSpc>
              <a:spcBef>
                <a:spcPts val="720"/>
              </a:spcBef>
              <a:spcAft>
                <a:spcPts val="0"/>
              </a:spcAft>
              <a:buClr>
                <a:srgbClr val="000000"/>
              </a:buClr>
              <a:buSzPct val="100000"/>
              <a:buFont typeface="Helvetica Neue"/>
              <a:buChar char="•"/>
            </a:pPr>
            <a:r>
              <a:rPr strike="noStrike" u="none" b="0" cap="none" baseline="0" sz="3600" lang="en-US" i="0">
                <a:solidFill>
                  <a:srgbClr val="000000"/>
                </a:solidFill>
                <a:latin typeface="Helvetica Neue"/>
                <a:ea typeface="Helvetica Neue"/>
                <a:cs typeface="Helvetica Neue"/>
                <a:sym typeface="Helvetica Neue"/>
              </a:rPr>
              <a:t>Type it.</a:t>
            </a:r>
          </a:p>
          <a:p>
            <a:pPr algn="l" rtl="0" lvl="0" marR="0" indent="-381000" marL="381000">
              <a:lnSpc>
                <a:spcPct val="100000"/>
              </a:lnSpc>
              <a:spcBef>
                <a:spcPts val="720"/>
              </a:spcBef>
              <a:spcAft>
                <a:spcPts val="0"/>
              </a:spcAft>
              <a:buClr>
                <a:srgbClr val="000000"/>
              </a:buClr>
              <a:buSzPct val="100000"/>
              <a:buFont typeface="Helvetica Neue"/>
              <a:buChar char="•"/>
            </a:pPr>
            <a:r>
              <a:rPr strike="noStrike" u="none" b="0" cap="none" baseline="0" sz="3600" lang="en-US" i="0">
                <a:solidFill>
                  <a:srgbClr val="000000"/>
                </a:solidFill>
                <a:latin typeface="Helvetica Neue"/>
                <a:ea typeface="Helvetica Neue"/>
                <a:cs typeface="Helvetica Neue"/>
                <a:sym typeface="Helvetica Neue"/>
              </a:rPr>
              <a:t>Add filler to make it longer.</a:t>
            </a:r>
          </a:p>
        </p:txBody>
      </p:sp>
    </p:spTree>
  </p:cSld>
  <p:clrMapOvr>
    <a:masterClrMapping/>
  </p:clrMapOvr>
  <p:transition spd="slow">
    <p:cut/>
  </p:transition>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50" name="Shape 250"/>
        <p:cNvGrpSpPr/>
        <p:nvPr/>
      </p:nvGrpSpPr>
      <p:grpSpPr>
        <a:xfrm>
          <a:off y="0" x="0"/>
          <a:ext cy="0" cx="0"/>
          <a:chOff y="0" x="0"/>
          <a:chExt cy="0" cx="0"/>
        </a:xfrm>
      </p:grpSpPr>
      <p:sp>
        <p:nvSpPr>
          <p:cNvPr id="251" name="Shape 251"/>
          <p:cNvSpPr txBox="1"/>
          <p:nvPr>
            <p:ph type="title"/>
          </p:nvPr>
        </p:nvSpPr>
        <p:spPr>
          <a:xfrm>
            <a:off y="677862" x="762000"/>
            <a:ext cy="1270000" cx="8635999"/>
          </a:xfrm>
          <a:prstGeom prst="rect">
            <a:avLst/>
          </a:prstGeom>
          <a:noFill/>
          <a:ln>
            <a:noFill/>
          </a:ln>
        </p:spPr>
        <p:txBody>
          <a:bodyPr bIns="50775" rIns="101575" lIns="101575" tIns="50775" anchor="ctr" anchorCtr="0">
            <a:noAutofit/>
          </a:bodyPr>
          <a:lstStyle/>
          <a:p>
            <a:pPr algn="l" rtl="0" lvl="0" marR="0" indent="0" marL="0">
              <a:lnSpc>
                <a:spcPct val="100000"/>
              </a:lnSpc>
              <a:spcBef>
                <a:spcPts val="0"/>
              </a:spcBef>
              <a:spcAft>
                <a:spcPts val="0"/>
              </a:spcAft>
              <a:buClr>
                <a:schemeClr val="hlink"/>
              </a:buClr>
              <a:buSzPct val="25000"/>
              <a:buFont typeface="PT Sans"/>
              <a:buNone/>
            </a:pPr>
            <a:r>
              <a:rPr strike="noStrike" u="none" cap="none" baseline="0" sz="3600" lang="en-US" i="0">
                <a:solidFill>
                  <a:srgbClr val="000000"/>
                </a:solidFill>
                <a:latin typeface="Helvetica Neue"/>
                <a:ea typeface="Helvetica Neue"/>
                <a:cs typeface="Helvetica Neue"/>
                <a:sym typeface="Helvetica Neue"/>
              </a:rPr>
              <a:t>Example - </a:t>
            </a:r>
            <a:r>
              <a:rPr sz="3600" lang="en-US">
                <a:solidFill>
                  <a:srgbClr val="000000"/>
                </a:solidFill>
                <a:latin typeface="Helvetica Neue"/>
                <a:ea typeface="Helvetica Neue"/>
                <a:cs typeface="Helvetica Neue"/>
                <a:sym typeface="Helvetica Neue"/>
              </a:rPr>
              <a:t>r</a:t>
            </a:r>
            <a:r>
              <a:rPr strike="noStrike" u="none" cap="none" baseline="0" sz="3600" lang="en-US" i="0">
                <a:solidFill>
                  <a:srgbClr val="000000"/>
                </a:solidFill>
                <a:latin typeface="Helvetica Neue"/>
                <a:ea typeface="Helvetica Neue"/>
                <a:cs typeface="Helvetica Neue"/>
                <a:sym typeface="Helvetica Neue"/>
              </a:rPr>
              <a:t>evised</a:t>
            </a:r>
          </a:p>
        </p:txBody>
      </p:sp>
      <p:sp>
        <p:nvSpPr>
          <p:cNvPr id="252" name="Shape 252"/>
          <p:cNvSpPr txBox="1"/>
          <p:nvPr>
            <p:ph idx="1" type="body"/>
          </p:nvPr>
        </p:nvSpPr>
        <p:spPr>
          <a:xfrm>
            <a:off y="2133600" x="762000"/>
            <a:ext cy="4572000" cx="8635999"/>
          </a:xfrm>
          <a:prstGeom prst="rect">
            <a:avLst/>
          </a:prstGeom>
          <a:noFill/>
          <a:ln>
            <a:noFill/>
          </a:ln>
        </p:spPr>
        <p:txBody>
          <a:bodyPr bIns="50775" rIns="101575" lIns="101575" tIns="50775" anchor="t" anchorCtr="0">
            <a:noAutofit/>
          </a:bodyPr>
          <a:lstStyle/>
          <a:p>
            <a:pPr algn="l" rtl="0" lvl="0" marR="0" indent="-381000" marL="381000">
              <a:lnSpc>
                <a:spcPct val="100000"/>
              </a:lnSpc>
              <a:spcBef>
                <a:spcPts val="0"/>
              </a:spcBef>
              <a:spcAft>
                <a:spcPts val="0"/>
              </a:spcAft>
              <a:buClr>
                <a:schemeClr val="lt1"/>
              </a:buClr>
              <a:buSzPct val="100000"/>
              <a:buFont typeface="Helvetica Neue"/>
              <a:buChar char="•"/>
            </a:pPr>
            <a:r>
              <a:rPr strike="noStrike" u="none" b="0" cap="none" baseline="0" sz="3600" lang="en-US" i="0">
                <a:solidFill>
                  <a:srgbClr val="000000"/>
                </a:solidFill>
                <a:latin typeface="Helvetica Neue"/>
                <a:ea typeface="Helvetica Neue"/>
                <a:cs typeface="Helvetica Neue"/>
                <a:sym typeface="Helvetica Neue"/>
              </a:rPr>
              <a:t>I </a:t>
            </a:r>
            <a:r>
              <a:rPr strike="noStrike" u="none" b="0" cap="none" baseline="0" sz="3600" lang="en-US" i="0">
                <a:solidFill>
                  <a:schemeClr val="hlink"/>
                </a:solidFill>
                <a:latin typeface="Helvetica Neue"/>
                <a:ea typeface="Helvetica Neue"/>
                <a:cs typeface="Helvetica Neue"/>
                <a:sym typeface="Helvetica Neue"/>
              </a:rPr>
              <a:t>love</a:t>
            </a:r>
            <a:r>
              <a:rPr strike="noStrike" u="none" b="0" cap="none" baseline="0" sz="3600" lang="en-US" i="0">
                <a:solidFill>
                  <a:srgbClr val="000000"/>
                </a:solidFill>
                <a:latin typeface="Helvetica Neue"/>
                <a:ea typeface="Helvetica Neue"/>
                <a:cs typeface="Helvetica Neue"/>
                <a:sym typeface="Helvetica Neue"/>
              </a:rPr>
              <a:t> her classroom. A marlin </a:t>
            </a:r>
            <a:r>
              <a:rPr strike="noStrike" u="none" b="0" cap="none" baseline="0" sz="3600" lang="en-US" i="0">
                <a:solidFill>
                  <a:schemeClr val="hlink"/>
                </a:solidFill>
                <a:latin typeface="Helvetica Neue"/>
                <a:ea typeface="Helvetica Neue"/>
                <a:cs typeface="Helvetica Neue"/>
                <a:sym typeface="Helvetica Neue"/>
              </a:rPr>
              <a:t>covers</a:t>
            </a:r>
            <a:r>
              <a:rPr strike="noStrike" u="none" b="0" cap="none" baseline="0" sz="3600" lang="en-US" i="0">
                <a:solidFill>
                  <a:srgbClr val="000000"/>
                </a:solidFill>
                <a:latin typeface="Helvetica Neue"/>
                <a:ea typeface="Helvetica Neue"/>
                <a:cs typeface="Helvetica Neue"/>
                <a:sym typeface="Helvetica Neue"/>
              </a:rPr>
              <a:t> one wall. There</a:t>
            </a:r>
            <a:r>
              <a:rPr strike="noStrike" u="none" b="0" cap="none" baseline="0" sz="3600" lang="en-US" i="0">
                <a:solidFill>
                  <a:schemeClr val="hlink"/>
                </a:solidFill>
                <a:latin typeface="Helvetica Neue"/>
                <a:ea typeface="Helvetica Neue"/>
                <a:cs typeface="Helvetica Neue"/>
                <a:sym typeface="Helvetica Neue"/>
              </a:rPr>
              <a:t>’s</a:t>
            </a:r>
            <a:r>
              <a:rPr strike="noStrike" u="none" b="0" cap="none" baseline="0" sz="3600" lang="en-US" i="0">
                <a:solidFill>
                  <a:schemeClr val="lt1"/>
                </a:solidFill>
                <a:latin typeface="Helvetica Neue"/>
                <a:ea typeface="Helvetica Neue"/>
                <a:cs typeface="Helvetica Neue"/>
                <a:sym typeface="Helvetica Neue"/>
              </a:rPr>
              <a:t> </a:t>
            </a:r>
            <a:r>
              <a:rPr strike="noStrike" u="none" b="0" cap="none" baseline="0" sz="3600" lang="en-US" i="0">
                <a:solidFill>
                  <a:srgbClr val="000000"/>
                </a:solidFill>
                <a:latin typeface="Helvetica Neue"/>
                <a:ea typeface="Helvetica Neue"/>
                <a:cs typeface="Helvetica Neue"/>
                <a:sym typeface="Helvetica Neue"/>
              </a:rPr>
              <a:t>a giant trout pillow. Everything </a:t>
            </a:r>
            <a:r>
              <a:rPr strike="noStrike" u="none" b="0" cap="none" baseline="0" sz="3600" lang="en-US" i="0">
                <a:solidFill>
                  <a:schemeClr val="hlink"/>
                </a:solidFill>
                <a:latin typeface="Helvetica Neue"/>
                <a:ea typeface="Helvetica Neue"/>
                <a:cs typeface="Helvetica Neue"/>
                <a:sym typeface="Helvetica Neue"/>
              </a:rPr>
              <a:t>honors</a:t>
            </a:r>
            <a:r>
              <a:rPr strike="noStrike" u="none" b="0" cap="none" baseline="0" sz="3600" lang="en-US" i="0">
                <a:solidFill>
                  <a:srgbClr val="000000"/>
                </a:solidFill>
                <a:latin typeface="Helvetica Neue"/>
                <a:ea typeface="Helvetica Neue"/>
                <a:cs typeface="Helvetica Neue"/>
                <a:sym typeface="Helvetica Neue"/>
              </a:rPr>
              <a:t> their teacher’s last name. Posters, cartoons, production schedules </a:t>
            </a:r>
            <a:r>
              <a:rPr strike="noStrike" u="none" b="0" cap="none" baseline="0" sz="3600" lang="en-US" i="0">
                <a:solidFill>
                  <a:schemeClr val="hlink"/>
                </a:solidFill>
                <a:latin typeface="Helvetica Neue"/>
                <a:ea typeface="Helvetica Neue"/>
                <a:cs typeface="Helvetica Neue"/>
                <a:sym typeface="Helvetica Neue"/>
              </a:rPr>
              <a:t>clutter</a:t>
            </a:r>
            <a:r>
              <a:rPr strike="noStrike" u="none" b="0" cap="none" baseline="0" sz="3600" lang="en-US" i="0">
                <a:solidFill>
                  <a:srgbClr val="000000"/>
                </a:solidFill>
                <a:latin typeface="Helvetica Neue"/>
                <a:ea typeface="Helvetica Neue"/>
                <a:cs typeface="Helvetica Neue"/>
                <a:sym typeface="Helvetica Neue"/>
              </a:rPr>
              <a:t> the other walls. Every type of kid imaginable </a:t>
            </a:r>
            <a:r>
              <a:rPr strike="noStrike" u="none" b="0" cap="none" baseline="0" sz="3600" lang="en-US" i="0">
                <a:solidFill>
                  <a:schemeClr val="hlink"/>
                </a:solidFill>
                <a:latin typeface="Helvetica Neue"/>
                <a:ea typeface="Helvetica Neue"/>
                <a:cs typeface="Helvetica Neue"/>
                <a:sym typeface="Helvetica Neue"/>
              </a:rPr>
              <a:t>finds</a:t>
            </a:r>
            <a:r>
              <a:rPr strike="noStrike" u="none" b="0" cap="none" baseline="0" sz="3600" lang="en-US" i="0">
                <a:solidFill>
                  <a:schemeClr val="lt1"/>
                </a:solidFill>
                <a:latin typeface="Helvetica Neue"/>
                <a:ea typeface="Helvetica Neue"/>
                <a:cs typeface="Helvetica Neue"/>
                <a:sym typeface="Helvetica Neue"/>
              </a:rPr>
              <a:t> </a:t>
            </a:r>
            <a:r>
              <a:rPr strike="noStrike" u="none" b="0" cap="none" baseline="0" sz="3600" lang="en-US" i="0">
                <a:solidFill>
                  <a:srgbClr val="000000"/>
                </a:solidFill>
                <a:latin typeface="Helvetica Neue"/>
                <a:ea typeface="Helvetica Neue"/>
                <a:cs typeface="Helvetica Neue"/>
                <a:sym typeface="Helvetica Neue"/>
              </a:rPr>
              <a:t>a home inside these walls.</a:t>
            </a:r>
          </a:p>
        </p:txBody>
      </p:sp>
    </p:spTree>
  </p:cSld>
  <p:clrMapOvr>
    <a:masterClrMapping/>
  </p:clrMapOvr>
  <p:transition spd="slow">
    <p:cut/>
  </p:transition>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56" name="Shape 256"/>
        <p:cNvGrpSpPr/>
        <p:nvPr/>
      </p:nvGrpSpPr>
      <p:grpSpPr>
        <a:xfrm>
          <a:off y="0" x="0"/>
          <a:ext cy="0" cx="0"/>
          <a:chOff y="0" x="0"/>
          <a:chExt cy="0" cx="0"/>
        </a:xfrm>
      </p:grpSpPr>
      <p:sp>
        <p:nvSpPr>
          <p:cNvPr id="257" name="Shape 257"/>
          <p:cNvSpPr txBox="1"/>
          <p:nvPr>
            <p:ph type="title"/>
          </p:nvPr>
        </p:nvSpPr>
        <p:spPr>
          <a:xfrm>
            <a:off y="592137" x="508000"/>
            <a:ext cy="1439862" cx="9313862"/>
          </a:xfrm>
          <a:prstGeom prst="rect">
            <a:avLst/>
          </a:prstGeom>
          <a:noFill/>
          <a:ln>
            <a:noFill/>
          </a:ln>
        </p:spPr>
        <p:txBody>
          <a:bodyPr bIns="50775" rIns="101575" lIns="101575" tIns="50775" anchor="ctr" anchorCtr="0">
            <a:noAutofit/>
          </a:bodyPr>
          <a:lstStyle/>
          <a:p>
            <a:pPr algn="l" rtl="0" lvl="0" marR="0" indent="0" marL="0">
              <a:lnSpc>
                <a:spcPct val="100000"/>
              </a:lnSpc>
              <a:spcBef>
                <a:spcPts val="0"/>
              </a:spcBef>
              <a:spcAft>
                <a:spcPts val="0"/>
              </a:spcAft>
              <a:buClr>
                <a:schemeClr val="hlink"/>
              </a:buClr>
              <a:buSzPct val="25000"/>
              <a:buFont typeface="PT Sans"/>
              <a:buNone/>
            </a:pPr>
            <a:r>
              <a:rPr strike="noStrike" u="none" cap="none" baseline="0" sz="3600" lang="en-US" i="0">
                <a:solidFill>
                  <a:srgbClr val="000000"/>
                </a:solidFill>
                <a:latin typeface="Helvetica Neue"/>
                <a:ea typeface="Helvetica Neue"/>
                <a:cs typeface="Helvetica Neue"/>
                <a:sym typeface="Helvetica Neue"/>
              </a:rPr>
              <a:t>Final </a:t>
            </a:r>
            <a:r>
              <a:rPr sz="3600" lang="en-US">
                <a:solidFill>
                  <a:srgbClr val="000000"/>
                </a:solidFill>
                <a:latin typeface="Helvetica Neue"/>
                <a:ea typeface="Helvetica Neue"/>
                <a:cs typeface="Helvetica Neue"/>
                <a:sym typeface="Helvetica Neue"/>
              </a:rPr>
              <a:t>d</a:t>
            </a:r>
            <a:r>
              <a:rPr strike="noStrike" u="none" cap="none" baseline="0" sz="3600" lang="en-US" i="0">
                <a:solidFill>
                  <a:srgbClr val="000000"/>
                </a:solidFill>
                <a:latin typeface="Helvetica Neue"/>
                <a:ea typeface="Helvetica Neue"/>
                <a:cs typeface="Helvetica Neue"/>
                <a:sym typeface="Helvetica Neue"/>
              </a:rPr>
              <a:t>raft</a:t>
            </a:r>
          </a:p>
        </p:txBody>
      </p:sp>
      <p:sp>
        <p:nvSpPr>
          <p:cNvPr id="258" name="Shape 258"/>
          <p:cNvSpPr txBox="1"/>
          <p:nvPr>
            <p:ph idx="1" type="body"/>
          </p:nvPr>
        </p:nvSpPr>
        <p:spPr>
          <a:xfrm>
            <a:off y="2133600" x="762000"/>
            <a:ext cy="4572000" cx="8635999"/>
          </a:xfrm>
          <a:prstGeom prst="rect">
            <a:avLst/>
          </a:prstGeom>
          <a:noFill/>
          <a:ln>
            <a:noFill/>
          </a:ln>
        </p:spPr>
        <p:txBody>
          <a:bodyPr bIns="50775" rIns="101575" lIns="101575" tIns="50775" anchor="t" anchorCtr="0">
            <a:noAutofit/>
          </a:bodyPr>
          <a:lstStyle/>
          <a:p>
            <a:pPr algn="l" rtl="0" lvl="0" marR="0" indent="-381000" marL="381000">
              <a:lnSpc>
                <a:spcPct val="90000"/>
              </a:lnSpc>
              <a:spcBef>
                <a:spcPts val="0"/>
              </a:spcBef>
              <a:spcAft>
                <a:spcPts val="0"/>
              </a:spcAft>
              <a:buClr>
                <a:srgbClr val="000000"/>
              </a:buClr>
              <a:buSzPct val="100000"/>
              <a:buFont typeface="Helvetica Neue"/>
              <a:buChar char="•"/>
            </a:pPr>
            <a:r>
              <a:rPr strike="noStrike" u="none" b="0" cap="none" baseline="0" sz="3600" lang="en-US" i="0">
                <a:solidFill>
                  <a:srgbClr val="000000"/>
                </a:solidFill>
                <a:latin typeface="Helvetica Neue"/>
                <a:ea typeface="Helvetica Neue"/>
                <a:cs typeface="Helvetica Neue"/>
                <a:sym typeface="Helvetica Neue"/>
              </a:rPr>
              <a:t>At this point, an edit from another writer is crucial.</a:t>
            </a:r>
          </a:p>
          <a:p>
            <a:pPr algn="l" rtl="0" lvl="0" marR="0" indent="-381000" marL="381000">
              <a:lnSpc>
                <a:spcPct val="90000"/>
              </a:lnSpc>
              <a:spcBef>
                <a:spcPts val="720"/>
              </a:spcBef>
              <a:spcAft>
                <a:spcPts val="0"/>
              </a:spcAft>
              <a:buClr>
                <a:srgbClr val="000000"/>
              </a:buClr>
              <a:buSzPct val="100000"/>
              <a:buFont typeface="Helvetica Neue"/>
              <a:buChar char="•"/>
            </a:pPr>
            <a:r>
              <a:rPr strike="noStrike" u="none" b="0" cap="none" baseline="0" sz="3600" lang="en-US" i="0">
                <a:solidFill>
                  <a:srgbClr val="000000"/>
                </a:solidFill>
                <a:latin typeface="Helvetica Neue"/>
                <a:ea typeface="Helvetica Neue"/>
                <a:cs typeface="Helvetica Neue"/>
                <a:sym typeface="Helvetica Neue"/>
              </a:rPr>
              <a:t>Make those noted corrections.</a:t>
            </a:r>
          </a:p>
          <a:p>
            <a:pPr algn="l" rtl="0" lvl="0" marR="0" indent="-381000" marL="381000">
              <a:lnSpc>
                <a:spcPct val="90000"/>
              </a:lnSpc>
              <a:spcBef>
                <a:spcPts val="720"/>
              </a:spcBef>
              <a:spcAft>
                <a:spcPts val="0"/>
              </a:spcAft>
              <a:buClr>
                <a:srgbClr val="000000"/>
              </a:buClr>
              <a:buSzPct val="100000"/>
              <a:buFont typeface="Helvetica Neue"/>
              <a:buChar char="•"/>
            </a:pPr>
            <a:r>
              <a:rPr strike="noStrike" u="none" b="0" cap="none" baseline="0" sz="3600" lang="en-US" i="0">
                <a:solidFill>
                  <a:srgbClr val="000000"/>
                </a:solidFill>
                <a:latin typeface="Helvetica Neue"/>
                <a:ea typeface="Helvetica Neue"/>
                <a:cs typeface="Helvetica Neue"/>
                <a:sym typeface="Helvetica Neue"/>
              </a:rPr>
              <a:t>You should now have a great story.</a:t>
            </a:r>
          </a:p>
          <a:p>
            <a:r>
              <a:t/>
            </a:r>
          </a:p>
          <a:p>
            <a:r>
              <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1" name="Shape 61"/>
        <p:cNvGrpSpPr/>
        <p:nvPr/>
      </p:nvGrpSpPr>
      <p:grpSpPr>
        <a:xfrm>
          <a:off y="0" x="0"/>
          <a:ext cy="0" cx="0"/>
          <a:chOff y="0" x="0"/>
          <a:chExt cy="0" cx="0"/>
        </a:xfrm>
      </p:grpSpPr>
      <p:sp>
        <p:nvSpPr>
          <p:cNvPr id="62" name="Shape 62"/>
          <p:cNvSpPr txBox="1"/>
          <p:nvPr>
            <p:ph type="title"/>
          </p:nvPr>
        </p:nvSpPr>
        <p:spPr>
          <a:xfrm>
            <a:off y="677862" x="762000"/>
            <a:ext cy="5570536" cx="2590800"/>
          </a:xfrm>
          <a:prstGeom prst="rect">
            <a:avLst/>
          </a:prstGeom>
          <a:noFill/>
          <a:ln>
            <a:noFill/>
          </a:ln>
        </p:spPr>
        <p:txBody>
          <a:bodyPr bIns="50775" rIns="101575" lIns="101575" tIns="50775" anchor="ctr" anchorCtr="0">
            <a:noAutofit/>
          </a:bodyPr>
          <a:lstStyle/>
          <a:p>
            <a:pPr algn="r" rtl="0" lvl="0" marR="0" indent="0" marL="0">
              <a:lnSpc>
                <a:spcPct val="100000"/>
              </a:lnSpc>
              <a:spcBef>
                <a:spcPts val="0"/>
              </a:spcBef>
              <a:spcAft>
                <a:spcPts val="0"/>
              </a:spcAft>
              <a:buClr>
                <a:schemeClr val="hlink"/>
              </a:buClr>
              <a:buSzPct val="25000"/>
              <a:buFont typeface="PT Sans"/>
              <a:buNone/>
            </a:pPr>
            <a:r>
              <a:rPr strike="noStrike" u="none" cap="none" baseline="0" sz="3600" lang="en-US" i="0">
                <a:solidFill>
                  <a:srgbClr val="000000"/>
                </a:solidFill>
                <a:latin typeface="Helvetica Neue"/>
                <a:ea typeface="Helvetica Neue"/>
                <a:cs typeface="Helvetica Neue"/>
                <a:sym typeface="Helvetica Neue"/>
              </a:rPr>
              <a:t>What kind of writer is this?</a:t>
            </a:r>
          </a:p>
        </p:txBody>
      </p:sp>
      <p:pic>
        <p:nvPicPr>
          <p:cNvPr id="63" name="Shape 63"/>
          <p:cNvPicPr preferRelativeResize="0"/>
          <p:nvPr/>
        </p:nvPicPr>
        <p:blipFill>
          <a:blip r:embed="rId3"/>
          <a:stretch>
            <a:fillRect/>
          </a:stretch>
        </p:blipFill>
        <p:spPr>
          <a:xfrm>
            <a:off y="457200" x="3733800"/>
            <a:ext cy="6781800" cx="5084762"/>
          </a:xfrm>
          <a:prstGeom prst="rect">
            <a:avLst/>
          </a:prstGeom>
        </p:spPr>
      </p:pic>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8" name="Shape 68"/>
        <p:cNvGrpSpPr/>
        <p:nvPr/>
      </p:nvGrpSpPr>
      <p:grpSpPr>
        <a:xfrm>
          <a:off y="0" x="0"/>
          <a:ext cy="0" cx="0"/>
          <a:chOff y="0" x="0"/>
          <a:chExt cy="0" cx="0"/>
        </a:xfrm>
      </p:grpSpPr>
      <p:sp>
        <p:nvSpPr>
          <p:cNvPr id="69" name="Shape 69"/>
          <p:cNvSpPr txBox="1"/>
          <p:nvPr>
            <p:ph type="title"/>
          </p:nvPr>
        </p:nvSpPr>
        <p:spPr>
          <a:xfrm>
            <a:off y="677862" x="762000"/>
            <a:ext cy="5570536" cx="2590800"/>
          </a:xfrm>
          <a:prstGeom prst="rect">
            <a:avLst/>
          </a:prstGeom>
          <a:noFill/>
          <a:ln>
            <a:noFill/>
          </a:ln>
        </p:spPr>
        <p:txBody>
          <a:bodyPr bIns="50775" rIns="101575" lIns="101575" tIns="50775" anchor="ctr" anchorCtr="0">
            <a:noAutofit/>
          </a:bodyPr>
          <a:lstStyle/>
          <a:p>
            <a:pPr algn="r" rtl="0" lvl="0" marR="0" indent="0" marL="0">
              <a:lnSpc>
                <a:spcPct val="100000"/>
              </a:lnSpc>
              <a:spcBef>
                <a:spcPts val="0"/>
              </a:spcBef>
              <a:spcAft>
                <a:spcPts val="0"/>
              </a:spcAft>
              <a:buClr>
                <a:schemeClr val="hlink"/>
              </a:buClr>
              <a:buSzPct val="25000"/>
              <a:buFont typeface="PT Sans"/>
              <a:buNone/>
            </a:pPr>
            <a:r>
              <a:rPr strike="noStrike" u="none" cap="none" baseline="0" sz="3600" lang="en-US" i="0">
                <a:solidFill>
                  <a:srgbClr val="000000"/>
                </a:solidFill>
                <a:latin typeface="Helvetica Neue"/>
                <a:ea typeface="Helvetica Neue"/>
                <a:cs typeface="Helvetica Neue"/>
                <a:sym typeface="Helvetica Neue"/>
              </a:rPr>
              <a:t>This is what revision looks like.</a:t>
            </a:r>
          </a:p>
        </p:txBody>
      </p:sp>
      <p:pic>
        <p:nvPicPr>
          <p:cNvPr id="70" name="Shape 70"/>
          <p:cNvPicPr preferRelativeResize="0"/>
          <p:nvPr/>
        </p:nvPicPr>
        <p:blipFill>
          <a:blip r:embed="rId3"/>
          <a:stretch>
            <a:fillRect/>
          </a:stretch>
        </p:blipFill>
        <p:spPr>
          <a:xfrm>
            <a:off y="457200" x="3733800"/>
            <a:ext cy="6781800" cx="5084762"/>
          </a:xfrm>
          <a:prstGeom prst="rect">
            <a:avLst/>
          </a:prstGeom>
        </p:spPr>
      </p:pic>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4" name="Shape 74"/>
        <p:cNvGrpSpPr/>
        <p:nvPr/>
      </p:nvGrpSpPr>
      <p:grpSpPr>
        <a:xfrm>
          <a:off y="0" x="0"/>
          <a:ext cy="0" cx="0"/>
          <a:chOff y="0" x="0"/>
          <a:chExt cy="0" cx="0"/>
        </a:xfrm>
      </p:grpSpPr>
      <p:sp>
        <p:nvSpPr>
          <p:cNvPr id="75" name="Shape 75"/>
          <p:cNvSpPr txBox="1"/>
          <p:nvPr>
            <p:ph type="title"/>
          </p:nvPr>
        </p:nvSpPr>
        <p:spPr>
          <a:xfrm>
            <a:off y="592137" x="508000"/>
            <a:ext cy="1439862" cx="9313862"/>
          </a:xfrm>
          <a:prstGeom prst="rect">
            <a:avLst/>
          </a:prstGeom>
          <a:noFill/>
          <a:ln>
            <a:noFill/>
          </a:ln>
        </p:spPr>
        <p:txBody>
          <a:bodyPr bIns="50775" rIns="101575" lIns="101575" tIns="50775" anchor="ctr" anchorCtr="0">
            <a:noAutofit/>
          </a:bodyPr>
          <a:lstStyle/>
          <a:p>
            <a:pPr algn="l" rtl="0" lvl="0" marR="0" indent="0" marL="0">
              <a:lnSpc>
                <a:spcPct val="100000"/>
              </a:lnSpc>
              <a:spcBef>
                <a:spcPts val="0"/>
              </a:spcBef>
              <a:spcAft>
                <a:spcPts val="0"/>
              </a:spcAft>
              <a:buClr>
                <a:schemeClr val="hlink"/>
              </a:buClr>
              <a:buSzPct val="25000"/>
              <a:buFont typeface="PT Sans"/>
              <a:buNone/>
            </a:pPr>
            <a:r>
              <a:rPr strike="noStrike" u="none" cap="none" baseline="0" sz="3600" lang="en-US" i="0">
                <a:solidFill>
                  <a:srgbClr val="000000"/>
                </a:solidFill>
                <a:latin typeface="Helvetica Neue"/>
                <a:ea typeface="Helvetica Neue"/>
                <a:cs typeface="Helvetica Neue"/>
                <a:sym typeface="Helvetica Neue"/>
              </a:rPr>
              <a:t>Revision - Step 1</a:t>
            </a:r>
          </a:p>
        </p:txBody>
      </p:sp>
      <p:sp>
        <p:nvSpPr>
          <p:cNvPr id="76" name="Shape 76"/>
          <p:cNvSpPr txBox="1"/>
          <p:nvPr>
            <p:ph idx="1" type="body"/>
          </p:nvPr>
        </p:nvSpPr>
        <p:spPr>
          <a:xfrm>
            <a:off y="2201861" x="609600"/>
            <a:ext cy="4572000" cx="8635999"/>
          </a:xfrm>
          <a:prstGeom prst="rect">
            <a:avLst/>
          </a:prstGeom>
          <a:noFill/>
          <a:ln>
            <a:noFill/>
          </a:ln>
        </p:spPr>
        <p:txBody>
          <a:bodyPr bIns="50775" rIns="101575" lIns="101575" tIns="50775" anchor="t" anchorCtr="0">
            <a:noAutofit/>
          </a:bodyPr>
          <a:lstStyle/>
          <a:p>
            <a:pPr algn="l" rtl="0" lvl="0" marR="0" indent="-381000" marL="381000">
              <a:lnSpc>
                <a:spcPct val="100000"/>
              </a:lnSpc>
              <a:spcBef>
                <a:spcPts val="0"/>
              </a:spcBef>
              <a:spcAft>
                <a:spcPts val="0"/>
              </a:spcAft>
              <a:buClr>
                <a:srgbClr val="000000"/>
              </a:buClr>
              <a:buSzPct val="100000"/>
              <a:buFont typeface="Helvetica Neue"/>
              <a:buChar char="•"/>
            </a:pPr>
            <a:r>
              <a:rPr strike="noStrike" u="none" b="0" cap="none" baseline="0" sz="3600" lang="en-US" i="0">
                <a:solidFill>
                  <a:srgbClr val="000000"/>
                </a:solidFill>
                <a:latin typeface="Helvetica Neue"/>
                <a:ea typeface="Helvetica Neue"/>
                <a:cs typeface="Helvetica Neue"/>
                <a:sym typeface="Helvetica Neue"/>
              </a:rPr>
              <a:t>Read the piece aloud.</a:t>
            </a:r>
          </a:p>
          <a:p>
            <a:pPr algn="l" rtl="0" lvl="0" marR="0" indent="-381000" marL="381000">
              <a:lnSpc>
                <a:spcPct val="100000"/>
              </a:lnSpc>
              <a:spcBef>
                <a:spcPts val="0"/>
              </a:spcBef>
              <a:spcAft>
                <a:spcPts val="0"/>
              </a:spcAft>
              <a:buClr>
                <a:srgbClr val="000000"/>
              </a:buClr>
              <a:buSzPct val="100000"/>
              <a:buFont typeface="Helvetica Neue"/>
              <a:buChar char="•"/>
            </a:pPr>
            <a:r>
              <a:rPr strike="noStrike" u="none" b="0" cap="none" baseline="0" sz="3600" lang="en-US" i="0">
                <a:solidFill>
                  <a:srgbClr val="000000"/>
                </a:solidFill>
                <a:latin typeface="Helvetica Neue"/>
                <a:ea typeface="Helvetica Neue"/>
                <a:cs typeface="Helvetica Neue"/>
                <a:sym typeface="Helvetica Neue"/>
              </a:rPr>
              <a:t>Mark any place where you stumble, pause in confusion or have to reread.</a:t>
            </a:r>
          </a:p>
          <a:p>
            <a:pPr algn="l" rtl="0" lvl="0" marR="0" indent="-381000" marL="381000">
              <a:lnSpc>
                <a:spcPct val="100000"/>
              </a:lnSpc>
              <a:spcBef>
                <a:spcPts val="720"/>
              </a:spcBef>
              <a:spcAft>
                <a:spcPts val="0"/>
              </a:spcAft>
              <a:buClr>
                <a:srgbClr val="000000"/>
              </a:buClr>
              <a:buSzPct val="100000"/>
              <a:buFont typeface="Helvetica Neue"/>
              <a:buChar char="•"/>
            </a:pPr>
            <a:r>
              <a:rPr strike="noStrike" u="none" b="0" cap="none" baseline="0" sz="3600" lang="en-US" i="0">
                <a:solidFill>
                  <a:srgbClr val="000000"/>
                </a:solidFill>
                <a:latin typeface="Helvetica Neue"/>
                <a:ea typeface="Helvetica Neue"/>
                <a:cs typeface="Helvetica Neue"/>
                <a:sym typeface="Helvetica Neue"/>
              </a:rPr>
              <a:t>Listen for repeated words.</a:t>
            </a:r>
          </a:p>
          <a:p>
            <a:pPr algn="l" rtl="0" lvl="0" marR="0" indent="-381000" marL="381000">
              <a:lnSpc>
                <a:spcPct val="100000"/>
              </a:lnSpc>
              <a:spcBef>
                <a:spcPts val="720"/>
              </a:spcBef>
              <a:spcAft>
                <a:spcPts val="0"/>
              </a:spcAft>
              <a:buClr>
                <a:srgbClr val="000000"/>
              </a:buClr>
              <a:buSzPct val="100000"/>
              <a:buFont typeface="Helvetica Neue"/>
              <a:buChar char="•"/>
            </a:pPr>
            <a:r>
              <a:rPr strike="noStrike" u="none" b="0" cap="none" baseline="0" sz="3600" lang="en-US" i="0">
                <a:solidFill>
                  <a:srgbClr val="000000"/>
                </a:solidFill>
                <a:latin typeface="Helvetica Neue"/>
                <a:ea typeface="Helvetica Neue"/>
                <a:cs typeface="Helvetica Neue"/>
                <a:sym typeface="Helvetica Neue"/>
              </a:rPr>
              <a:t>Rewrite those sentences.</a:t>
            </a:r>
          </a:p>
          <a:p>
            <a:pPr algn="l" rtl="0" lvl="0" marR="0" indent="-381000" marL="381000">
              <a:lnSpc>
                <a:spcPct val="100000"/>
              </a:lnSpc>
              <a:spcBef>
                <a:spcPts val="720"/>
              </a:spcBef>
              <a:spcAft>
                <a:spcPts val="0"/>
              </a:spcAft>
              <a:buClr>
                <a:srgbClr val="000000"/>
              </a:buClr>
              <a:buSzPct val="100000"/>
              <a:buFont typeface="Helvetica Neue"/>
              <a:buChar char="•"/>
            </a:pPr>
            <a:r>
              <a:rPr strike="noStrike" u="none" b="0" cap="none" baseline="0" sz="3600" lang="en-US" i="0">
                <a:solidFill>
                  <a:srgbClr val="000000"/>
                </a:solidFill>
                <a:latin typeface="Helvetica Neue"/>
                <a:ea typeface="Helvetica Neue"/>
                <a:cs typeface="Helvetica Neue"/>
                <a:sym typeface="Helvetica Neue"/>
              </a:rPr>
              <a:t>This step must be repeated each time you make changes.</a:t>
            </a:r>
          </a:p>
          <a:p>
            <a:r>
              <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1" name="Shape 81"/>
        <p:cNvGrpSpPr/>
        <p:nvPr/>
      </p:nvGrpSpPr>
      <p:grpSpPr>
        <a:xfrm>
          <a:off y="0" x="0"/>
          <a:ext cy="0" cx="0"/>
          <a:chOff y="0" x="0"/>
          <a:chExt cy="0" cx="0"/>
        </a:xfrm>
      </p:grpSpPr>
      <p:sp>
        <p:nvSpPr>
          <p:cNvPr id="82" name="Shape 82"/>
          <p:cNvSpPr txBox="1"/>
          <p:nvPr>
            <p:ph type="title"/>
          </p:nvPr>
        </p:nvSpPr>
        <p:spPr>
          <a:xfrm>
            <a:off y="592137" x="508000"/>
            <a:ext cy="1439862" cx="9313862"/>
          </a:xfrm>
          <a:prstGeom prst="rect">
            <a:avLst/>
          </a:prstGeom>
          <a:noFill/>
          <a:ln>
            <a:noFill/>
          </a:ln>
        </p:spPr>
        <p:txBody>
          <a:bodyPr bIns="50775" rIns="101575" lIns="101575" tIns="50775" anchor="ctr" anchorCtr="0">
            <a:noAutofit/>
          </a:bodyPr>
          <a:lstStyle/>
          <a:p>
            <a:pPr algn="l" rtl="0" lvl="0" marR="0" indent="0" marL="0">
              <a:lnSpc>
                <a:spcPct val="100000"/>
              </a:lnSpc>
              <a:spcBef>
                <a:spcPts val="0"/>
              </a:spcBef>
              <a:spcAft>
                <a:spcPts val="0"/>
              </a:spcAft>
              <a:buClr>
                <a:schemeClr val="hlink"/>
              </a:buClr>
              <a:buSzPct val="25000"/>
              <a:buFont typeface="PT Sans"/>
              <a:buNone/>
            </a:pPr>
            <a:r>
              <a:rPr strike="noStrike" u="none" cap="none" baseline="0" sz="3600" lang="en-US" i="0">
                <a:solidFill>
                  <a:srgbClr val="000000"/>
                </a:solidFill>
                <a:latin typeface="Helvetica Neue"/>
                <a:ea typeface="Helvetica Neue"/>
                <a:cs typeface="Helvetica Neue"/>
                <a:sym typeface="Helvetica Neue"/>
              </a:rPr>
              <a:t>Revision - Step 2</a:t>
            </a:r>
          </a:p>
        </p:txBody>
      </p:sp>
      <p:sp>
        <p:nvSpPr>
          <p:cNvPr id="83" name="Shape 83"/>
          <p:cNvSpPr txBox="1"/>
          <p:nvPr>
            <p:ph idx="1" type="body"/>
          </p:nvPr>
        </p:nvSpPr>
        <p:spPr>
          <a:xfrm>
            <a:off y="2201861" x="762000"/>
            <a:ext cy="4572000" cx="8915400"/>
          </a:xfrm>
          <a:prstGeom prst="rect">
            <a:avLst/>
          </a:prstGeom>
          <a:noFill/>
          <a:ln>
            <a:noFill/>
          </a:ln>
        </p:spPr>
        <p:txBody>
          <a:bodyPr bIns="50775" rIns="101575" lIns="101575" tIns="50775" anchor="t" anchorCtr="0">
            <a:noAutofit/>
          </a:bodyPr>
          <a:lstStyle/>
          <a:p>
            <a:pPr algn="l" rtl="0" lvl="0" marR="0" indent="-381000" marL="381000">
              <a:lnSpc>
                <a:spcPct val="100000"/>
              </a:lnSpc>
              <a:spcBef>
                <a:spcPts val="0"/>
              </a:spcBef>
              <a:spcAft>
                <a:spcPts val="0"/>
              </a:spcAft>
              <a:buClr>
                <a:srgbClr val="000000"/>
              </a:buClr>
              <a:buSzPct val="100000"/>
              <a:buFont typeface="Helvetica Neue"/>
              <a:buChar char="•"/>
            </a:pPr>
            <a:r>
              <a:rPr strike="noStrike" u="none" b="0" cap="none" baseline="0" sz="3600" lang="en-US" i="0">
                <a:solidFill>
                  <a:srgbClr val="000000"/>
                </a:solidFill>
                <a:latin typeface="Helvetica Neue"/>
                <a:ea typeface="Helvetica Neue"/>
                <a:cs typeface="Helvetica Neue"/>
                <a:sym typeface="Helvetica Neue"/>
              </a:rPr>
              <a:t>Look for summarized or implied dialogue.</a:t>
            </a:r>
          </a:p>
          <a:p>
            <a:pPr algn="l" rtl="0" lvl="0" marR="0" indent="-381000" marL="381000">
              <a:lnSpc>
                <a:spcPct val="100000"/>
              </a:lnSpc>
              <a:spcBef>
                <a:spcPts val="720"/>
              </a:spcBef>
              <a:spcAft>
                <a:spcPts val="0"/>
              </a:spcAft>
              <a:buClr>
                <a:srgbClr val="000000"/>
              </a:buClr>
              <a:buSzPct val="100000"/>
              <a:buFont typeface="Helvetica Neue"/>
              <a:buChar char="•"/>
            </a:pPr>
            <a:r>
              <a:rPr strike="noStrike" u="none" b="0" cap="none" baseline="0" sz="3600" lang="en-US" i="0">
                <a:solidFill>
                  <a:srgbClr val="000000"/>
                </a:solidFill>
                <a:latin typeface="Helvetica Neue"/>
                <a:ea typeface="Helvetica Neue"/>
                <a:cs typeface="Helvetica Neue"/>
                <a:sym typeface="Helvetica Neue"/>
              </a:rPr>
              <a:t>Rewrite using the actual exchanges said during the scene.</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8" name="Shape 88"/>
        <p:cNvGrpSpPr/>
        <p:nvPr/>
      </p:nvGrpSpPr>
      <p:grpSpPr>
        <a:xfrm>
          <a:off y="0" x="0"/>
          <a:ext cy="0" cx="0"/>
          <a:chOff y="0" x="0"/>
          <a:chExt cy="0" cx="0"/>
        </a:xfrm>
      </p:grpSpPr>
      <p:sp>
        <p:nvSpPr>
          <p:cNvPr id="89" name="Shape 89"/>
          <p:cNvSpPr txBox="1"/>
          <p:nvPr>
            <p:ph type="title"/>
          </p:nvPr>
        </p:nvSpPr>
        <p:spPr>
          <a:xfrm>
            <a:off y="677862" x="457200"/>
            <a:ext cy="1269899" cx="8636100"/>
          </a:xfrm>
          <a:prstGeom prst="rect">
            <a:avLst/>
          </a:prstGeom>
          <a:noFill/>
          <a:ln>
            <a:noFill/>
          </a:ln>
        </p:spPr>
        <p:txBody>
          <a:bodyPr bIns="50775" rIns="101575" lIns="101575" tIns="50775" anchor="ctr" anchorCtr="0">
            <a:noAutofit/>
          </a:bodyPr>
          <a:lstStyle/>
          <a:p>
            <a:pPr algn="l" rtl="0" lvl="0" marR="0" indent="0" marL="0">
              <a:lnSpc>
                <a:spcPct val="100000"/>
              </a:lnSpc>
              <a:spcBef>
                <a:spcPts val="0"/>
              </a:spcBef>
              <a:spcAft>
                <a:spcPts val="0"/>
              </a:spcAft>
              <a:buClr>
                <a:schemeClr val="hlink"/>
              </a:buClr>
              <a:buSzPct val="25000"/>
              <a:buFont typeface="PT Sans"/>
              <a:buNone/>
            </a:pPr>
            <a:r>
              <a:rPr strike="noStrike" u="none" cap="none" baseline="0" sz="3600" lang="en-US" i="0">
                <a:solidFill>
                  <a:srgbClr val="000000"/>
                </a:solidFill>
                <a:latin typeface="Helvetica Neue"/>
                <a:ea typeface="Helvetica Neue"/>
                <a:cs typeface="Helvetica Neue"/>
                <a:sym typeface="Helvetica Neue"/>
              </a:rPr>
              <a:t>For example</a:t>
            </a:r>
          </a:p>
        </p:txBody>
      </p:sp>
      <p:sp>
        <p:nvSpPr>
          <p:cNvPr id="90" name="Shape 90"/>
          <p:cNvSpPr txBox="1"/>
          <p:nvPr>
            <p:ph idx="1" type="body"/>
          </p:nvPr>
        </p:nvSpPr>
        <p:spPr>
          <a:xfrm>
            <a:off y="2133600" x="451683"/>
            <a:ext cy="4572000" cx="3555899"/>
          </a:xfrm>
          <a:prstGeom prst="rect">
            <a:avLst/>
          </a:prstGeom>
          <a:noFill/>
          <a:ln>
            <a:noFill/>
          </a:ln>
        </p:spPr>
        <p:txBody>
          <a:bodyPr bIns="50775" rIns="101575" lIns="101575" tIns="50775" anchor="t" anchorCtr="0">
            <a:noAutofit/>
          </a:bodyPr>
          <a:lstStyle/>
          <a:p>
            <a:pPr algn="l" rtl="0" lvl="0" marR="0">
              <a:lnSpc>
                <a:spcPct val="90000"/>
              </a:lnSpc>
              <a:spcBef>
                <a:spcPts val="0"/>
              </a:spcBef>
              <a:spcAft>
                <a:spcPts val="0"/>
              </a:spcAft>
              <a:buNone/>
            </a:pPr>
            <a:r>
              <a:rPr strike="noStrike" u="none" b="0" cap="none" baseline="0" sz="2700" lang="en-US" i="0">
                <a:solidFill>
                  <a:srgbClr val="000000"/>
                </a:solidFill>
                <a:latin typeface="Helvetica Neue"/>
                <a:ea typeface="Helvetica Neue"/>
                <a:cs typeface="Helvetica Neue"/>
                <a:sym typeface="Helvetica Neue"/>
              </a:rPr>
              <a:t>I slinked into the publications room that Monday, picked up an application from the quiet lady in the classroom brimming with activity. I filled it out and returned it. Hope Carroll took me when I needed it most. I was in.</a:t>
            </a:r>
          </a:p>
          <a:p>
            <a:r>
              <a:t/>
            </a:r>
          </a:p>
        </p:txBody>
      </p:sp>
      <p:sp>
        <p:nvSpPr>
          <p:cNvPr id="91" name="Shape 91"/>
          <p:cNvSpPr txBox="1"/>
          <p:nvPr>
            <p:ph idx="2" type="body"/>
          </p:nvPr>
        </p:nvSpPr>
        <p:spPr>
          <a:xfrm>
            <a:off y="1719125" x="4303274"/>
            <a:ext cy="4572000" cx="5626799"/>
          </a:xfrm>
          <a:prstGeom prst="rect">
            <a:avLst/>
          </a:prstGeom>
          <a:noFill/>
          <a:ln>
            <a:noFill/>
          </a:ln>
        </p:spPr>
        <p:txBody>
          <a:bodyPr bIns="50775" rIns="101575" lIns="101575" tIns="50775" anchor="t" anchorCtr="0">
            <a:noAutofit/>
          </a:bodyPr>
          <a:lstStyle/>
          <a:p>
            <a:pPr algn="l" rtl="0" lvl="0" marR="0">
              <a:lnSpc>
                <a:spcPct val="90000"/>
              </a:lnSpc>
              <a:spcBef>
                <a:spcPts val="0"/>
              </a:spcBef>
              <a:spcAft>
                <a:spcPts val="0"/>
              </a:spcAft>
              <a:buNone/>
            </a:pPr>
            <a:r>
              <a:rPr strike="noStrike" u="none" b="0" cap="none" baseline="0" sz="2700" lang="en-US" i="0">
                <a:solidFill>
                  <a:srgbClr val="000000"/>
                </a:solidFill>
                <a:latin typeface="Helvetica Neue"/>
                <a:ea typeface="Helvetica Neue"/>
                <a:cs typeface="Helvetica Neue"/>
                <a:sym typeface="Helvetica Neue"/>
              </a:rPr>
              <a:t>I dried my tears, and on Monday morning, trudged into the publications room, picked up an application, filled it out and turned it in. To my surprise, they took me.</a:t>
            </a:r>
          </a:p>
          <a:p>
            <a:r>
              <a:t/>
            </a:r>
          </a:p>
          <a:p>
            <a:pPr algn="l" rtl="0" lvl="0" marR="0">
              <a:lnSpc>
                <a:spcPct val="90000"/>
              </a:lnSpc>
              <a:spcBef>
                <a:spcPts val="540"/>
              </a:spcBef>
              <a:spcAft>
                <a:spcPts val="0"/>
              </a:spcAft>
              <a:buNone/>
            </a:pPr>
            <a:r>
              <a:rPr strike="noStrike" u="none" b="0" cap="none" baseline="0" sz="2700" lang="en-US" i="0">
                <a:solidFill>
                  <a:srgbClr val="000000"/>
                </a:solidFill>
                <a:latin typeface="Helvetica Neue"/>
                <a:ea typeface="Helvetica Neue"/>
                <a:cs typeface="Helvetica Neue"/>
                <a:sym typeface="Helvetica Neue"/>
              </a:rPr>
              <a:t>“Welcome to yearbook,” said the lady with the glasses that covered half her face and the reassuring voice that let me know others had suffered setbacks and found their home here. “I know you’ll just love it here. Everyone does.” </a:t>
            </a:r>
          </a:p>
          <a:p>
            <a:r>
              <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6" name="Shape 96"/>
        <p:cNvGrpSpPr/>
        <p:nvPr/>
      </p:nvGrpSpPr>
      <p:grpSpPr>
        <a:xfrm>
          <a:off y="0" x="0"/>
          <a:ext cy="0" cx="0"/>
          <a:chOff y="0" x="0"/>
          <a:chExt cy="0" cx="0"/>
        </a:xfrm>
      </p:grpSpPr>
      <p:sp>
        <p:nvSpPr>
          <p:cNvPr id="97" name="Shape 97"/>
          <p:cNvSpPr txBox="1"/>
          <p:nvPr>
            <p:ph type="title"/>
          </p:nvPr>
        </p:nvSpPr>
        <p:spPr>
          <a:xfrm>
            <a:off y="677862" x="762000"/>
            <a:ext cy="1270000" cx="8635999"/>
          </a:xfrm>
          <a:prstGeom prst="rect">
            <a:avLst/>
          </a:prstGeom>
          <a:noFill/>
          <a:ln>
            <a:noFill/>
          </a:ln>
        </p:spPr>
        <p:txBody>
          <a:bodyPr bIns="50775" rIns="101575" lIns="101575" tIns="50775" anchor="ctr" anchorCtr="0">
            <a:noAutofit/>
          </a:bodyPr>
          <a:lstStyle/>
          <a:p>
            <a:pPr algn="l" rtl="0" lvl="0" marR="0" indent="0" marL="0">
              <a:lnSpc>
                <a:spcPct val="100000"/>
              </a:lnSpc>
              <a:spcBef>
                <a:spcPts val="0"/>
              </a:spcBef>
              <a:spcAft>
                <a:spcPts val="0"/>
              </a:spcAft>
              <a:buClr>
                <a:schemeClr val="hlink"/>
              </a:buClr>
              <a:buSzPct val="25000"/>
              <a:buFont typeface="PT Sans"/>
              <a:buNone/>
            </a:pPr>
            <a:r>
              <a:rPr strike="noStrike" u="none" cap="none" baseline="0" sz="3600" lang="en-US" i="0">
                <a:solidFill>
                  <a:srgbClr val="000000"/>
                </a:solidFill>
                <a:latin typeface="Helvetica Neue"/>
                <a:ea typeface="Helvetica Neue"/>
                <a:cs typeface="Helvetica Neue"/>
                <a:sym typeface="Helvetica Neue"/>
              </a:rPr>
              <a:t>For example</a:t>
            </a:r>
          </a:p>
        </p:txBody>
      </p:sp>
      <p:sp>
        <p:nvSpPr>
          <p:cNvPr id="98" name="Shape 98"/>
          <p:cNvSpPr txBox="1"/>
          <p:nvPr>
            <p:ph idx="1" type="body"/>
          </p:nvPr>
        </p:nvSpPr>
        <p:spPr>
          <a:xfrm>
            <a:off y="2201861" x="812800"/>
            <a:ext cy="4572000" cx="8755062"/>
          </a:xfrm>
          <a:prstGeom prst="rect">
            <a:avLst/>
          </a:prstGeom>
          <a:noFill/>
          <a:ln>
            <a:noFill/>
          </a:ln>
        </p:spPr>
        <p:txBody>
          <a:bodyPr bIns="50775" rIns="101575" lIns="101575" tIns="50775" anchor="t" anchorCtr="0">
            <a:noAutofit/>
          </a:bodyPr>
          <a:lstStyle/>
          <a:p>
            <a:pPr algn="l" rtl="0" lvl="0" marR="0">
              <a:lnSpc>
                <a:spcPct val="100000"/>
              </a:lnSpc>
              <a:spcBef>
                <a:spcPts val="0"/>
              </a:spcBef>
              <a:spcAft>
                <a:spcPts val="0"/>
              </a:spcAft>
              <a:buNone/>
            </a:pPr>
            <a:r>
              <a:rPr strike="noStrike" u="none" b="0" cap="none" baseline="0" sz="2400" lang="en-US" i="0">
                <a:solidFill>
                  <a:srgbClr val="000000"/>
                </a:solidFill>
                <a:latin typeface="Helvetica Neue"/>
                <a:ea typeface="Helvetica Neue"/>
                <a:cs typeface="Helvetica Neue"/>
                <a:sym typeface="Helvetica Neue"/>
              </a:rPr>
              <a:t>Violence in the form of handguns is an ever-present threat in today’s society that penetrate the foundation of our communities by leading our babies, our children, our youths down a path of destruction. Imagine an innocent lad of 5 years of age suddenly boarding a bus brandishing a weapon prepared to play with his new toy and unwittingly commit a heinous crime that will haunt him the rest of his days. It happened one day on bus in Southern Arkansas. </a:t>
            </a: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xmlns:r="http://schemas.openxmlformats.org/officeDocument/2006/relationships" name="simple-light">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