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2" r:id="rId3"/>
    <p:sldMasterId id="2147483663"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embeddedFontLst>
    <p:embeddedFont>
      <p:font typeface="Garamond"/>
      <p:regular r:id="rId13"/>
      <p:bold r:id="rId14"/>
      <p:italic r:id="rId15"/>
      <p:boldItalic r:id="rId16"/>
    </p:embeddedFont>
    <p:embeddedFont>
      <p:font typeface="Helvetica Neue"/>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HelveticaNeue-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Garamond-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Garamond-italic.fntdata"/><Relationship Id="rId14" Type="http://schemas.openxmlformats.org/officeDocument/2006/relationships/font" Target="fonts/Garamond-bold.fntdata"/><Relationship Id="rId17" Type="http://schemas.openxmlformats.org/officeDocument/2006/relationships/font" Target="fonts/HelveticaNeue-regular.fntdata"/><Relationship Id="rId16" Type="http://schemas.openxmlformats.org/officeDocument/2006/relationships/font" Target="fonts/Garamond-boldItalic.fntdata"/><Relationship Id="rId5" Type="http://schemas.openxmlformats.org/officeDocument/2006/relationships/notesMaster" Target="notesMasters/notesMaster1.xml"/><Relationship Id="rId19" Type="http://schemas.openxmlformats.org/officeDocument/2006/relationships/font" Target="fonts/HelveticaNeue-italic.fntdata"/><Relationship Id="rId6" Type="http://schemas.openxmlformats.org/officeDocument/2006/relationships/slide" Target="slides/slide1.xml"/><Relationship Id="rId18" Type="http://schemas.openxmlformats.org/officeDocument/2006/relationships/font" Target="fonts/HelveticaNeue-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Char char="●"/>
              <a:defRPr b="0" i="0" sz="1100" u="none" cap="none" strike="noStrike">
                <a:solidFill>
                  <a:schemeClr val="dk1"/>
                </a:solidFill>
                <a:latin typeface="Arial"/>
                <a:ea typeface="Arial"/>
                <a:cs typeface="Arial"/>
                <a:sym typeface="Arial"/>
              </a:defRPr>
            </a:lvl1pPr>
            <a:lvl2pPr indent="0" lvl="1" marL="457200" marR="0" rtl="0" algn="l">
              <a:spcBef>
                <a:spcPts val="0"/>
              </a:spcBef>
              <a:buChar char="○"/>
              <a:defRPr b="0" i="0" sz="1100" u="none" cap="none" strike="noStrike">
                <a:solidFill>
                  <a:schemeClr val="dk1"/>
                </a:solidFill>
                <a:latin typeface="Arial"/>
                <a:ea typeface="Arial"/>
                <a:cs typeface="Arial"/>
                <a:sym typeface="Arial"/>
              </a:defRPr>
            </a:lvl2pPr>
            <a:lvl3pPr indent="0" lvl="2" marL="914400" marR="0" rtl="0" algn="l">
              <a:spcBef>
                <a:spcPts val="0"/>
              </a:spcBef>
              <a:buChar char="■"/>
              <a:defRPr b="0" i="0" sz="1100" u="none" cap="none" strike="noStrike">
                <a:solidFill>
                  <a:schemeClr val="dk1"/>
                </a:solidFill>
                <a:latin typeface="Arial"/>
                <a:ea typeface="Arial"/>
                <a:cs typeface="Arial"/>
                <a:sym typeface="Arial"/>
              </a:defRPr>
            </a:lvl3pPr>
            <a:lvl4pPr indent="0" lvl="3" marL="1371600" marR="0" rtl="0" algn="l">
              <a:spcBef>
                <a:spcPts val="0"/>
              </a:spcBef>
              <a:buChar char="●"/>
              <a:defRPr b="0" i="0" sz="1100" u="none" cap="none" strike="noStrike">
                <a:solidFill>
                  <a:schemeClr val="dk1"/>
                </a:solidFill>
                <a:latin typeface="Arial"/>
                <a:ea typeface="Arial"/>
                <a:cs typeface="Arial"/>
                <a:sym typeface="Arial"/>
              </a:defRPr>
            </a:lvl4pPr>
            <a:lvl5pPr indent="0" lvl="4" marL="1828800" marR="0" rtl="0" algn="l">
              <a:spcBef>
                <a:spcPts val="0"/>
              </a:spcBef>
              <a:buChar char="○"/>
              <a:defRPr b="0" i="0" sz="1100" u="none" cap="none" strike="noStrike">
                <a:solidFill>
                  <a:schemeClr val="dk1"/>
                </a:solidFill>
                <a:latin typeface="Arial"/>
                <a:ea typeface="Arial"/>
                <a:cs typeface="Arial"/>
                <a:sym typeface="Arial"/>
              </a:defRPr>
            </a:lvl5pPr>
            <a:lvl6pPr indent="0" lvl="5" marL="2286000" marR="0" rtl="0" algn="l">
              <a:spcBef>
                <a:spcPts val="0"/>
              </a:spcBef>
              <a:buChar char="■"/>
              <a:defRPr b="0" i="0" sz="1100" u="none" cap="none" strike="noStrike">
                <a:solidFill>
                  <a:schemeClr val="dk1"/>
                </a:solidFill>
                <a:latin typeface="Arial"/>
                <a:ea typeface="Arial"/>
                <a:cs typeface="Arial"/>
                <a:sym typeface="Arial"/>
              </a:defRPr>
            </a:lvl6pPr>
            <a:lvl7pPr indent="0" lvl="6" marL="2743200" marR="0" rtl="0" algn="l">
              <a:spcBef>
                <a:spcPts val="0"/>
              </a:spcBef>
              <a:buChar char="●"/>
              <a:defRPr b="0" i="0" sz="1100" u="none" cap="none" strike="noStrike">
                <a:solidFill>
                  <a:schemeClr val="dk1"/>
                </a:solidFill>
                <a:latin typeface="Arial"/>
                <a:ea typeface="Arial"/>
                <a:cs typeface="Arial"/>
                <a:sym typeface="Arial"/>
              </a:defRPr>
            </a:lvl7pPr>
            <a:lvl8pPr indent="0" lvl="7" marL="3200400" marR="0" rtl="0" algn="l">
              <a:spcBef>
                <a:spcPts val="0"/>
              </a:spcBef>
              <a:buChar char="○"/>
              <a:defRPr b="0" i="0" sz="1100" u="none" cap="none" strike="noStrike">
                <a:solidFill>
                  <a:schemeClr val="dk1"/>
                </a:solidFill>
                <a:latin typeface="Arial"/>
                <a:ea typeface="Arial"/>
                <a:cs typeface="Arial"/>
                <a:sym typeface="Arial"/>
              </a:defRPr>
            </a:lvl8pPr>
            <a:lvl9pPr indent="0" lvl="8" marL="3657600" marR="0" rtl="0" algn="l">
              <a:spcBef>
                <a:spcPts val="0"/>
              </a:spcBef>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i="0" lang="en-US" sz="1100" u="none" cap="none" strike="noStrike">
                <a:solidFill>
                  <a:schemeClr val="dk1"/>
                </a:solidFill>
                <a:latin typeface="Arial"/>
                <a:ea typeface="Arial"/>
                <a:cs typeface="Arial"/>
                <a:sym typeface="Arial"/>
              </a:rPr>
              <a:t>While this question might be controversial to some, it is an honest question. Entertainment has its time and place in scholastic media, but is that all there is? If admins and students are used to a strong diet of entertainment, will they adjust to more serious reporting. Rather than specify approaches, consider the following concepts instead: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Audience engagement can run from crowdsourcing to creation of Action Plans to educate all your communities; it can be quizzes and contests to depth and solutions journalism</a:t>
            </a:r>
          </a:p>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Journalistic responsibility stresses accuracy, verification, credibility and more; it brings standards to the overworn responsibility phrase</a:t>
            </a:r>
          </a:p>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Additional reporting basics can include solutions journalism, packages of all the content you need to know in one place</a:t>
            </a:r>
          </a:p>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Ethical reporting and editing  can refer to a professional approach to content and presentation, negating a need for prior review</a:t>
            </a:r>
          </a:p>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Student-determined content establishes freedom of expression and a core based in the Constitution</a:t>
            </a:r>
          </a:p>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Diversity of ideas and representation open student media to the forum concept and the importance of all people seeing themselves in or creating coverage</a:t>
            </a:r>
          </a:p>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Platform consistency establishes a continuation of standards across all your student media</a:t>
            </a:r>
          </a:p>
          <a:p>
            <a:pPr indent="0" lvl="0" marL="0" marR="0" rtl="0" algn="l">
              <a:spcBef>
                <a:spcPts val="0"/>
              </a:spcBef>
              <a:spcAft>
                <a:spcPts val="0"/>
              </a:spcAft>
              <a:buSzPct val="25000"/>
              <a:buNone/>
            </a:pPr>
            <a:r>
              <a:rPr b="0" i="0" lang="en-US" sz="1100" u="none" cap="none" strike="noStrike">
                <a:solidFill>
                  <a:schemeClr val="dk1"/>
                </a:solidFill>
                <a:latin typeface="Arial"/>
                <a:ea typeface="Arial"/>
                <a:cs typeface="Arial"/>
                <a:sym typeface="Arial"/>
              </a:rPr>
              <a:t>Connection to the school’s mission statement ties student media to the school entrenching it as an integral part of the learning process</a:t>
            </a:r>
          </a:p>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i="0" lang="en-US" sz="1100" u="none" cap="none" strike="noStrike">
                <a:solidFill>
                  <a:schemeClr val="dk1"/>
                </a:solidFill>
                <a:latin typeface="Arial"/>
                <a:ea typeface="Arial"/>
                <a:cs typeface="Arial"/>
                <a:sym typeface="Arial"/>
              </a:rPr>
              <a:t>This is not meant to be a final statement but a discussion starter. The phrasing and terminology should reflect student media and approaches important to your school and community.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i="0" lang="en-US" sz="1100" u="none" cap="none" strike="noStrike">
                <a:solidFill>
                  <a:schemeClr val="dk1"/>
                </a:solidFill>
                <a:latin typeface="Arial"/>
                <a:ea typeface="Arial"/>
                <a:cs typeface="Arial"/>
                <a:sym typeface="Arial"/>
              </a:rPr>
              <a:t>This refers to the idea that the mission statement is only one  of four parts to help students establish and carry out their student media. Together, the parts create an  image and a philosophy for journalistic media that can make a difference.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JEA">
    <p:bg>
      <p:bgPr>
        <a:solidFill>
          <a:schemeClr val="lt1"/>
        </a:solidFill>
      </p:bgPr>
    </p:bg>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rtl="0">
              <a:spcBef>
                <a:spcPts val="0"/>
              </a:spcBef>
              <a:buClr>
                <a:schemeClr val="dk1"/>
              </a:buClr>
              <a:buFont typeface="Arial"/>
              <a:buNone/>
              <a:defRPr b="1" sz="3600">
                <a:solidFill>
                  <a:schemeClr val="dk1"/>
                </a:solidFill>
              </a:defRPr>
            </a:lvl2pPr>
            <a:lvl3pPr indent="0" lvl="2" rtl="0">
              <a:spcBef>
                <a:spcPts val="0"/>
              </a:spcBef>
              <a:buClr>
                <a:schemeClr val="dk1"/>
              </a:buClr>
              <a:buFont typeface="Arial"/>
              <a:buNone/>
              <a:defRPr b="1" sz="3600">
                <a:solidFill>
                  <a:schemeClr val="dk1"/>
                </a:solidFill>
              </a:defRPr>
            </a:lvl3pPr>
            <a:lvl4pPr indent="0" lvl="3" rtl="0">
              <a:spcBef>
                <a:spcPts val="0"/>
              </a:spcBef>
              <a:buClr>
                <a:schemeClr val="dk1"/>
              </a:buClr>
              <a:buFont typeface="Arial"/>
              <a:buNone/>
              <a:defRPr b="1" sz="3600">
                <a:solidFill>
                  <a:schemeClr val="dk1"/>
                </a:solidFill>
              </a:defRPr>
            </a:lvl4pPr>
            <a:lvl5pPr indent="0" lvl="4" rtl="0">
              <a:spcBef>
                <a:spcPts val="0"/>
              </a:spcBef>
              <a:buClr>
                <a:schemeClr val="dk1"/>
              </a:buClr>
              <a:buFont typeface="Arial"/>
              <a:buNone/>
              <a:defRPr b="1" sz="3600">
                <a:solidFill>
                  <a:schemeClr val="dk1"/>
                </a:solidFill>
              </a:defRPr>
            </a:lvl5pPr>
            <a:lvl6pPr indent="0" lvl="5" rtl="0">
              <a:spcBef>
                <a:spcPts val="0"/>
              </a:spcBef>
              <a:buClr>
                <a:schemeClr val="dk1"/>
              </a:buClr>
              <a:buFont typeface="Arial"/>
              <a:buNone/>
              <a:defRPr b="1" sz="3600">
                <a:solidFill>
                  <a:schemeClr val="dk1"/>
                </a:solidFill>
              </a:defRPr>
            </a:lvl6pPr>
            <a:lvl7pPr indent="0" lvl="6" rtl="0">
              <a:spcBef>
                <a:spcPts val="0"/>
              </a:spcBef>
              <a:buClr>
                <a:schemeClr val="dk1"/>
              </a:buClr>
              <a:buFont typeface="Arial"/>
              <a:buNone/>
              <a:defRPr b="1" sz="3600">
                <a:solidFill>
                  <a:schemeClr val="dk1"/>
                </a:solidFill>
              </a:defRPr>
            </a:lvl7pPr>
            <a:lvl8pPr indent="0" lvl="7" rtl="0">
              <a:spcBef>
                <a:spcPts val="0"/>
              </a:spcBef>
              <a:buClr>
                <a:schemeClr val="dk1"/>
              </a:buClr>
              <a:buFont typeface="Arial"/>
              <a:buNone/>
              <a:defRPr b="1" sz="3600">
                <a:solidFill>
                  <a:schemeClr val="dk1"/>
                </a:solidFill>
              </a:defRPr>
            </a:lvl8pPr>
            <a:lvl9pPr indent="0" lvl="8" rtl="0">
              <a:spcBef>
                <a:spcPts val="0"/>
              </a:spcBef>
              <a:buClr>
                <a:schemeClr val="dk1"/>
              </a:buClr>
              <a:buFont typeface="Arial"/>
              <a:buNone/>
              <a:defRPr b="1" sz="3600">
                <a:solidFill>
                  <a:schemeClr val="dk1"/>
                </a:solidFill>
              </a:defRPr>
            </a:lvl9pPr>
          </a:lstStyle>
          <a:p/>
        </p:txBody>
      </p:sp>
      <p:sp>
        <p:nvSpPr>
          <p:cNvPr id="35" name="Shape 35"/>
          <p:cNvSpPr txBox="1"/>
          <p:nvPr>
            <p:ph idx="1" type="body"/>
          </p:nvPr>
        </p:nvSpPr>
        <p:spPr>
          <a:xfrm>
            <a:off x="457200" y="1600200"/>
            <a:ext cx="3994500" cy="4967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36" name="Shape 36"/>
          <p:cNvSpPr txBox="1"/>
          <p:nvPr>
            <p:ph idx="2" type="body"/>
          </p:nvPr>
        </p:nvSpPr>
        <p:spPr>
          <a:xfrm>
            <a:off x="4692273" y="1600200"/>
            <a:ext cx="3994500" cy="4967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7" name="Shape 37"/>
        <p:cNvGrpSpPr/>
        <p:nvPr/>
      </p:nvGrpSpPr>
      <p:grpSpPr>
        <a:xfrm>
          <a:off x="0" y="0"/>
          <a:ext cx="0" cy="0"/>
          <a:chOff x="0" y="0"/>
          <a:chExt cx="0" cy="0"/>
        </a:xfrm>
      </p:grpSpPr>
      <p:sp>
        <p:nvSpPr>
          <p:cNvPr id="38" name="Shape 38"/>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rtl="0">
              <a:spcBef>
                <a:spcPts val="0"/>
              </a:spcBef>
              <a:buClr>
                <a:schemeClr val="dk1"/>
              </a:buClr>
              <a:buFont typeface="Arial"/>
              <a:buNone/>
              <a:defRPr b="1" sz="3600">
                <a:solidFill>
                  <a:schemeClr val="dk1"/>
                </a:solidFill>
              </a:defRPr>
            </a:lvl2pPr>
            <a:lvl3pPr indent="0" lvl="2" rtl="0">
              <a:spcBef>
                <a:spcPts val="0"/>
              </a:spcBef>
              <a:buClr>
                <a:schemeClr val="dk1"/>
              </a:buClr>
              <a:buFont typeface="Arial"/>
              <a:buNone/>
              <a:defRPr b="1" sz="3600">
                <a:solidFill>
                  <a:schemeClr val="dk1"/>
                </a:solidFill>
              </a:defRPr>
            </a:lvl3pPr>
            <a:lvl4pPr indent="0" lvl="3" rtl="0">
              <a:spcBef>
                <a:spcPts val="0"/>
              </a:spcBef>
              <a:buClr>
                <a:schemeClr val="dk1"/>
              </a:buClr>
              <a:buFont typeface="Arial"/>
              <a:buNone/>
              <a:defRPr b="1" sz="3600">
                <a:solidFill>
                  <a:schemeClr val="dk1"/>
                </a:solidFill>
              </a:defRPr>
            </a:lvl4pPr>
            <a:lvl5pPr indent="0" lvl="4" rtl="0">
              <a:spcBef>
                <a:spcPts val="0"/>
              </a:spcBef>
              <a:buClr>
                <a:schemeClr val="dk1"/>
              </a:buClr>
              <a:buFont typeface="Arial"/>
              <a:buNone/>
              <a:defRPr b="1" sz="3600">
                <a:solidFill>
                  <a:schemeClr val="dk1"/>
                </a:solidFill>
              </a:defRPr>
            </a:lvl5pPr>
            <a:lvl6pPr indent="0" lvl="5" rtl="0">
              <a:spcBef>
                <a:spcPts val="0"/>
              </a:spcBef>
              <a:buClr>
                <a:schemeClr val="dk1"/>
              </a:buClr>
              <a:buFont typeface="Arial"/>
              <a:buNone/>
              <a:defRPr b="1" sz="3600">
                <a:solidFill>
                  <a:schemeClr val="dk1"/>
                </a:solidFill>
              </a:defRPr>
            </a:lvl6pPr>
            <a:lvl7pPr indent="0" lvl="6" rtl="0">
              <a:spcBef>
                <a:spcPts val="0"/>
              </a:spcBef>
              <a:buClr>
                <a:schemeClr val="dk1"/>
              </a:buClr>
              <a:buFont typeface="Arial"/>
              <a:buNone/>
              <a:defRPr b="1" sz="3600">
                <a:solidFill>
                  <a:schemeClr val="dk1"/>
                </a:solidFill>
              </a:defRPr>
            </a:lvl7pPr>
            <a:lvl8pPr indent="0" lvl="7" rtl="0">
              <a:spcBef>
                <a:spcPts val="0"/>
              </a:spcBef>
              <a:buClr>
                <a:schemeClr val="dk1"/>
              </a:buClr>
              <a:buFont typeface="Arial"/>
              <a:buNone/>
              <a:defRPr b="1" sz="3600">
                <a:solidFill>
                  <a:schemeClr val="dk1"/>
                </a:solidFill>
              </a:defRPr>
            </a:lvl8pPr>
            <a:lvl9pPr indent="0" lvl="8" rtl="0">
              <a:spcBef>
                <a:spcPts val="0"/>
              </a:spcBef>
              <a:buClr>
                <a:schemeClr val="dk1"/>
              </a:buClr>
              <a:buFont typeface="Arial"/>
              <a:buNone/>
              <a:defRPr b="1" sz="3600">
                <a:solidFill>
                  <a:schemeClr val="dk1"/>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39" name="Shape 39"/>
        <p:cNvGrpSpPr/>
        <p:nvPr/>
      </p:nvGrpSpPr>
      <p:grpSpPr>
        <a:xfrm>
          <a:off x="0" y="0"/>
          <a:ext cx="0" cy="0"/>
          <a:chOff x="0" y="0"/>
          <a:chExt cx="0" cy="0"/>
        </a:xfrm>
      </p:grpSpPr>
      <p:sp>
        <p:nvSpPr>
          <p:cNvPr id="40" name="Shape 40"/>
          <p:cNvSpPr txBox="1"/>
          <p:nvPr>
            <p:ph idx="1" type="body"/>
          </p:nvPr>
        </p:nvSpPr>
        <p:spPr>
          <a:xfrm>
            <a:off x="457200" y="5875078"/>
            <a:ext cx="8229600" cy="692700"/>
          </a:xfrm>
          <a:prstGeom prst="rect">
            <a:avLst/>
          </a:prstGeom>
          <a:noFill/>
          <a:ln>
            <a:noFill/>
          </a:ln>
        </p:spPr>
        <p:txBody>
          <a:bodyPr anchorCtr="0" anchor="t" bIns="91425" lIns="91425" rIns="91425" tIns="91425"/>
          <a:lstStyle>
            <a:lvl1pPr indent="0" lvl="0" marL="0" marR="0" rtl="0" algn="ctr">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1" name="Shape 41"/>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JEA">
    <p:bg>
      <p:bgPr>
        <a:solidFill>
          <a:schemeClr val="lt1"/>
        </a:solidFill>
      </p:bgPr>
    </p:bg>
    <p:spTree>
      <p:nvGrpSpPr>
        <p:cNvPr id="42" name="Shape 4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b="1" sz="3600">
                <a:solidFill>
                  <a:schemeClr val="dk1"/>
                </a:solidFill>
              </a:defRPr>
            </a:lvl2pPr>
            <a:lvl3pPr indent="0" lvl="2">
              <a:spcBef>
                <a:spcPts val="0"/>
              </a:spcBef>
              <a:buClr>
                <a:schemeClr val="dk1"/>
              </a:buClr>
              <a:buFont typeface="Arial"/>
              <a:buNone/>
              <a:defRPr b="1" sz="3600">
                <a:solidFill>
                  <a:schemeClr val="dk1"/>
                </a:solidFill>
              </a:defRPr>
            </a:lvl3pPr>
            <a:lvl4pPr indent="0" lvl="3">
              <a:spcBef>
                <a:spcPts val="0"/>
              </a:spcBef>
              <a:buClr>
                <a:schemeClr val="dk1"/>
              </a:buClr>
              <a:buFont typeface="Arial"/>
              <a:buNone/>
              <a:defRPr b="1" sz="3600">
                <a:solidFill>
                  <a:schemeClr val="dk1"/>
                </a:solidFill>
              </a:defRPr>
            </a:lvl4pPr>
            <a:lvl5pPr indent="0" lvl="4">
              <a:spcBef>
                <a:spcPts val="0"/>
              </a:spcBef>
              <a:buClr>
                <a:schemeClr val="dk1"/>
              </a:buClr>
              <a:buFont typeface="Arial"/>
              <a:buNone/>
              <a:defRPr b="1" sz="3600">
                <a:solidFill>
                  <a:schemeClr val="dk1"/>
                </a:solidFill>
              </a:defRPr>
            </a:lvl5pPr>
            <a:lvl6pPr indent="0" lvl="5">
              <a:spcBef>
                <a:spcPts val="0"/>
              </a:spcBef>
              <a:buClr>
                <a:schemeClr val="dk1"/>
              </a:buClr>
              <a:buFont typeface="Arial"/>
              <a:buNone/>
              <a:defRPr b="1" sz="3600">
                <a:solidFill>
                  <a:schemeClr val="dk1"/>
                </a:solidFill>
              </a:defRPr>
            </a:lvl6pPr>
            <a:lvl7pPr indent="0" lvl="6">
              <a:spcBef>
                <a:spcPts val="0"/>
              </a:spcBef>
              <a:buClr>
                <a:schemeClr val="dk1"/>
              </a:buClr>
              <a:buFont typeface="Arial"/>
              <a:buNone/>
              <a:defRPr b="1" sz="3600">
                <a:solidFill>
                  <a:schemeClr val="dk1"/>
                </a:solidFill>
              </a:defRPr>
            </a:lvl7pPr>
            <a:lvl8pPr indent="0" lvl="7">
              <a:spcBef>
                <a:spcPts val="0"/>
              </a:spcBef>
              <a:buClr>
                <a:schemeClr val="dk1"/>
              </a:buClr>
              <a:buFont typeface="Arial"/>
              <a:buNone/>
              <a:defRPr b="1" sz="3600">
                <a:solidFill>
                  <a:schemeClr val="dk1"/>
                </a:solidFill>
              </a:defRPr>
            </a:lvl8pPr>
            <a:lvl9pPr indent="0" lvl="8">
              <a:spcBef>
                <a:spcPts val="0"/>
              </a:spcBef>
              <a:buClr>
                <a:schemeClr val="dk1"/>
              </a:buClr>
              <a:buFont typeface="Arial"/>
              <a:buNone/>
              <a:defRPr b="1" sz="3600">
                <a:solidFill>
                  <a:schemeClr val="dk1"/>
                </a:solidFill>
              </a:defRPr>
            </a:lvl9pPr>
          </a:lstStyle>
          <a:p/>
        </p:txBody>
      </p:sp>
      <p:sp>
        <p:nvSpPr>
          <p:cNvPr id="11" name="Shape 11"/>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2" name="Shape 12"/>
        <p:cNvGrpSpPr/>
        <p:nvPr/>
      </p:nvGrpSpPr>
      <p:grpSpPr>
        <a:xfrm>
          <a:off x="0" y="0"/>
          <a:ext cx="0" cy="0"/>
          <a:chOff x="0" y="0"/>
          <a:chExt cx="0" cy="0"/>
        </a:xfrm>
      </p:grpSpPr>
      <p:sp>
        <p:nvSpPr>
          <p:cNvPr id="13" name="Shape 13"/>
          <p:cNvSpPr txBox="1"/>
          <p:nvPr>
            <p:ph type="ctrTitle"/>
          </p:nvPr>
        </p:nvSpPr>
        <p:spPr>
          <a:xfrm>
            <a:off x="685800" y="2111123"/>
            <a:ext cx="7772400" cy="15465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1" i="0" sz="48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b="1" sz="4800">
                <a:solidFill>
                  <a:schemeClr val="dk1"/>
                </a:solidFill>
              </a:defRPr>
            </a:lvl2pPr>
            <a:lvl3pPr indent="0" lvl="2" algn="ctr">
              <a:spcBef>
                <a:spcPts val="0"/>
              </a:spcBef>
              <a:buClr>
                <a:schemeClr val="dk1"/>
              </a:buClr>
              <a:buFont typeface="Arial"/>
              <a:buNone/>
              <a:defRPr b="1" sz="4800">
                <a:solidFill>
                  <a:schemeClr val="dk1"/>
                </a:solidFill>
              </a:defRPr>
            </a:lvl3pPr>
            <a:lvl4pPr indent="0" lvl="3" algn="ctr">
              <a:spcBef>
                <a:spcPts val="0"/>
              </a:spcBef>
              <a:buClr>
                <a:schemeClr val="dk1"/>
              </a:buClr>
              <a:buFont typeface="Arial"/>
              <a:buNone/>
              <a:defRPr b="1" sz="4800">
                <a:solidFill>
                  <a:schemeClr val="dk1"/>
                </a:solidFill>
              </a:defRPr>
            </a:lvl4pPr>
            <a:lvl5pPr indent="0" lvl="4" algn="ctr">
              <a:spcBef>
                <a:spcPts val="0"/>
              </a:spcBef>
              <a:buClr>
                <a:schemeClr val="dk1"/>
              </a:buClr>
              <a:buFont typeface="Arial"/>
              <a:buNone/>
              <a:defRPr b="1" sz="4800">
                <a:solidFill>
                  <a:schemeClr val="dk1"/>
                </a:solidFill>
              </a:defRPr>
            </a:lvl5pPr>
            <a:lvl6pPr indent="0" lvl="5" algn="ctr">
              <a:spcBef>
                <a:spcPts val="0"/>
              </a:spcBef>
              <a:buClr>
                <a:schemeClr val="dk1"/>
              </a:buClr>
              <a:buFont typeface="Arial"/>
              <a:buNone/>
              <a:defRPr b="1" sz="4800">
                <a:solidFill>
                  <a:schemeClr val="dk1"/>
                </a:solidFill>
              </a:defRPr>
            </a:lvl6pPr>
            <a:lvl7pPr indent="0" lvl="6" algn="ctr">
              <a:spcBef>
                <a:spcPts val="0"/>
              </a:spcBef>
              <a:buClr>
                <a:schemeClr val="dk1"/>
              </a:buClr>
              <a:buFont typeface="Arial"/>
              <a:buNone/>
              <a:defRPr b="1" sz="4800">
                <a:solidFill>
                  <a:schemeClr val="dk1"/>
                </a:solidFill>
              </a:defRPr>
            </a:lvl7pPr>
            <a:lvl8pPr indent="0" lvl="7" algn="ctr">
              <a:spcBef>
                <a:spcPts val="0"/>
              </a:spcBef>
              <a:buClr>
                <a:schemeClr val="dk1"/>
              </a:buClr>
              <a:buFont typeface="Arial"/>
              <a:buNone/>
              <a:defRPr b="1" sz="4800">
                <a:solidFill>
                  <a:schemeClr val="dk1"/>
                </a:solidFill>
              </a:defRPr>
            </a:lvl8pPr>
            <a:lvl9pPr indent="0" lvl="8" algn="ctr">
              <a:spcBef>
                <a:spcPts val="0"/>
              </a:spcBef>
              <a:buClr>
                <a:schemeClr val="dk1"/>
              </a:buClr>
              <a:buFont typeface="Arial"/>
              <a:buNone/>
              <a:defRPr b="1" sz="4800">
                <a:solidFill>
                  <a:schemeClr val="dk1"/>
                </a:solidFill>
              </a:defRPr>
            </a:lvl9pPr>
          </a:lstStyle>
          <a:p/>
        </p:txBody>
      </p:sp>
      <p:sp>
        <p:nvSpPr>
          <p:cNvPr id="14" name="Shape 14"/>
          <p:cNvSpPr txBox="1"/>
          <p:nvPr>
            <p:ph idx="1" type="subTitle"/>
          </p:nvPr>
        </p:nvSpPr>
        <p:spPr>
          <a:xfrm>
            <a:off x="685800" y="3786737"/>
            <a:ext cx="7772400" cy="10464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5" name="Shape 15"/>
        <p:cNvGrpSpPr/>
        <p:nvPr/>
      </p:nvGrpSpPr>
      <p:grpSpPr>
        <a:xfrm>
          <a:off x="0" y="0"/>
          <a:ext cx="0" cy="0"/>
          <a:chOff x="0" y="0"/>
          <a:chExt cx="0" cy="0"/>
        </a:xfrm>
      </p:grpSpPr>
      <p:sp>
        <p:nvSpPr>
          <p:cNvPr id="16" name="Shape 16"/>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b="1" sz="3600">
                <a:solidFill>
                  <a:schemeClr val="dk1"/>
                </a:solidFill>
              </a:defRPr>
            </a:lvl2pPr>
            <a:lvl3pPr indent="0" lvl="2">
              <a:spcBef>
                <a:spcPts val="0"/>
              </a:spcBef>
              <a:buClr>
                <a:schemeClr val="dk1"/>
              </a:buClr>
              <a:buFont typeface="Arial"/>
              <a:buNone/>
              <a:defRPr b="1" sz="3600">
                <a:solidFill>
                  <a:schemeClr val="dk1"/>
                </a:solidFill>
              </a:defRPr>
            </a:lvl3pPr>
            <a:lvl4pPr indent="0" lvl="3">
              <a:spcBef>
                <a:spcPts val="0"/>
              </a:spcBef>
              <a:buClr>
                <a:schemeClr val="dk1"/>
              </a:buClr>
              <a:buFont typeface="Arial"/>
              <a:buNone/>
              <a:defRPr b="1" sz="3600">
                <a:solidFill>
                  <a:schemeClr val="dk1"/>
                </a:solidFill>
              </a:defRPr>
            </a:lvl4pPr>
            <a:lvl5pPr indent="0" lvl="4">
              <a:spcBef>
                <a:spcPts val="0"/>
              </a:spcBef>
              <a:buClr>
                <a:schemeClr val="dk1"/>
              </a:buClr>
              <a:buFont typeface="Arial"/>
              <a:buNone/>
              <a:defRPr b="1" sz="3600">
                <a:solidFill>
                  <a:schemeClr val="dk1"/>
                </a:solidFill>
              </a:defRPr>
            </a:lvl5pPr>
            <a:lvl6pPr indent="0" lvl="5">
              <a:spcBef>
                <a:spcPts val="0"/>
              </a:spcBef>
              <a:buClr>
                <a:schemeClr val="dk1"/>
              </a:buClr>
              <a:buFont typeface="Arial"/>
              <a:buNone/>
              <a:defRPr b="1" sz="3600">
                <a:solidFill>
                  <a:schemeClr val="dk1"/>
                </a:solidFill>
              </a:defRPr>
            </a:lvl6pPr>
            <a:lvl7pPr indent="0" lvl="6">
              <a:spcBef>
                <a:spcPts val="0"/>
              </a:spcBef>
              <a:buClr>
                <a:schemeClr val="dk1"/>
              </a:buClr>
              <a:buFont typeface="Arial"/>
              <a:buNone/>
              <a:defRPr b="1" sz="3600">
                <a:solidFill>
                  <a:schemeClr val="dk1"/>
                </a:solidFill>
              </a:defRPr>
            </a:lvl7pPr>
            <a:lvl8pPr indent="0" lvl="7">
              <a:spcBef>
                <a:spcPts val="0"/>
              </a:spcBef>
              <a:buClr>
                <a:schemeClr val="dk1"/>
              </a:buClr>
              <a:buFont typeface="Arial"/>
              <a:buNone/>
              <a:defRPr b="1" sz="3600">
                <a:solidFill>
                  <a:schemeClr val="dk1"/>
                </a:solidFill>
              </a:defRPr>
            </a:lvl8pPr>
            <a:lvl9pPr indent="0" lvl="8">
              <a:spcBef>
                <a:spcPts val="0"/>
              </a:spcBef>
              <a:buClr>
                <a:schemeClr val="dk1"/>
              </a:buClr>
              <a:buFont typeface="Arial"/>
              <a:buNone/>
              <a:defRPr b="1" sz="3600">
                <a:solidFill>
                  <a:schemeClr val="dk1"/>
                </a:solidFill>
              </a:defRPr>
            </a:lvl9pPr>
          </a:lstStyle>
          <a:p/>
        </p:txBody>
      </p:sp>
      <p:sp>
        <p:nvSpPr>
          <p:cNvPr id="17" name="Shape 17"/>
          <p:cNvSpPr txBox="1"/>
          <p:nvPr>
            <p:ph idx="1" type="body"/>
          </p:nvPr>
        </p:nvSpPr>
        <p:spPr>
          <a:xfrm>
            <a:off x="457200" y="1600200"/>
            <a:ext cx="3994500" cy="4967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18" name="Shape 18"/>
          <p:cNvSpPr txBox="1"/>
          <p:nvPr>
            <p:ph idx="2" type="body"/>
          </p:nvPr>
        </p:nvSpPr>
        <p:spPr>
          <a:xfrm>
            <a:off x="4692273" y="1600200"/>
            <a:ext cx="3994500" cy="4967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9" name="Shape 19"/>
        <p:cNvGrpSpPr/>
        <p:nvPr/>
      </p:nvGrpSpPr>
      <p:grpSpPr>
        <a:xfrm>
          <a:off x="0" y="0"/>
          <a:ext cx="0" cy="0"/>
          <a:chOff x="0" y="0"/>
          <a:chExt cx="0" cy="0"/>
        </a:xfrm>
      </p:grpSpPr>
      <p:sp>
        <p:nvSpPr>
          <p:cNvPr id="20" name="Shape 20"/>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b="1" sz="3600">
                <a:solidFill>
                  <a:schemeClr val="dk1"/>
                </a:solidFill>
              </a:defRPr>
            </a:lvl2pPr>
            <a:lvl3pPr indent="0" lvl="2">
              <a:spcBef>
                <a:spcPts val="0"/>
              </a:spcBef>
              <a:buClr>
                <a:schemeClr val="dk1"/>
              </a:buClr>
              <a:buFont typeface="Arial"/>
              <a:buNone/>
              <a:defRPr b="1" sz="3600">
                <a:solidFill>
                  <a:schemeClr val="dk1"/>
                </a:solidFill>
              </a:defRPr>
            </a:lvl3pPr>
            <a:lvl4pPr indent="0" lvl="3">
              <a:spcBef>
                <a:spcPts val="0"/>
              </a:spcBef>
              <a:buClr>
                <a:schemeClr val="dk1"/>
              </a:buClr>
              <a:buFont typeface="Arial"/>
              <a:buNone/>
              <a:defRPr b="1" sz="3600">
                <a:solidFill>
                  <a:schemeClr val="dk1"/>
                </a:solidFill>
              </a:defRPr>
            </a:lvl4pPr>
            <a:lvl5pPr indent="0" lvl="4">
              <a:spcBef>
                <a:spcPts val="0"/>
              </a:spcBef>
              <a:buClr>
                <a:schemeClr val="dk1"/>
              </a:buClr>
              <a:buFont typeface="Arial"/>
              <a:buNone/>
              <a:defRPr b="1" sz="3600">
                <a:solidFill>
                  <a:schemeClr val="dk1"/>
                </a:solidFill>
              </a:defRPr>
            </a:lvl5pPr>
            <a:lvl6pPr indent="0" lvl="5">
              <a:spcBef>
                <a:spcPts val="0"/>
              </a:spcBef>
              <a:buClr>
                <a:schemeClr val="dk1"/>
              </a:buClr>
              <a:buFont typeface="Arial"/>
              <a:buNone/>
              <a:defRPr b="1" sz="3600">
                <a:solidFill>
                  <a:schemeClr val="dk1"/>
                </a:solidFill>
              </a:defRPr>
            </a:lvl6pPr>
            <a:lvl7pPr indent="0" lvl="6">
              <a:spcBef>
                <a:spcPts val="0"/>
              </a:spcBef>
              <a:buClr>
                <a:schemeClr val="dk1"/>
              </a:buClr>
              <a:buFont typeface="Arial"/>
              <a:buNone/>
              <a:defRPr b="1" sz="3600">
                <a:solidFill>
                  <a:schemeClr val="dk1"/>
                </a:solidFill>
              </a:defRPr>
            </a:lvl7pPr>
            <a:lvl8pPr indent="0" lvl="7">
              <a:spcBef>
                <a:spcPts val="0"/>
              </a:spcBef>
              <a:buClr>
                <a:schemeClr val="dk1"/>
              </a:buClr>
              <a:buFont typeface="Arial"/>
              <a:buNone/>
              <a:defRPr b="1" sz="3600">
                <a:solidFill>
                  <a:schemeClr val="dk1"/>
                </a:solidFill>
              </a:defRPr>
            </a:lvl8pPr>
            <a:lvl9pPr indent="0" lvl="8">
              <a:spcBef>
                <a:spcPts val="0"/>
              </a:spcBef>
              <a:buClr>
                <a:schemeClr val="dk1"/>
              </a:buClr>
              <a:buFont typeface="Arial"/>
              <a:buNone/>
              <a:defRPr b="1" sz="36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21" name="Shape 21"/>
        <p:cNvGrpSpPr/>
        <p:nvPr/>
      </p:nvGrpSpPr>
      <p:grpSpPr>
        <a:xfrm>
          <a:off x="0" y="0"/>
          <a:ext cx="0" cy="0"/>
          <a:chOff x="0" y="0"/>
          <a:chExt cx="0" cy="0"/>
        </a:xfrm>
      </p:grpSpPr>
      <p:sp>
        <p:nvSpPr>
          <p:cNvPr id="22" name="Shape 22"/>
          <p:cNvSpPr txBox="1"/>
          <p:nvPr>
            <p:ph idx="1" type="body"/>
          </p:nvPr>
        </p:nvSpPr>
        <p:spPr>
          <a:xfrm>
            <a:off x="457200" y="5875078"/>
            <a:ext cx="8229600" cy="692700"/>
          </a:xfrm>
          <a:prstGeom prst="rect">
            <a:avLst/>
          </a:prstGeom>
          <a:noFill/>
          <a:ln>
            <a:noFill/>
          </a:ln>
        </p:spPr>
        <p:txBody>
          <a:bodyPr anchorCtr="0" anchor="t" bIns="91425" lIns="91425" rIns="91425" tIns="91425"/>
          <a:lstStyle>
            <a:lvl1pPr indent="0" lvl="0" marL="0" marR="0" rtl="0" algn="ctr">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3" name="Shape 2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27" name="Shape 27"/>
        <p:cNvGrpSpPr/>
        <p:nvPr/>
      </p:nvGrpSpPr>
      <p:grpSpPr>
        <a:xfrm>
          <a:off x="0" y="0"/>
          <a:ext cx="0" cy="0"/>
          <a:chOff x="0" y="0"/>
          <a:chExt cx="0" cy="0"/>
        </a:xfrm>
      </p:grpSpPr>
      <p:sp>
        <p:nvSpPr>
          <p:cNvPr id="28" name="Shape 28"/>
          <p:cNvSpPr txBox="1"/>
          <p:nvPr>
            <p:ph type="ctrTitle"/>
          </p:nvPr>
        </p:nvSpPr>
        <p:spPr>
          <a:xfrm>
            <a:off x="685800" y="2111123"/>
            <a:ext cx="7772400" cy="1546498"/>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1" i="0" sz="4800" u="none" cap="none" strike="noStrike">
                <a:solidFill>
                  <a:schemeClr val="dk1"/>
                </a:solidFill>
                <a:latin typeface="Arial"/>
                <a:ea typeface="Arial"/>
                <a:cs typeface="Arial"/>
                <a:sym typeface="Arial"/>
              </a:defRPr>
            </a:lvl1pPr>
            <a:lvl2pPr indent="0" lvl="1" rtl="0" algn="ctr">
              <a:spcBef>
                <a:spcPts val="0"/>
              </a:spcBef>
              <a:buClr>
                <a:schemeClr val="dk1"/>
              </a:buClr>
              <a:buFont typeface="Arial"/>
              <a:buNone/>
              <a:defRPr b="1" sz="4800">
                <a:solidFill>
                  <a:schemeClr val="dk1"/>
                </a:solidFill>
              </a:defRPr>
            </a:lvl2pPr>
            <a:lvl3pPr indent="0" lvl="2" rtl="0" algn="ctr">
              <a:spcBef>
                <a:spcPts val="0"/>
              </a:spcBef>
              <a:buClr>
                <a:schemeClr val="dk1"/>
              </a:buClr>
              <a:buFont typeface="Arial"/>
              <a:buNone/>
              <a:defRPr b="1" sz="4800">
                <a:solidFill>
                  <a:schemeClr val="dk1"/>
                </a:solidFill>
              </a:defRPr>
            </a:lvl3pPr>
            <a:lvl4pPr indent="0" lvl="3" rtl="0" algn="ctr">
              <a:spcBef>
                <a:spcPts val="0"/>
              </a:spcBef>
              <a:buClr>
                <a:schemeClr val="dk1"/>
              </a:buClr>
              <a:buFont typeface="Arial"/>
              <a:buNone/>
              <a:defRPr b="1" sz="4800">
                <a:solidFill>
                  <a:schemeClr val="dk1"/>
                </a:solidFill>
              </a:defRPr>
            </a:lvl4pPr>
            <a:lvl5pPr indent="0" lvl="4" rtl="0" algn="ctr">
              <a:spcBef>
                <a:spcPts val="0"/>
              </a:spcBef>
              <a:buClr>
                <a:schemeClr val="dk1"/>
              </a:buClr>
              <a:buFont typeface="Arial"/>
              <a:buNone/>
              <a:defRPr b="1" sz="4800">
                <a:solidFill>
                  <a:schemeClr val="dk1"/>
                </a:solidFill>
              </a:defRPr>
            </a:lvl5pPr>
            <a:lvl6pPr indent="0" lvl="5" rtl="0" algn="ctr">
              <a:spcBef>
                <a:spcPts val="0"/>
              </a:spcBef>
              <a:buClr>
                <a:schemeClr val="dk1"/>
              </a:buClr>
              <a:buFont typeface="Arial"/>
              <a:buNone/>
              <a:defRPr b="1" sz="4800">
                <a:solidFill>
                  <a:schemeClr val="dk1"/>
                </a:solidFill>
              </a:defRPr>
            </a:lvl6pPr>
            <a:lvl7pPr indent="0" lvl="6" rtl="0" algn="ctr">
              <a:spcBef>
                <a:spcPts val="0"/>
              </a:spcBef>
              <a:buClr>
                <a:schemeClr val="dk1"/>
              </a:buClr>
              <a:buFont typeface="Arial"/>
              <a:buNone/>
              <a:defRPr b="1" sz="4800">
                <a:solidFill>
                  <a:schemeClr val="dk1"/>
                </a:solidFill>
              </a:defRPr>
            </a:lvl7pPr>
            <a:lvl8pPr indent="0" lvl="7" rtl="0" algn="ctr">
              <a:spcBef>
                <a:spcPts val="0"/>
              </a:spcBef>
              <a:buClr>
                <a:schemeClr val="dk1"/>
              </a:buClr>
              <a:buFont typeface="Arial"/>
              <a:buNone/>
              <a:defRPr b="1" sz="4800">
                <a:solidFill>
                  <a:schemeClr val="dk1"/>
                </a:solidFill>
              </a:defRPr>
            </a:lvl8pPr>
            <a:lvl9pPr indent="0" lvl="8" rtl="0" algn="ctr">
              <a:spcBef>
                <a:spcPts val="0"/>
              </a:spcBef>
              <a:buClr>
                <a:schemeClr val="dk1"/>
              </a:buClr>
              <a:buFont typeface="Arial"/>
              <a:buNone/>
              <a:defRPr b="1" sz="4800">
                <a:solidFill>
                  <a:schemeClr val="dk1"/>
                </a:solidFill>
              </a:defRPr>
            </a:lvl9pPr>
          </a:lstStyle>
          <a:p/>
        </p:txBody>
      </p:sp>
      <p:sp>
        <p:nvSpPr>
          <p:cNvPr id="29" name="Shape 29"/>
          <p:cNvSpPr txBox="1"/>
          <p:nvPr>
            <p:ph idx="1" type="subTitle"/>
          </p:nvPr>
        </p:nvSpPr>
        <p:spPr>
          <a:xfrm>
            <a:off x="685800" y="3786737"/>
            <a:ext cx="7772400" cy="10464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30" name="Shape 30"/>
        <p:cNvGrpSpPr/>
        <p:nvPr/>
      </p:nvGrpSpPr>
      <p:grpSpPr>
        <a:xfrm>
          <a:off x="0" y="0"/>
          <a:ext cx="0" cy="0"/>
          <a:chOff x="0" y="0"/>
          <a:chExt cx="0" cy="0"/>
        </a:xfrm>
      </p:grpSpPr>
      <p:sp>
        <p:nvSpPr>
          <p:cNvPr id="31" name="Shape 31"/>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rtl="0">
              <a:spcBef>
                <a:spcPts val="0"/>
              </a:spcBef>
              <a:buClr>
                <a:schemeClr val="dk1"/>
              </a:buClr>
              <a:buFont typeface="Arial"/>
              <a:buNone/>
              <a:defRPr b="1" sz="3600">
                <a:solidFill>
                  <a:schemeClr val="dk1"/>
                </a:solidFill>
              </a:defRPr>
            </a:lvl2pPr>
            <a:lvl3pPr indent="0" lvl="2" rtl="0">
              <a:spcBef>
                <a:spcPts val="0"/>
              </a:spcBef>
              <a:buClr>
                <a:schemeClr val="dk1"/>
              </a:buClr>
              <a:buFont typeface="Arial"/>
              <a:buNone/>
              <a:defRPr b="1" sz="3600">
                <a:solidFill>
                  <a:schemeClr val="dk1"/>
                </a:solidFill>
              </a:defRPr>
            </a:lvl3pPr>
            <a:lvl4pPr indent="0" lvl="3" rtl="0">
              <a:spcBef>
                <a:spcPts val="0"/>
              </a:spcBef>
              <a:buClr>
                <a:schemeClr val="dk1"/>
              </a:buClr>
              <a:buFont typeface="Arial"/>
              <a:buNone/>
              <a:defRPr b="1" sz="3600">
                <a:solidFill>
                  <a:schemeClr val="dk1"/>
                </a:solidFill>
              </a:defRPr>
            </a:lvl4pPr>
            <a:lvl5pPr indent="0" lvl="4" rtl="0">
              <a:spcBef>
                <a:spcPts val="0"/>
              </a:spcBef>
              <a:buClr>
                <a:schemeClr val="dk1"/>
              </a:buClr>
              <a:buFont typeface="Arial"/>
              <a:buNone/>
              <a:defRPr b="1" sz="3600">
                <a:solidFill>
                  <a:schemeClr val="dk1"/>
                </a:solidFill>
              </a:defRPr>
            </a:lvl5pPr>
            <a:lvl6pPr indent="0" lvl="5" rtl="0">
              <a:spcBef>
                <a:spcPts val="0"/>
              </a:spcBef>
              <a:buClr>
                <a:schemeClr val="dk1"/>
              </a:buClr>
              <a:buFont typeface="Arial"/>
              <a:buNone/>
              <a:defRPr b="1" sz="3600">
                <a:solidFill>
                  <a:schemeClr val="dk1"/>
                </a:solidFill>
              </a:defRPr>
            </a:lvl6pPr>
            <a:lvl7pPr indent="0" lvl="6" rtl="0">
              <a:spcBef>
                <a:spcPts val="0"/>
              </a:spcBef>
              <a:buClr>
                <a:schemeClr val="dk1"/>
              </a:buClr>
              <a:buFont typeface="Arial"/>
              <a:buNone/>
              <a:defRPr b="1" sz="3600">
                <a:solidFill>
                  <a:schemeClr val="dk1"/>
                </a:solidFill>
              </a:defRPr>
            </a:lvl7pPr>
            <a:lvl8pPr indent="0" lvl="7" rtl="0">
              <a:spcBef>
                <a:spcPts val="0"/>
              </a:spcBef>
              <a:buClr>
                <a:schemeClr val="dk1"/>
              </a:buClr>
              <a:buFont typeface="Arial"/>
              <a:buNone/>
              <a:defRPr b="1" sz="3600">
                <a:solidFill>
                  <a:schemeClr val="dk1"/>
                </a:solidFill>
              </a:defRPr>
            </a:lvl8pPr>
            <a:lvl9pPr indent="0" lvl="8" rtl="0">
              <a:spcBef>
                <a:spcPts val="0"/>
              </a:spcBef>
              <a:buClr>
                <a:schemeClr val="dk1"/>
              </a:buClr>
              <a:buFont typeface="Arial"/>
              <a:buNone/>
              <a:defRPr b="1" sz="3600">
                <a:solidFill>
                  <a:schemeClr val="dk1"/>
                </a:solidFill>
              </a:defRPr>
            </a:lvl9pPr>
          </a:lstStyle>
          <a:p/>
        </p:txBody>
      </p:sp>
      <p:sp>
        <p:nvSpPr>
          <p:cNvPr id="32" name="Shape 32"/>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b="1" sz="3600">
                <a:solidFill>
                  <a:schemeClr val="dk1"/>
                </a:solidFill>
              </a:defRPr>
            </a:lvl2pPr>
            <a:lvl3pPr indent="0" lvl="2">
              <a:spcBef>
                <a:spcPts val="0"/>
              </a:spcBef>
              <a:buClr>
                <a:schemeClr val="dk1"/>
              </a:buClr>
              <a:buFont typeface="Arial"/>
              <a:buNone/>
              <a:defRPr b="1" sz="3600">
                <a:solidFill>
                  <a:schemeClr val="dk1"/>
                </a:solidFill>
              </a:defRPr>
            </a:lvl3pPr>
            <a:lvl4pPr indent="0" lvl="3">
              <a:spcBef>
                <a:spcPts val="0"/>
              </a:spcBef>
              <a:buClr>
                <a:schemeClr val="dk1"/>
              </a:buClr>
              <a:buFont typeface="Arial"/>
              <a:buNone/>
              <a:defRPr b="1" sz="3600">
                <a:solidFill>
                  <a:schemeClr val="dk1"/>
                </a:solidFill>
              </a:defRPr>
            </a:lvl4pPr>
            <a:lvl5pPr indent="0" lvl="4">
              <a:spcBef>
                <a:spcPts val="0"/>
              </a:spcBef>
              <a:buClr>
                <a:schemeClr val="dk1"/>
              </a:buClr>
              <a:buFont typeface="Arial"/>
              <a:buNone/>
              <a:defRPr b="1" sz="3600">
                <a:solidFill>
                  <a:schemeClr val="dk1"/>
                </a:solidFill>
              </a:defRPr>
            </a:lvl5pPr>
            <a:lvl6pPr indent="0" lvl="5">
              <a:spcBef>
                <a:spcPts val="0"/>
              </a:spcBef>
              <a:buClr>
                <a:schemeClr val="dk1"/>
              </a:buClr>
              <a:buFont typeface="Arial"/>
              <a:buNone/>
              <a:defRPr b="1" sz="3600">
                <a:solidFill>
                  <a:schemeClr val="dk1"/>
                </a:solidFill>
              </a:defRPr>
            </a:lvl6pPr>
            <a:lvl7pPr indent="0" lvl="6">
              <a:spcBef>
                <a:spcPts val="0"/>
              </a:spcBef>
              <a:buClr>
                <a:schemeClr val="dk1"/>
              </a:buClr>
              <a:buFont typeface="Arial"/>
              <a:buNone/>
              <a:defRPr b="1" sz="3600">
                <a:solidFill>
                  <a:schemeClr val="dk1"/>
                </a:solidFill>
              </a:defRPr>
            </a:lvl7pPr>
            <a:lvl8pPr indent="0" lvl="7">
              <a:spcBef>
                <a:spcPts val="0"/>
              </a:spcBef>
              <a:buClr>
                <a:schemeClr val="dk1"/>
              </a:buClr>
              <a:buFont typeface="Arial"/>
              <a:buNone/>
              <a:defRPr b="1" sz="3600">
                <a:solidFill>
                  <a:schemeClr val="dk1"/>
                </a:solidFill>
              </a:defRPr>
            </a:lvl8pPr>
            <a:lvl9pPr indent="0" lvl="8">
              <a:spcBef>
                <a:spcPts val="0"/>
              </a:spcBef>
              <a:buClr>
                <a:schemeClr val="dk1"/>
              </a:buClr>
              <a:buFont typeface="Arial"/>
              <a:buNone/>
              <a:defRPr b="1" sz="3600">
                <a:solidFill>
                  <a:schemeClr val="dk1"/>
                </a:solidFil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0" lvl="0" marL="0" marR="0" rtl="0" algn="l">
              <a:lnSpc>
                <a:spcPct val="100000"/>
              </a:lnSpc>
              <a:spcBef>
                <a:spcPts val="600"/>
              </a:spcBef>
              <a:spcAft>
                <a:spcPts val="0"/>
              </a:spcAft>
              <a:buClr>
                <a:schemeClr val="dk1"/>
              </a:buClr>
              <a:buFont typeface="Arial"/>
              <a:buChar char="●"/>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480"/>
              </a:spcBef>
              <a:spcAft>
                <a:spcPts val="0"/>
              </a:spcAft>
              <a:buClr>
                <a:schemeClr val="dk1"/>
              </a:buClr>
              <a:buFont typeface="Arial"/>
              <a:buChar char="○"/>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480"/>
              </a:spcBef>
              <a:spcAft>
                <a:spcPts val="0"/>
              </a:spcAft>
              <a:buClr>
                <a:schemeClr val="dk1"/>
              </a:buClr>
              <a:buFont typeface="Arial"/>
              <a:buChar char="■"/>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4" name="Shape 24"/>
        <p:cNvGrpSpPr/>
        <p:nvPr/>
      </p:nvGrpSpPr>
      <p:grpSpPr>
        <a:xfrm>
          <a:off x="0" y="0"/>
          <a:ext cx="0" cy="0"/>
          <a:chOff x="0" y="0"/>
          <a:chExt cx="0" cy="0"/>
        </a:xfrm>
      </p:grpSpPr>
      <p:sp>
        <p:nvSpPr>
          <p:cNvPr id="25" name="Shape 25"/>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rtl="0">
              <a:spcBef>
                <a:spcPts val="0"/>
              </a:spcBef>
              <a:buClr>
                <a:schemeClr val="dk1"/>
              </a:buClr>
              <a:buFont typeface="Arial"/>
              <a:buNone/>
              <a:defRPr b="1" sz="3600">
                <a:solidFill>
                  <a:schemeClr val="dk1"/>
                </a:solidFill>
              </a:defRPr>
            </a:lvl2pPr>
            <a:lvl3pPr indent="0" lvl="2" rtl="0">
              <a:spcBef>
                <a:spcPts val="0"/>
              </a:spcBef>
              <a:buClr>
                <a:schemeClr val="dk1"/>
              </a:buClr>
              <a:buFont typeface="Arial"/>
              <a:buNone/>
              <a:defRPr b="1" sz="3600">
                <a:solidFill>
                  <a:schemeClr val="dk1"/>
                </a:solidFill>
              </a:defRPr>
            </a:lvl3pPr>
            <a:lvl4pPr indent="0" lvl="3" rtl="0">
              <a:spcBef>
                <a:spcPts val="0"/>
              </a:spcBef>
              <a:buClr>
                <a:schemeClr val="dk1"/>
              </a:buClr>
              <a:buFont typeface="Arial"/>
              <a:buNone/>
              <a:defRPr b="1" sz="3600">
                <a:solidFill>
                  <a:schemeClr val="dk1"/>
                </a:solidFill>
              </a:defRPr>
            </a:lvl4pPr>
            <a:lvl5pPr indent="0" lvl="4" rtl="0">
              <a:spcBef>
                <a:spcPts val="0"/>
              </a:spcBef>
              <a:buClr>
                <a:schemeClr val="dk1"/>
              </a:buClr>
              <a:buFont typeface="Arial"/>
              <a:buNone/>
              <a:defRPr b="1" sz="3600">
                <a:solidFill>
                  <a:schemeClr val="dk1"/>
                </a:solidFill>
              </a:defRPr>
            </a:lvl5pPr>
            <a:lvl6pPr indent="0" lvl="5" rtl="0">
              <a:spcBef>
                <a:spcPts val="0"/>
              </a:spcBef>
              <a:buClr>
                <a:schemeClr val="dk1"/>
              </a:buClr>
              <a:buFont typeface="Arial"/>
              <a:buNone/>
              <a:defRPr b="1" sz="3600">
                <a:solidFill>
                  <a:schemeClr val="dk1"/>
                </a:solidFill>
              </a:defRPr>
            </a:lvl6pPr>
            <a:lvl7pPr indent="0" lvl="6" rtl="0">
              <a:spcBef>
                <a:spcPts val="0"/>
              </a:spcBef>
              <a:buClr>
                <a:schemeClr val="dk1"/>
              </a:buClr>
              <a:buFont typeface="Arial"/>
              <a:buNone/>
              <a:defRPr b="1" sz="3600">
                <a:solidFill>
                  <a:schemeClr val="dk1"/>
                </a:solidFill>
              </a:defRPr>
            </a:lvl7pPr>
            <a:lvl8pPr indent="0" lvl="7" rtl="0">
              <a:spcBef>
                <a:spcPts val="0"/>
              </a:spcBef>
              <a:buClr>
                <a:schemeClr val="dk1"/>
              </a:buClr>
              <a:buFont typeface="Arial"/>
              <a:buNone/>
              <a:defRPr b="1" sz="3600">
                <a:solidFill>
                  <a:schemeClr val="dk1"/>
                </a:solidFill>
              </a:defRPr>
            </a:lvl8pPr>
            <a:lvl9pPr indent="0" lvl="8" rtl="0">
              <a:spcBef>
                <a:spcPts val="0"/>
              </a:spcBef>
              <a:buClr>
                <a:schemeClr val="dk1"/>
              </a:buClr>
              <a:buFont typeface="Arial"/>
              <a:buNone/>
              <a:defRPr b="1" sz="3600">
                <a:solidFill>
                  <a:schemeClr val="dk1"/>
                </a:solidFill>
              </a:defRPr>
            </a:lvl9pPr>
          </a:lstStyle>
          <a:p/>
        </p:txBody>
      </p:sp>
      <p:sp>
        <p:nvSpPr>
          <p:cNvPr id="26" name="Shape 26"/>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0" lvl="0" marL="0" marR="0" rtl="0" algn="l">
              <a:lnSpc>
                <a:spcPct val="100000"/>
              </a:lnSpc>
              <a:spcBef>
                <a:spcPts val="600"/>
              </a:spcBef>
              <a:spcAft>
                <a:spcPts val="0"/>
              </a:spcAft>
              <a:buClr>
                <a:schemeClr val="dk1"/>
              </a:buClr>
              <a:buFont typeface="Arial"/>
              <a:buChar char="●"/>
              <a:defRPr b="0" i="0" sz="3000" u="none" cap="none" strike="noStrike">
                <a:solidFill>
                  <a:schemeClr val="dk1"/>
                </a:solidFill>
                <a:latin typeface="Arial"/>
                <a:ea typeface="Arial"/>
                <a:cs typeface="Arial"/>
                <a:sym typeface="Arial"/>
              </a:defRPr>
            </a:lvl1pPr>
            <a:lvl2pPr indent="0" lvl="1" marL="457200" marR="0" rtl="0" algn="l">
              <a:lnSpc>
                <a:spcPct val="100000"/>
              </a:lnSpc>
              <a:spcBef>
                <a:spcPts val="480"/>
              </a:spcBef>
              <a:spcAft>
                <a:spcPts val="0"/>
              </a:spcAft>
              <a:buClr>
                <a:schemeClr val="dk1"/>
              </a:buClr>
              <a:buFont typeface="Arial"/>
              <a:buChar char="○"/>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480"/>
              </a:spcBef>
              <a:spcAft>
                <a:spcPts val="0"/>
              </a:spcAft>
              <a:buClr>
                <a:schemeClr val="dk1"/>
              </a:buClr>
              <a:buFont typeface="Arial"/>
              <a:buChar char="■"/>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360"/>
              </a:spcBef>
              <a:spcAft>
                <a:spcPts val="0"/>
              </a:spcAft>
              <a:buClr>
                <a:schemeClr val="dk1"/>
              </a:buClr>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5" r:id="rId1"/>
    <p:sldLayoutId id="2147483656" r:id="rId2"/>
    <p:sldLayoutId id="2147483657" r:id="rId3"/>
    <p:sldLayoutId id="2147483658" r:id="rId4"/>
    <p:sldLayoutId id="2147483659" r:id="rId5"/>
    <p:sldLayoutId id="2147483660" r:id="rId6"/>
    <p:sldLayoutId id="2147483661"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 name="Shape 46"/>
        <p:cNvGrpSpPr/>
        <p:nvPr/>
      </p:nvGrpSpPr>
      <p:grpSpPr>
        <a:xfrm>
          <a:off x="0" y="0"/>
          <a:ext cx="0" cy="0"/>
          <a:chOff x="0" y="0"/>
          <a:chExt cx="0" cy="0"/>
        </a:xfrm>
      </p:grpSpPr>
      <p:pic>
        <p:nvPicPr>
          <p:cNvPr descr="curriculum-background.jpg" id="47" name="Shape 47"/>
          <p:cNvPicPr preferRelativeResize="0"/>
          <p:nvPr/>
        </p:nvPicPr>
        <p:blipFill rotWithShape="1">
          <a:blip r:embed="rId3">
            <a:alphaModFix/>
          </a:blip>
          <a:srcRect b="0" l="0" r="0" t="0"/>
          <a:stretch/>
        </p:blipFill>
        <p:spPr>
          <a:xfrm>
            <a:off x="0" y="60157"/>
            <a:ext cx="9144001" cy="6737684"/>
          </a:xfrm>
          <a:prstGeom prst="rect">
            <a:avLst/>
          </a:prstGeom>
          <a:noFill/>
          <a:ln>
            <a:noFill/>
          </a:ln>
        </p:spPr>
      </p:pic>
      <p:sp>
        <p:nvSpPr>
          <p:cNvPr id="48" name="Shape 48"/>
          <p:cNvSpPr txBox="1"/>
          <p:nvPr/>
        </p:nvSpPr>
        <p:spPr>
          <a:xfrm>
            <a:off x="-12750" y="1309575"/>
            <a:ext cx="9144000" cy="3693299"/>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9600" u="none" cap="none" strike="noStrike">
                <a:solidFill>
                  <a:srgbClr val="000000"/>
                </a:solidFill>
                <a:latin typeface="Garamond"/>
                <a:ea typeface="Garamond"/>
                <a:cs typeface="Garamond"/>
                <a:sym typeface="Garamond"/>
              </a:rPr>
              <a:t>Mission Statements</a:t>
            </a:r>
          </a:p>
        </p:txBody>
      </p:sp>
      <p:sp>
        <p:nvSpPr>
          <p:cNvPr id="49" name="Shape 49"/>
          <p:cNvSpPr txBox="1"/>
          <p:nvPr/>
        </p:nvSpPr>
        <p:spPr>
          <a:xfrm>
            <a:off x="-12750" y="5174600"/>
            <a:ext cx="9144000" cy="1321498"/>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0000"/>
              </a:buClr>
              <a:buSzPct val="25000"/>
              <a:buFont typeface="Helvetica Neue"/>
              <a:buNone/>
            </a:pPr>
            <a:r>
              <a:rPr b="0" i="0" lang="en-US" sz="3000" u="none" cap="none" strike="noStrike">
                <a:solidFill>
                  <a:srgbClr val="000000"/>
                </a:solidFill>
                <a:latin typeface="Helvetica Neue"/>
                <a:ea typeface="Helvetica Neue"/>
                <a:cs typeface="Helvetica Neue"/>
                <a:sym typeface="Helvetica Neue"/>
              </a:rPr>
              <a:t>Law and </a:t>
            </a:r>
            <a:r>
              <a:rPr lang="en-US" sz="3000">
                <a:latin typeface="Helvetica Neue"/>
                <a:ea typeface="Helvetica Neue"/>
                <a:cs typeface="Helvetica Neue"/>
                <a:sym typeface="Helvetica Neue"/>
              </a:rPr>
              <a:t>E</a:t>
            </a:r>
            <a:r>
              <a:rPr b="0" i="0" lang="en-US" sz="3000" u="none" cap="none" strike="noStrike">
                <a:solidFill>
                  <a:srgbClr val="000000"/>
                </a:solidFill>
                <a:latin typeface="Helvetica Neue"/>
                <a:ea typeface="Helvetica Neue"/>
                <a:cs typeface="Helvetica Neue"/>
                <a:sym typeface="Helvetica Neue"/>
              </a:rPr>
              <a:t>thics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3600" u="none" cap="none" strike="noStrike">
                <a:solidFill>
                  <a:schemeClr val="dk1"/>
                </a:solidFill>
                <a:latin typeface="Helvetica Neue"/>
                <a:ea typeface="Helvetica Neue"/>
                <a:cs typeface="Helvetica Neue"/>
                <a:sym typeface="Helvetica Neue"/>
              </a:rPr>
              <a:t>What is a mission statement?</a:t>
            </a:r>
          </a:p>
        </p:txBody>
      </p:sp>
      <p:sp>
        <p:nvSpPr>
          <p:cNvPr id="55" name="Shape 55"/>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rgbClr val="000000"/>
                </a:solidFill>
                <a:latin typeface="Arial"/>
                <a:ea typeface="Arial"/>
                <a:cs typeface="Arial"/>
                <a:sym typeface="Arial"/>
              </a:rPr>
              <a:t>Establishes the principles, aim, values and philosophy of the student media.</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rgbClr val="000000"/>
                </a:solidFill>
                <a:latin typeface="Arial"/>
                <a:ea typeface="Arial"/>
                <a:cs typeface="Arial"/>
                <a:sym typeface="Arial"/>
              </a:rPr>
              <a:t>Another effect of a mission statement would be to set the priorities and principles for the editorial policy.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Think carefully about what you write</a:t>
            </a:r>
          </a:p>
        </p:txBody>
      </p:sp>
      <p:sp>
        <p:nvSpPr>
          <p:cNvPr id="61" name="Shape 61"/>
          <p:cNvSpPr txBox="1"/>
          <p:nvPr>
            <p:ph idx="1" type="body"/>
          </p:nvPr>
        </p:nvSpPr>
        <p:spPr>
          <a:xfrm>
            <a:off x="457200" y="1600200"/>
            <a:ext cx="8349916"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Many mission statements simply say things like:</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 Serve the student community</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 Inform, lead and entertain</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 Reflect the school community</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Are you sure this is all you want your student media to be known for?</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Is setting the bar at entertainment really a goal?</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Other concepts to consider </a:t>
            </a:r>
            <a:r>
              <a:rPr lang="en-US"/>
              <a:t>for your mission statement:</a:t>
            </a:r>
          </a:p>
        </p:txBody>
      </p:sp>
      <p:sp>
        <p:nvSpPr>
          <p:cNvPr id="67" name="Shape 67"/>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Audience engagement</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Journalistic responsibility</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Additional reporting basics</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Ethical reporting and editing</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Student-determined content</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Diversity of ideas and representation</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Platform consistency</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Connection to school mission statement</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A model to </a:t>
            </a:r>
            <a:r>
              <a:rPr lang="en-US"/>
              <a:t>consider:</a:t>
            </a:r>
          </a:p>
        </p:txBody>
      </p:sp>
      <p:sp>
        <p:nvSpPr>
          <p:cNvPr id="73" name="Shape 73"/>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chemeClr val="dk1"/>
                </a:solidFill>
                <a:latin typeface="Arial"/>
                <a:ea typeface="Arial"/>
                <a:cs typeface="Arial"/>
                <a:sym typeface="Arial"/>
              </a:rPr>
              <a:t>_____________ (school name) student media publish complete and accurate coverage across platforms through journalistically responsible, ethically reported and edited content. Student-determined expression promotes democratic citizenship through public engagement diverse in both ideas and representation</a:t>
            </a:r>
            <a:r>
              <a:rPr b="1" i="0" lang="en-US" sz="3000" u="none" cap="none" strike="noStrike">
                <a:solidFill>
                  <a:schemeClr val="dk1"/>
                </a:solidFill>
                <a:latin typeface="Arial"/>
                <a:ea typeface="Arial"/>
                <a:cs typeface="Arial"/>
                <a:sym typeface="Arial"/>
              </a:rPr>
              <a:t>.</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lang="en-US"/>
              <a:t>Foundational standards to guide student media:</a:t>
            </a:r>
          </a:p>
        </p:txBody>
      </p:sp>
      <p:sp>
        <p:nvSpPr>
          <p:cNvPr id="79" name="Shape 79"/>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rgbClr val="000000"/>
                </a:solidFill>
                <a:latin typeface="Arial"/>
                <a:ea typeface="Arial"/>
                <a:cs typeface="Arial"/>
                <a:sym typeface="Arial"/>
              </a:rPr>
              <a:t>• Mission statement (wh</a:t>
            </a:r>
            <a:r>
              <a:rPr lang="en-US">
                <a:solidFill>
                  <a:srgbClr val="000000"/>
                </a:solidFill>
              </a:rPr>
              <a:t>at we’re doing now)</a:t>
            </a:r>
          </a:p>
          <a:p>
            <a:pPr indent="0" lvl="0" marL="0" marR="0" rtl="0" algn="l">
              <a:lnSpc>
                <a:spcPct val="100000"/>
              </a:lnSpc>
              <a:spcBef>
                <a:spcPts val="0"/>
              </a:spcBef>
              <a:spcAft>
                <a:spcPts val="0"/>
              </a:spcAft>
              <a:buClr>
                <a:schemeClr val="dk1"/>
              </a:buClr>
              <a:buSzPct val="25000"/>
              <a:buFont typeface="Arial"/>
              <a:buNone/>
            </a:pPr>
            <a:r>
              <a:t/>
            </a:r>
            <a:endParaRPr>
              <a:solidFill>
                <a:srgbClr val="000000"/>
              </a:solidFill>
            </a:endParaRPr>
          </a:p>
          <a:p>
            <a:pPr indent="0" lvl="0" marL="0" marR="0" rtl="0" algn="l">
              <a:lnSpc>
                <a:spcPct val="100000"/>
              </a:lnSpc>
              <a:spcBef>
                <a:spcPts val="0"/>
              </a:spcBef>
              <a:spcAft>
                <a:spcPts val="0"/>
              </a:spcAft>
              <a:buClr>
                <a:schemeClr val="dk1"/>
              </a:buClr>
              <a:buSzPct val="25000"/>
              <a:buFont typeface="Arial"/>
              <a:buNone/>
            </a:pPr>
            <a:r>
              <a:rPr lang="en-US">
                <a:solidFill>
                  <a:srgbClr val="000000"/>
                </a:solidFill>
              </a:rPr>
              <a:t>Other parts:</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rgbClr val="000000"/>
                </a:solidFill>
                <a:latin typeface="Arial"/>
                <a:ea typeface="Arial"/>
                <a:cs typeface="Arial"/>
                <a:sym typeface="Arial"/>
              </a:rPr>
              <a:t>• Policy (media-level and/or board-level)</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rgbClr val="000000"/>
                </a:solidFill>
                <a:latin typeface="Arial"/>
                <a:ea typeface="Arial"/>
                <a:cs typeface="Arial"/>
                <a:sym typeface="Arial"/>
              </a:rPr>
              <a:t>• Ethical guidelines</a:t>
            </a:r>
          </a:p>
          <a:p>
            <a:pPr indent="0" lvl="0" marL="0" marR="0" rtl="0" algn="l">
              <a:lnSpc>
                <a:spcPct val="100000"/>
              </a:lnSpc>
              <a:spcBef>
                <a:spcPts val="0"/>
              </a:spcBef>
              <a:spcAft>
                <a:spcPts val="0"/>
              </a:spcAft>
              <a:buClr>
                <a:schemeClr val="dk1"/>
              </a:buClr>
              <a:buSzPct val="25000"/>
              <a:buFont typeface="Arial"/>
              <a:buNone/>
            </a:pPr>
            <a:r>
              <a:rPr b="0" i="0" lang="en-US" sz="3000" u="none" cap="none" strike="noStrike">
                <a:solidFill>
                  <a:srgbClr val="000000"/>
                </a:solidFill>
                <a:latin typeface="Arial"/>
                <a:ea typeface="Arial"/>
                <a:cs typeface="Arial"/>
                <a:sym typeface="Arial"/>
              </a:rPr>
              <a:t>• Staff manual procedures</a:t>
            </a:r>
          </a:p>
          <a:p>
            <a:pPr indent="0" lvl="0" marL="0" marR="0" rtl="0" algn="l">
              <a:lnSpc>
                <a:spcPct val="100000"/>
              </a:lnSpc>
              <a:spcBef>
                <a:spcPts val="0"/>
              </a:spcBef>
              <a:spcAft>
                <a:spcPts val="0"/>
              </a:spcAft>
              <a:buClr>
                <a:schemeClr val="dk1"/>
              </a:buClr>
              <a:buSzPct val="25000"/>
              <a:buFont typeface="Arial"/>
              <a:buNone/>
            </a:pPr>
            <a:r>
              <a:t/>
            </a:r>
            <a:endParaRPr/>
          </a:p>
          <a:p>
            <a:pPr indent="0" lvl="0" marL="0" marR="0" rtl="0" algn="l">
              <a:lnSpc>
                <a:spcPct val="100000"/>
              </a:lnSpc>
              <a:spcBef>
                <a:spcPts val="0"/>
              </a:spcBef>
              <a:spcAft>
                <a:spcPts val="0"/>
              </a:spcAft>
              <a:buClr>
                <a:schemeClr val="dk1"/>
              </a:buClr>
              <a:buSzPct val="25000"/>
              <a:buFont typeface="Arial"/>
              <a:buNone/>
            </a:pPr>
            <a:r>
              <a:rPr lang="en-US" sz="1800">
                <a:solidFill>
                  <a:srgbClr val="000000"/>
                </a:solidFill>
              </a:rPr>
              <a:t>These statements work together to form the a “Foundation Model” that works</a:t>
            </a:r>
            <a:r>
              <a:rPr b="0" i="0" lang="en-US" sz="1800" u="none" cap="none" strike="noStrike">
                <a:solidFill>
                  <a:srgbClr val="000000"/>
                </a:solidFill>
                <a:latin typeface="Arial"/>
                <a:ea typeface="Arial"/>
                <a:cs typeface="Arial"/>
                <a:sym typeface="Arial"/>
              </a:rPr>
              <a:t> as one document, but with </a:t>
            </a:r>
            <a:r>
              <a:rPr b="1" i="0" lang="en-US" sz="1800" u="none" cap="none" strike="noStrike">
                <a:solidFill>
                  <a:srgbClr val="000000"/>
                </a:solidFill>
                <a:latin typeface="Arial"/>
                <a:ea typeface="Arial"/>
                <a:cs typeface="Arial"/>
                <a:sym typeface="Arial"/>
              </a:rPr>
              <a:t>four</a:t>
            </a:r>
            <a:r>
              <a:rPr b="0" i="0" lang="en-US" sz="1800" u="none" cap="none" strike="noStrike">
                <a:solidFill>
                  <a:srgbClr val="000000"/>
                </a:solidFill>
                <a:latin typeface="Arial"/>
                <a:ea typeface="Arial"/>
                <a:cs typeface="Arial"/>
                <a:sym typeface="Arial"/>
              </a:rPr>
              <a:t> clearly separated sections, covering all student media in the school. We</a:t>
            </a:r>
            <a:r>
              <a:rPr lang="en-US" sz="1800">
                <a:solidFill>
                  <a:srgbClr val="000000"/>
                </a:solidFill>
              </a:rPr>
              <a:t>’ll explore the Foundation model more later, but today we are focusing on the first part, the mission statement.</a:t>
            </a:r>
          </a:p>
          <a:p>
            <a:pPr indent="0" lvl="0" marL="0" marR="0" rtl="0" algn="l">
              <a:lnSpc>
                <a:spcPct val="100000"/>
              </a:lnSpc>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Questions?</a:t>
            </a:r>
          </a:p>
        </p:txBody>
      </p:sp>
      <p:sp>
        <p:nvSpPr>
          <p:cNvPr id="85" name="Shape 85"/>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