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3048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3048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457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508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444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762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127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127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127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127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127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127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3" type="body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indent="457200" rtl="0">
              <a:spcBef>
                <a:spcPts val="0"/>
              </a:spcBef>
              <a:defRPr/>
            </a:lvl2pPr>
            <a:lvl3pPr indent="914400" rtl="0">
              <a:spcBef>
                <a:spcPts val="0"/>
              </a:spcBef>
              <a:defRPr/>
            </a:lvl3pPr>
            <a:lvl4pPr indent="1371600"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1450" marL="285750" rtl="0" algn="ctr">
              <a:spcBef>
                <a:spcPts val="36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2286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-133350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-762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-114300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-114300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-114300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-114300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-114300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-114300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3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3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05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Relationship Id="rId4" Type="http://schemas.openxmlformats.org/officeDocument/2006/relationships/hyperlink" Target="http://youtube.com/v/HJ4cqhpzTQ8" TargetMode="External"/><Relationship Id="rId5" Type="http://schemas.openxmlformats.org/officeDocument/2006/relationships/image" Target="../media/image0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96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Audio</a:t>
            </a:r>
          </a:p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Multimedia Broadcast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Boom Microphone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Also called a Shotgun Microphone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 directional microphone that typically is used in situations where your subject will be moving or if there are more subjects than you have microphones.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Boom Microphone Placement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On top of a small camera or a DSLR photography camera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Typically these use a ¼” jack.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Some will still use a XLR cord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Mount a shotgun microphone onto a boom pole that needs to be pointed at the person speaking.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Hand-Held Microphone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Sometimes called a stick or hand mic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Many have an off/on switch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Can be wired or wireless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If wireless, the microphone will be attached to a transmitter that sends a signal to a receiver attached to your camera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Hand-Held Microphone Placement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best way to measure where you place a hand-held microphone is to use your fist.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Place your fist against the bottom of your chin, then place the microphone against the bottom of your fist.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Try to estimate the same distance if you are interviewing someone while using it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Don’t forget to point it at their mouth when they are talking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4000" u="none" cap="small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Audio accessories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Common Audio Accessories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XLR Cables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RCA Cables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1/4” cable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1/4” to XLR Adapter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Sound Mixer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Microphone Practice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In small groups, do a field test for each of the microphones that you have in your class.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Try testing each of the microphones in different settings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Inside a small room with and without other people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Inside a large room with and without other people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Outside near people and away from people</a:t>
            </a:r>
          </a:p>
          <a:p>
            <a:pPr indent="38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4000" u="none" cap="small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Audio Software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What to look for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There are a variety of audio editing software packages available for free and for a cost.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When choosing, consider these features: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ability to record audio through a port on your computer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ability to trim the beginning, middle and end of your recording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ability to change the volume of tracks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ability to mix multiple sources into a master track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ability to apply filters or effects to alter original tracks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ability to save the finished edit in various formats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Audio Editor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Single-Track of Audio</a:t>
            </a:r>
          </a:p>
        </p:txBody>
      </p:sp>
      <p:sp>
        <p:nvSpPr>
          <p:cNvPr id="150" name="Shape 150"/>
          <p:cNvSpPr txBox="1"/>
          <p:nvPr>
            <p:ph idx="2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Multi-Track Editing</a:t>
            </a: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1577" y="2766463"/>
            <a:ext cx="3995810" cy="262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53423" y="2766464"/>
            <a:ext cx="3733377" cy="26288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4000" u="none" cap="small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Understanding audio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Audio in Journalism Projects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Conduct an audio interview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Create an audio feature completely of others words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Create an audio talk show or podcast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Create an complete audio story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304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Advanced Audio</a:t>
            </a:r>
          </a:p>
        </p:txBody>
      </p:sp>
      <p:sp>
        <p:nvSpPr>
          <p:cNvPr id="164" name="Shape 164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Moving beyond basic knowledge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Advanced Audio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do we hear sounds and why do they sound different?</a:t>
            </a:r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Frequency</a:t>
            </a:r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Amplitude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Advanced Audio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Frequency</a:t>
            </a:r>
          </a:p>
          <a:p>
            <a:pPr indent="-349250" lvl="0" marL="5524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Sound travels through air</a:t>
            </a:r>
          </a:p>
          <a:p>
            <a:pPr indent="-349250" lvl="0" marL="5524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changes from changes in air pressure</a:t>
            </a:r>
          </a:p>
          <a:p>
            <a:pPr indent="-349250" lvl="0" marL="5524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travels as sound waves</a:t>
            </a:r>
          </a:p>
          <a:p>
            <a:pPr indent="-349250" lvl="0" marL="5524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When sound waves hit your ear drum, they become sound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51700" y="1742660"/>
            <a:ext cx="4235100" cy="423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Advanced Audio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Amplitude</a:t>
            </a:r>
          </a:p>
          <a:p>
            <a:pPr indent="-349250" lvl="0" marL="5524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Easiest to think of as the loudness of the sound</a:t>
            </a:r>
          </a:p>
          <a:p>
            <a:pPr indent="-349250" lvl="0" marL="5524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higher it is, the more air it pushes around</a:t>
            </a:r>
          </a:p>
          <a:p>
            <a:pPr indent="-349250" lvl="0" marL="5524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Measured in decibels</a:t>
            </a: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51700" y="1742660"/>
            <a:ext cx="4235100" cy="423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Advanced Audio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Frequency &amp; Amplitude</a:t>
            </a:r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You now have your pitch and loudness</a:t>
            </a:r>
          </a:p>
        </p:txBody>
      </p:sp>
      <p:pic>
        <p:nvPicPr>
          <p:cNvPr id="191" name="Shape 1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74609" y="2904786"/>
            <a:ext cx="5310945" cy="37432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Advanced Audio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Human Hearing</a:t>
            </a:r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Low 20Hz</a:t>
            </a:r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High 20kHz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Advanced Audio Hands On</a:t>
            </a:r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Using your audio editor, record a simple voice over and experiment with raising or lowering the volume at different levels of amplitude or db (decibels)</a:t>
            </a:r>
          </a:p>
          <a:p>
            <a: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Watch the Audio Hands on Example for short tips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>
            <a:hlinkClick r:id="rId4"/>
          </p:cNvPr>
          <p:cNvSpPr/>
          <p:nvPr/>
        </p:nvSpPr>
        <p:spPr>
          <a:xfrm>
            <a:off x="321937" y="241450"/>
            <a:ext cx="8500124" cy="6375099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Audio Terms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5699"/>
              <a:buFont typeface="Calibri"/>
              <a:buChar char="•"/>
            </a:pPr>
            <a:r>
              <a:rPr b="0" baseline="0" i="0" lang="en-US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Analog Audio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ct val="95062"/>
              <a:buFont typeface="Calibri"/>
              <a:buChar char="–"/>
            </a:pPr>
            <a:r>
              <a:rPr b="0" baseline="0" i="0" lang="en-US" sz="1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Sound Waves that are recorded directly onto a medium such as a tape.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95699"/>
              <a:buFont typeface="Calibri"/>
              <a:buChar char="•"/>
            </a:pPr>
            <a:r>
              <a:rPr b="0" baseline="0" i="0" lang="en-US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Digital Audio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ct val="95062"/>
              <a:buFont typeface="Calibri"/>
              <a:buChar char="–"/>
            </a:pPr>
            <a:r>
              <a:rPr b="0" baseline="0" i="0" lang="en-US" sz="1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Sound Waves are sampled and stored a computer or other device.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95699"/>
              <a:buFont typeface="Calibri"/>
              <a:buChar char="•"/>
            </a:pPr>
            <a:r>
              <a:rPr b="0" baseline="0" i="0" lang="en-US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Channels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ct val="95062"/>
              <a:buFont typeface="Calibri"/>
              <a:buChar char="–"/>
            </a:pPr>
            <a:r>
              <a:rPr b="0" baseline="0" i="0" lang="en-US" sz="1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Audio is usually separated into separate channels.  For Multimedia and Broadcast, usually audio is restricted to a left and right channel if the device is in Stereo.  If the device is in mono, then you will only have one channel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ct val="95062"/>
              <a:buFont typeface="Calibri"/>
              <a:buChar char="–"/>
            </a:pPr>
            <a:r>
              <a:rPr b="0" baseline="0" i="0" lang="en-US" sz="1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Mono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Audio singles are mixed together to create one source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ct val="95062"/>
              <a:buFont typeface="Calibri"/>
              <a:buChar char="–"/>
            </a:pPr>
            <a:r>
              <a:rPr b="0" baseline="0" i="0" lang="en-US" sz="1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Stereo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Signals are separated into left and right channels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Audio Terms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371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Calibri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Audio Pickup Patterns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Omnidirectional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Omni or all, sound is picked up from all directions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Unidirectional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Uni or one, sound comes from the one direction it is pointed at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Bidirectional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Bi or two, sound comes from two different or opposite directions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Cardioid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Or heart shaped, sound is very close to unidirectional with some pickup to the sides.  Usually most hand-held microphones have this pattern</a:t>
            </a:r>
          </a:p>
          <a:p>
            <a:pPr indent="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Pickup Pattern Practice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Create a sketch of what you think a pickup pattern would look like on a paper for each of the following microphones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Omnidirectional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Unidirectional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Bidirectional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Cardioid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Compare your sketch with a partner.</a:t>
            </a:r>
          </a:p>
          <a:p>
            <a: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Audio Terms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Ambient Audio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sound that exists in the room without creating any additional sounds.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Sound Effects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Artificial sounds that did not exist in the original recording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Music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Used to create dramatic moods or fill voids in sound</a:t>
            </a:r>
          </a:p>
          <a:p>
            <a:pPr indent="38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small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Microphone Types &amp; Placement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Lavaliere Microphone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Typically used in situations that allow for the talent to sit down and be interviewed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These microphones can be both wired and wireless.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If they are wireless, they normally have to have programmed to specific frequencies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Wireless systems have a transmitter pack with a wired microphone and a receiver with 1 or 2 antennas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Lavaliere Microphone Placement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Place the corded part of the transmitter on the outside of your talent’s shirt by using a microphone clip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Try to avoid placing the clip so that is causes the microphone to rub against the talent’s shirt.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Also, ask your talent to run the corded portion under his/her shirt so it looks more professionally done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