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4" r:id="rId1"/>
  </p:sldMasterIdLst>
  <p:notesMasterIdLst>
    <p:notesMasterId r:id="rId6"/>
  </p:notesMasterIdLst>
  <p:sldIdLst>
    <p:sldId id="260" r:id="rId2"/>
    <p:sldId id="256" r:id="rId3"/>
    <p:sldId id="257" r:id="rId4"/>
    <p:sldId id="258" r:id="rId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 sz="1100"/>
            </a:lvl1pPr>
            <a:lvl2pPr>
              <a:defRPr sz="1100"/>
            </a:lvl2pPr>
            <a:lvl3pPr>
              <a:defRPr sz="11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2677726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" name="Shape 2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" name="Shape 3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Shape 3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 txBox="1">
            <a:spLocks noGrp="1"/>
          </p:cNvSpPr>
          <p:nvPr>
            <p:ph type="ctrTitle"/>
          </p:nvPr>
        </p:nvSpPr>
        <p:spPr>
          <a:xfrm>
            <a:off x="685800" y="2111123"/>
            <a:ext cx="7772400" cy="1546475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indent="304800" algn="ctr">
              <a:buSzPct val="100000"/>
              <a:defRPr sz="4800"/>
            </a:lvl1pPr>
            <a:lvl2pPr indent="304800" algn="ctr">
              <a:buSzPct val="100000"/>
              <a:defRPr sz="4800"/>
            </a:lvl2pPr>
            <a:lvl3pPr indent="304800" algn="ctr">
              <a:buSzPct val="100000"/>
              <a:defRPr sz="4800"/>
            </a:lvl3pPr>
            <a:lvl4pPr indent="304800" algn="ctr">
              <a:buSzPct val="100000"/>
              <a:defRPr sz="4800"/>
            </a:lvl4pPr>
            <a:lvl5pPr indent="304800" algn="ctr">
              <a:buSzPct val="100000"/>
              <a:defRPr sz="4800"/>
            </a:lvl5pPr>
            <a:lvl6pPr indent="304800" algn="ctr">
              <a:buSzPct val="100000"/>
              <a:defRPr sz="4800"/>
            </a:lvl6pPr>
            <a:lvl7pPr indent="304800" algn="ctr">
              <a:buSzPct val="100000"/>
              <a:defRPr sz="4800"/>
            </a:lvl7pPr>
            <a:lvl8pPr indent="304800" algn="ctr">
              <a:buSzPct val="100000"/>
              <a:defRPr sz="4800"/>
            </a:lvl8pPr>
            <a:lvl9pPr indent="304800" algn="ctr">
              <a:buSzPct val="100000"/>
              <a:defRPr sz="4800"/>
            </a:lvl9pPr>
          </a:lstStyle>
          <a:p>
            <a:endParaRPr/>
          </a:p>
        </p:txBody>
      </p:sp>
      <p:sp>
        <p:nvSpPr>
          <p:cNvPr id="9" name="Shape 9"/>
          <p:cNvSpPr txBox="1">
            <a:spLocks noGrp="1"/>
          </p:cNvSpPr>
          <p:nvPr>
            <p:ph type="subTitle" idx="1"/>
          </p:nvPr>
        </p:nvSpPr>
        <p:spPr>
          <a:xfrm>
            <a:off x="685800" y="3786738"/>
            <a:ext cx="7772400" cy="1046316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0"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marL="0" indent="190500"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 indent="457200">
              <a:defRPr/>
            </a:lvl2pPr>
            <a:lvl3pPr indent="914400">
              <a:defRPr/>
            </a:lvl3pPr>
            <a:lvl4pPr indent="1371600"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1"/>
          </p:nvPr>
        </p:nvSpPr>
        <p:spPr>
          <a:xfrm>
            <a:off x="457201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body" idx="2"/>
          </p:nvPr>
        </p:nvSpPr>
        <p:spPr>
          <a:xfrm>
            <a:off x="4692274" y="1600200"/>
            <a:ext cx="3994525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body" idx="1"/>
          </p:nvPr>
        </p:nvSpPr>
        <p:spPr>
          <a:xfrm>
            <a:off x="457200" y="5875079"/>
            <a:ext cx="8229600" cy="69269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285750" indent="-171450" algn="ctr">
              <a:spcBef>
                <a:spcPts val="36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marL="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1pPr>
            <a:lvl2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2pPr>
            <a:lvl3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3pPr>
            <a:lvl4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4pPr>
            <a:lvl5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5pPr>
            <a:lvl6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6pPr>
            <a:lvl7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7pPr>
            <a:lvl8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8pPr>
            <a:lvl9pPr marL="0" indent="228600">
              <a:buClr>
                <a:schemeClr val="dk1"/>
              </a:buClr>
              <a:buSzPct val="100000"/>
              <a:buNone/>
              <a:defRPr sz="3600" b="1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3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marL="342900" indent="-152400"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 marL="742950" indent="-13335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 marL="1143000" indent="-76200"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 marL="1600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 marL="20574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 marL="25146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 marL="29718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 marL="34290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 marL="3886200" indent="-114300"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ctrTitle"/>
          </p:nvPr>
        </p:nvSpPr>
        <p:spPr>
          <a:xfrm>
            <a:off x="685800" y="2111126"/>
            <a:ext cx="7772400" cy="27485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buNone/>
            </a:pPr>
            <a:r>
              <a:rPr lang="en-US" sz="9600" dirty="0" smtClean="0">
                <a:latin typeface="Garamond"/>
                <a:ea typeface="Garamond"/>
                <a:cs typeface="Garamond"/>
                <a:sym typeface="Garamond"/>
              </a:rPr>
              <a:t>Images to Remember</a:t>
            </a:r>
            <a:endParaRPr lang="en" sz="9600" dirty="0">
              <a:latin typeface="Garamond"/>
              <a:ea typeface="Garamond"/>
              <a:cs typeface="Garamond"/>
              <a:sym typeface="Garamond"/>
            </a:endParaRPr>
          </a:p>
        </p:txBody>
      </p:sp>
      <p:sp>
        <p:nvSpPr>
          <p:cNvPr id="24" name="Shape 24"/>
          <p:cNvSpPr txBox="1">
            <a:spLocks noGrp="1"/>
          </p:cNvSpPr>
          <p:nvPr>
            <p:ph type="subTitle" idx="1"/>
          </p:nvPr>
        </p:nvSpPr>
        <p:spPr>
          <a:xfrm>
            <a:off x="685800" y="5086719"/>
            <a:ext cx="7772400" cy="9992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buNone/>
            </a:pPr>
            <a:r>
              <a:rPr lang="en">
                <a:solidFill>
                  <a:srgbClr val="000000"/>
                </a:solidFill>
              </a:rPr>
              <a:t>News Literacy</a:t>
            </a:r>
          </a:p>
        </p:txBody>
      </p:sp>
    </p:spTree>
    <p:extLst>
      <p:ext uri="{BB962C8B-B14F-4D97-AF65-F5344CB8AC3E}">
        <p14:creationId xmlns:p14="http://schemas.microsoft.com/office/powerpoint/2010/main" val="2803911473"/>
      </p:ext>
    </p:extLst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 txBox="1">
            <a:spLocks noGrp="1"/>
          </p:cNvSpPr>
          <p:nvPr>
            <p:ph type="title"/>
          </p:nvPr>
        </p:nvSpPr>
        <p:spPr>
          <a:xfrm>
            <a:off x="457200" y="52342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 dirty="0"/>
              <a:t>Administration pulls lunar mission funding</a:t>
            </a:r>
          </a:p>
        </p:txBody>
      </p:sp>
      <p:pic>
        <p:nvPicPr>
          <p:cNvPr id="24" name="Shape 24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220325" y="1417833"/>
            <a:ext cx="6362700" cy="5232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564654" y="99824"/>
            <a:ext cx="8229600" cy="75739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dirty="0"/>
              <a:t>US lags behind in new moon race</a:t>
            </a:r>
          </a:p>
        </p:txBody>
      </p:sp>
      <p:pic>
        <p:nvPicPr>
          <p:cNvPr id="30" name="Shape 30"/>
          <p:cNvPicPr preferRelativeResize="0"/>
          <p:nvPr/>
        </p:nvPicPr>
        <p:blipFill rotWithShape="1">
          <a:blip r:embed="rId3"/>
          <a:srcRect t="17630" b="10251"/>
          <a:stretch/>
        </p:blipFill>
        <p:spPr>
          <a:xfrm>
            <a:off x="1356183" y="1059664"/>
            <a:ext cx="6570925" cy="560278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2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algn="ctr">
              <a:buNone/>
            </a:pPr>
            <a:r>
              <a:rPr lang="en" sz="3000" dirty="0"/>
              <a:t>Congress divided on presidential mandate</a:t>
            </a:r>
          </a:p>
        </p:txBody>
      </p:sp>
      <p:pic>
        <p:nvPicPr>
          <p:cNvPr id="36" name="Shape 36"/>
          <p:cNvPicPr preferRelativeResize="0"/>
          <p:nvPr/>
        </p:nvPicPr>
        <p:blipFill>
          <a:blip r:embed="rId3"/>
          <a:stretch>
            <a:fillRect/>
          </a:stretch>
        </p:blipFill>
        <p:spPr>
          <a:xfrm>
            <a:off x="1546244" y="1600201"/>
            <a:ext cx="6056116" cy="475423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22</Words>
  <Application>Microsoft Macintosh PowerPoint</Application>
  <PresentationFormat>On-screen Show (4:3)</PresentationFormat>
  <Paragraphs>5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simple-light</vt:lpstr>
      <vt:lpstr>Images to Remember</vt:lpstr>
      <vt:lpstr>Administration pulls lunar mission funding</vt:lpstr>
      <vt:lpstr>US lags behind in new moon race</vt:lpstr>
      <vt:lpstr>Congress divided on presidential mandate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Administration pulls lunar mission funding</dc:title>
  <cp:lastModifiedBy>Megan Fromm</cp:lastModifiedBy>
  <cp:revision>3</cp:revision>
  <dcterms:modified xsi:type="dcterms:W3CDTF">2014-03-29T14:52:18Z</dcterms:modified>
</cp:coreProperties>
</file>