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2.xml" Type="http://schemas.openxmlformats.org/officeDocument/2006/relationships/slide" Id="rId37"/><Relationship Target="slides/slide14.xml" Type="http://schemas.openxmlformats.org/officeDocument/2006/relationships/slide" Id="rId19"/><Relationship Target="slides/slide31.xml" Type="http://schemas.openxmlformats.org/officeDocument/2006/relationships/slide" Id="rId36"/><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1.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3" name="Shape 3"/>
          <p:cNvSpPr txBox="1"/>
          <p:nvPr>
            <p:ph idx="10" type="dt"/>
          </p:nvPr>
        </p:nvSpPr>
        <p:spPr>
          <a:xfrm>
            <a:off y="0" x="3886200"/>
            <a:ext cy="457200" cx="2971799"/>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4" name="Shape 4"/>
          <p:cNvSpPr/>
          <p:nvPr>
            <p:ph idx="3"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5" name="Shape 5"/>
          <p:cNvSpPr txBox="1"/>
          <p:nvPr>
            <p:ph idx="1" type="body"/>
          </p:nvPr>
        </p:nvSpPr>
        <p:spPr>
          <a:xfrm>
            <a:off y="4343400" x="914400"/>
            <a:ext cy="4114800" cx="5029199"/>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6" name="Shape 6"/>
          <p:cNvSpPr txBox="1"/>
          <p:nvPr>
            <p:ph idx="11" type="ftr"/>
          </p:nvPr>
        </p:nvSpPr>
        <p:spPr>
          <a:xfrm>
            <a:off y="8686800" x="0"/>
            <a:ext cy="457200" cx="2971799"/>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7" name="Shape 7"/>
          <p:cNvSpPr txBox="1"/>
          <p:nvPr>
            <p:ph idx="12" type="sldNum"/>
          </p:nvPr>
        </p:nvSpPr>
        <p:spPr>
          <a:xfrm>
            <a:off y="8686800" x="3886200"/>
            <a:ext cy="457200" cx="2971799"/>
          </a:xfrm>
          <a:prstGeom prst="rect">
            <a:avLst/>
          </a:prstGeom>
          <a:noFill/>
          <a:ln>
            <a:noFill/>
          </a:ln>
        </p:spPr>
        <p:txBody>
          <a:bodyPr bIns="91425" rIns="91425" lIns="91425" tIns="91425" anchor="b" anchorCtr="0"/>
          <a:lstStyle>
            <a:lvl1pPr algn="r" rtl="0" marR="0" indent="0" marL="0">
              <a:defRPr strike="noStrike" u="none" b="0" cap="none" baseline="0" sz="1200" i="0"/>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 name="Shape 34"/>
        <p:cNvGrpSpPr/>
        <p:nvPr/>
      </p:nvGrpSpPr>
      <p:grpSpPr>
        <a:xfrm>
          <a:off y="0" x="0"/>
          <a:ext cy="0" cx="0"/>
          <a:chOff y="0" x="0"/>
          <a:chExt cy="0" cx="0"/>
        </a:xfrm>
      </p:grpSpPr>
      <p:sp>
        <p:nvSpPr>
          <p:cNvPr id="35" name="Shape 35"/>
          <p:cNvSpPr txBox="1"/>
          <p:nvPr/>
        </p:nvSpPr>
        <p:spPr>
          <a:xfrm>
            <a:off y="8686800" x="3886200"/>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36" name="Shape 3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7" name="Shape 37"/>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txBox="1"/>
          <p:nvPr>
            <p:ph idx="1" type="body"/>
          </p:nvPr>
        </p:nvSpPr>
        <p:spPr>
          <a:xfrm>
            <a:off y="4343400" x="914400"/>
            <a:ext cy="4114800" cx="5029199"/>
          </a:xfrm>
          <a:prstGeom prst="rect">
            <a:avLst/>
          </a:prstGeom>
        </p:spPr>
        <p:txBody>
          <a:bodyPr bIns="91425" rIns="91425" lIns="91425" tIns="91425" anchor="ctr" anchorCtr="0">
            <a:noAutofit/>
          </a:bodyPr>
          <a:lstStyle/>
          <a:p/>
        </p:txBody>
      </p:sp>
      <p:sp>
        <p:nvSpPr>
          <p:cNvPr id="102" name="Shape 10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
        <p:nvSpPr>
          <p:cNvPr id="109" name="Shape 109"/>
          <p:cNvSpPr txBox="1"/>
          <p:nvPr>
            <p:ph idx="1" type="body"/>
          </p:nvPr>
        </p:nvSpPr>
        <p:spPr>
          <a:xfrm>
            <a:off y="4343400" x="914400"/>
            <a:ext cy="4114800" cx="5029199"/>
          </a:xfrm>
          <a:prstGeom prst="rect">
            <a:avLst/>
          </a:prstGeom>
        </p:spPr>
        <p:txBody>
          <a:bodyPr bIns="91425" rIns="91425" lIns="91425" tIns="91425" anchor="ctr"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txBox="1"/>
          <p:nvPr>
            <p:ph idx="1" type="body"/>
          </p:nvPr>
        </p:nvSpPr>
        <p:spPr>
          <a:xfrm>
            <a:off y="4343400" x="914400"/>
            <a:ext cy="4114800" cx="5029199"/>
          </a:xfrm>
          <a:prstGeom prst="rect">
            <a:avLst/>
          </a:prstGeom>
        </p:spPr>
        <p:txBody>
          <a:bodyPr bIns="91425" rIns="91425" lIns="91425" tIns="91425" anchor="ctr" anchorCtr="0">
            <a:noAutofit/>
          </a:bodyPr>
          <a:lstStyle/>
          <a:p/>
        </p:txBody>
      </p:sp>
      <p:sp>
        <p:nvSpPr>
          <p:cNvPr id="115" name="Shape 11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txBox="1"/>
          <p:nvPr/>
        </p:nvSpPr>
        <p:spPr>
          <a:xfrm>
            <a:off y="8686800" x="3886200"/>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121" name="Shape 12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22" name="Shape 122"/>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Examples:  A map of where the best wi-fi or cell phone reception is in the school.</a:t>
            </a:r>
          </a:p>
          <a:p>
            <a:pPr algn="l" rtl="0" lvl="0" marR="0" indent="0" marL="0">
              <a:buSzPct val="25000"/>
              <a:buFont typeface="Arial"/>
              <a:buNone/>
            </a:pPr>
            <a:r>
              <a:rPr strike="noStrike" u="none" b="0" cap="none" baseline="0" sz="1800" lang="en-US" i="0"/>
              <a:t>                 A map of nearby restaurants with logos</a:t>
            </a:r>
          </a:p>
          <a:p>
            <a:pPr algn="l" rtl="0" lvl="0" marR="0" indent="0" marL="0">
              <a:buSzPct val="25000"/>
              <a:buFont typeface="Arial"/>
              <a:buNone/>
            </a:pPr>
            <a:r>
              <a:rPr strike="noStrike" u="none" b="0" cap="none" baseline="0" sz="1800" lang="en-US" i="0"/>
              <a:t>                 A map of the school’s security camera zones</a:t>
            </a:r>
          </a:p>
          <a:p>
            <a:pPr algn="l" rtl="0" lvl="0" marR="0" indent="0" marL="0">
              <a:buSzPct val="25000"/>
              <a:buFont typeface="Arial"/>
              <a:buNone/>
            </a:pPr>
            <a:r>
              <a:rPr strike="noStrike" u="none" b="0" cap="none" baseline="0" sz="1800" lang="en-US" i="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txBox="1"/>
          <p:nvPr>
            <p:ph idx="1" type="body"/>
          </p:nvPr>
        </p:nvSpPr>
        <p:spPr>
          <a:xfrm>
            <a:off y="4343400" x="914400"/>
            <a:ext cy="4114800" cx="5029199"/>
          </a:xfrm>
          <a:prstGeom prst="rect">
            <a:avLst/>
          </a:prstGeom>
        </p:spPr>
        <p:txBody>
          <a:bodyPr bIns="91425" rIns="91425" lIns="91425" tIns="91425" anchor="ctr" anchorCtr="0">
            <a:noAutofit/>
          </a:bodyPr>
          <a:lstStyle/>
          <a:p/>
        </p:txBody>
      </p:sp>
      <p:sp>
        <p:nvSpPr>
          <p:cNvPr id="129" name="Shape 12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txBox="1"/>
          <p:nvPr>
            <p:ph idx="1" type="body"/>
          </p:nvPr>
        </p:nvSpPr>
        <p:spPr>
          <a:xfrm>
            <a:off y="4343400" x="914400"/>
            <a:ext cy="4114800" cx="5029199"/>
          </a:xfrm>
          <a:prstGeom prst="rect">
            <a:avLst/>
          </a:prstGeom>
        </p:spPr>
        <p:txBody>
          <a:bodyPr bIns="91425" rIns="91425" lIns="91425" tIns="91425" anchor="ctr" anchorCtr="0">
            <a:noAutofit/>
          </a:bodyPr>
          <a:lstStyle/>
          <a:p/>
        </p:txBody>
      </p:sp>
      <p:sp>
        <p:nvSpPr>
          <p:cNvPr id="135" name="Shape 13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0" name="Shape 140"/>
        <p:cNvGrpSpPr/>
        <p:nvPr/>
      </p:nvGrpSpPr>
      <p:grpSpPr>
        <a:xfrm>
          <a:off y="0" x="0"/>
          <a:ext cy="0" cx="0"/>
          <a:chOff y="0" x="0"/>
          <a:chExt cy="0" cx="0"/>
        </a:xfrm>
      </p:grpSpPr>
      <p:sp>
        <p:nvSpPr>
          <p:cNvPr id="141" name="Shape 14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
        <p:nvSpPr>
          <p:cNvPr id="142" name="Shape 142"/>
          <p:cNvSpPr txBox="1"/>
          <p:nvPr>
            <p:ph idx="1" type="body"/>
          </p:nvPr>
        </p:nvSpPr>
        <p:spPr>
          <a:xfrm>
            <a:off y="4343400" x="914400"/>
            <a:ext cy="4114800" cx="5029199"/>
          </a:xfrm>
          <a:prstGeom prst="rect">
            <a:avLst/>
          </a:prstGeom>
        </p:spPr>
        <p:txBody>
          <a:bodyPr bIns="91425" rIns="91425" lIns="91425" tIns="91425" anchor="ctr"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txBox="1"/>
          <p:nvPr>
            <p:ph idx="1" type="body"/>
          </p:nvPr>
        </p:nvSpPr>
        <p:spPr>
          <a:xfrm>
            <a:off y="4343400" x="914400"/>
            <a:ext cy="4114800" cx="5029199"/>
          </a:xfrm>
          <a:prstGeom prst="rect">
            <a:avLst/>
          </a:prstGeom>
        </p:spPr>
        <p:txBody>
          <a:bodyPr bIns="91425" rIns="91425" lIns="91425" tIns="91425" anchor="ctr" anchorCtr="0">
            <a:noAutofit/>
          </a:bodyPr>
          <a:lstStyle/>
          <a:p/>
        </p:txBody>
      </p:sp>
      <p:sp>
        <p:nvSpPr>
          <p:cNvPr id="148" name="Shape 14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2" name="Shape 152"/>
        <p:cNvGrpSpPr/>
        <p:nvPr/>
      </p:nvGrpSpPr>
      <p:grpSpPr>
        <a:xfrm>
          <a:off y="0" x="0"/>
          <a:ext cy="0" cx="0"/>
          <a:chOff y="0" x="0"/>
          <a:chExt cy="0" cx="0"/>
        </a:xfrm>
      </p:grpSpPr>
      <p:sp>
        <p:nvSpPr>
          <p:cNvPr id="153" name="Shape 153"/>
          <p:cNvSpPr txBox="1"/>
          <p:nvPr>
            <p:ph idx="1" type="body"/>
          </p:nvPr>
        </p:nvSpPr>
        <p:spPr>
          <a:xfrm>
            <a:off y="4343400" x="914400"/>
            <a:ext cy="4114800" cx="5029199"/>
          </a:xfrm>
          <a:prstGeom prst="rect">
            <a:avLst/>
          </a:prstGeom>
        </p:spPr>
        <p:txBody>
          <a:bodyPr bIns="91425" rIns="91425" lIns="91425" tIns="91425" anchor="ctr" anchorCtr="0">
            <a:noAutofit/>
          </a:bodyPr>
          <a:lstStyle/>
          <a:p/>
        </p:txBody>
      </p:sp>
      <p:sp>
        <p:nvSpPr>
          <p:cNvPr id="154" name="Shape 15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txBox="1"/>
          <p:nvPr/>
        </p:nvSpPr>
        <p:spPr>
          <a:xfrm>
            <a:off y="8686800" x="3886200"/>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160" name="Shape 16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61" name="Shape 161"/>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 name="Shape 41"/>
        <p:cNvGrpSpPr/>
        <p:nvPr/>
      </p:nvGrpSpPr>
      <p:grpSpPr>
        <a:xfrm>
          <a:off y="0" x="0"/>
          <a:ext cy="0" cx="0"/>
          <a:chOff y="0" x="0"/>
          <a:chExt cy="0" cx="0"/>
        </a:xfrm>
      </p:grpSpPr>
      <p:sp>
        <p:nvSpPr>
          <p:cNvPr id="42" name="Shape 42"/>
          <p:cNvSpPr txBox="1"/>
          <p:nvPr/>
        </p:nvSpPr>
        <p:spPr>
          <a:xfrm>
            <a:off y="8686800" x="3886200"/>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43" name="Shape 4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4" name="Shape 44"/>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5" name="Shape 165"/>
        <p:cNvGrpSpPr/>
        <p:nvPr/>
      </p:nvGrpSpPr>
      <p:grpSpPr>
        <a:xfrm>
          <a:off y="0" x="0"/>
          <a:ext cy="0" cx="0"/>
          <a:chOff y="0" x="0"/>
          <a:chExt cy="0" cx="0"/>
        </a:xfrm>
      </p:grpSpPr>
      <p:sp>
        <p:nvSpPr>
          <p:cNvPr id="166" name="Shape 166"/>
          <p:cNvSpPr txBox="1"/>
          <p:nvPr/>
        </p:nvSpPr>
        <p:spPr>
          <a:xfrm>
            <a:off y="8686800" x="3886200"/>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167" name="Shape 16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68" name="Shape 168"/>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3" name="Shape 173"/>
        <p:cNvGrpSpPr/>
        <p:nvPr/>
      </p:nvGrpSpPr>
      <p:grpSpPr>
        <a:xfrm>
          <a:off y="0" x="0"/>
          <a:ext cy="0" cx="0"/>
          <a:chOff y="0" x="0"/>
          <a:chExt cy="0" cx="0"/>
        </a:xfrm>
      </p:grpSpPr>
      <p:sp>
        <p:nvSpPr>
          <p:cNvPr id="174" name="Shape 174"/>
          <p:cNvSpPr txBox="1"/>
          <p:nvPr/>
        </p:nvSpPr>
        <p:spPr>
          <a:xfrm>
            <a:off y="8686800" x="3886200"/>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175" name="Shape 17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76" name="Shape 176"/>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0" name="Shape 180"/>
        <p:cNvGrpSpPr/>
        <p:nvPr/>
      </p:nvGrpSpPr>
      <p:grpSpPr>
        <a:xfrm>
          <a:off y="0" x="0"/>
          <a:ext cy="0" cx="0"/>
          <a:chOff y="0" x="0"/>
          <a:chExt cy="0" cx="0"/>
        </a:xfrm>
      </p:grpSpPr>
      <p:sp>
        <p:nvSpPr>
          <p:cNvPr id="181" name="Shape 181"/>
          <p:cNvSpPr txBox="1"/>
          <p:nvPr/>
        </p:nvSpPr>
        <p:spPr>
          <a:xfrm>
            <a:off y="8686800" x="3886200"/>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182" name="Shape 18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83" name="Shape 183"/>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7" name="Shape 187"/>
        <p:cNvGrpSpPr/>
        <p:nvPr/>
      </p:nvGrpSpPr>
      <p:grpSpPr>
        <a:xfrm>
          <a:off y="0" x="0"/>
          <a:ext cy="0" cx="0"/>
          <a:chOff y="0" x="0"/>
          <a:chExt cy="0" cx="0"/>
        </a:xfrm>
      </p:grpSpPr>
      <p:sp>
        <p:nvSpPr>
          <p:cNvPr id="188" name="Shape 188"/>
          <p:cNvSpPr txBox="1"/>
          <p:nvPr>
            <p:ph idx="1" type="body"/>
          </p:nvPr>
        </p:nvSpPr>
        <p:spPr>
          <a:xfrm>
            <a:off y="4343400" x="914400"/>
            <a:ext cy="4114800" cx="5029199"/>
          </a:xfrm>
          <a:prstGeom prst="rect">
            <a:avLst/>
          </a:prstGeom>
        </p:spPr>
        <p:txBody>
          <a:bodyPr bIns="91425" rIns="91425" lIns="91425" tIns="91425" anchor="ctr" anchorCtr="0">
            <a:noAutofit/>
          </a:bodyPr>
          <a:lstStyle/>
          <a:p/>
        </p:txBody>
      </p:sp>
      <p:sp>
        <p:nvSpPr>
          <p:cNvPr id="189" name="Shape 18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3" name="Shape 193"/>
        <p:cNvGrpSpPr/>
        <p:nvPr/>
      </p:nvGrpSpPr>
      <p:grpSpPr>
        <a:xfrm>
          <a:off y="0" x="0"/>
          <a:ext cy="0" cx="0"/>
          <a:chOff y="0" x="0"/>
          <a:chExt cy="0" cx="0"/>
        </a:xfrm>
      </p:grpSpPr>
      <p:sp>
        <p:nvSpPr>
          <p:cNvPr id="194" name="Shape 194"/>
          <p:cNvSpPr txBox="1"/>
          <p:nvPr/>
        </p:nvSpPr>
        <p:spPr>
          <a:xfrm>
            <a:off y="8686800" x="3886200"/>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195" name="Shape 19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96" name="Shape 196"/>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The last option is the one that many newspaper and yearbook advisers end up using, because cooperation from other teachers is essential, and you can’t always be interrupting English classes (which is usually the only subject that all students take all four years).  But if you do this, you need to check your sample carefully after the first round of polling. You may need a second or third day of polling to balance your sample across grade-levels and/or student type.</a:t>
            </a:r>
          </a:p>
          <a:p>
            <a:r>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0" name="Shape 200"/>
        <p:cNvGrpSpPr/>
        <p:nvPr/>
      </p:nvGrpSpPr>
      <p:grpSpPr>
        <a:xfrm>
          <a:off y="0" x="0"/>
          <a:ext cy="0" cx="0"/>
          <a:chOff y="0" x="0"/>
          <a:chExt cy="0" cx="0"/>
        </a:xfrm>
      </p:grpSpPr>
      <p:sp>
        <p:nvSpPr>
          <p:cNvPr id="201" name="Shape 201"/>
          <p:cNvSpPr txBox="1"/>
          <p:nvPr/>
        </p:nvSpPr>
        <p:spPr>
          <a:xfrm>
            <a:off y="8686800" x="3886200"/>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202" name="Shape 20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03" name="Shape 203"/>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7" name="Shape 207"/>
        <p:cNvGrpSpPr/>
        <p:nvPr/>
      </p:nvGrpSpPr>
      <p:grpSpPr>
        <a:xfrm>
          <a:off y="0" x="0"/>
          <a:ext cy="0" cx="0"/>
          <a:chOff y="0" x="0"/>
          <a:chExt cy="0" cx="0"/>
        </a:xfrm>
      </p:grpSpPr>
      <p:sp>
        <p:nvSpPr>
          <p:cNvPr id="208" name="Shape 208"/>
          <p:cNvSpPr txBox="1"/>
          <p:nvPr/>
        </p:nvSpPr>
        <p:spPr>
          <a:xfrm>
            <a:off y="8686800" x="3886200"/>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209" name="Shape 20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10" name="Shape 210"/>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4" name="Shape 214"/>
        <p:cNvGrpSpPr/>
        <p:nvPr/>
      </p:nvGrpSpPr>
      <p:grpSpPr>
        <a:xfrm>
          <a:off y="0" x="0"/>
          <a:ext cy="0" cx="0"/>
          <a:chOff y="0" x="0"/>
          <a:chExt cy="0" cx="0"/>
        </a:xfrm>
      </p:grpSpPr>
      <p:sp>
        <p:nvSpPr>
          <p:cNvPr id="215" name="Shape 215"/>
          <p:cNvSpPr txBox="1"/>
          <p:nvPr/>
        </p:nvSpPr>
        <p:spPr>
          <a:xfrm>
            <a:off y="8686800" x="3886200"/>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216" name="Shape 21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17" name="Shape 217"/>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1" name="Shape 221"/>
        <p:cNvGrpSpPr/>
        <p:nvPr/>
      </p:nvGrpSpPr>
      <p:grpSpPr>
        <a:xfrm>
          <a:off y="0" x="0"/>
          <a:ext cy="0" cx="0"/>
          <a:chOff y="0" x="0"/>
          <a:chExt cy="0" cx="0"/>
        </a:xfrm>
      </p:grpSpPr>
      <p:sp>
        <p:nvSpPr>
          <p:cNvPr id="222" name="Shape 222"/>
          <p:cNvSpPr txBox="1"/>
          <p:nvPr/>
        </p:nvSpPr>
        <p:spPr>
          <a:xfrm>
            <a:off y="8686800" x="3886200"/>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223" name="Shape 22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24" name="Shape 224"/>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8" name="Shape 228"/>
        <p:cNvGrpSpPr/>
        <p:nvPr/>
      </p:nvGrpSpPr>
      <p:grpSpPr>
        <a:xfrm>
          <a:off y="0" x="0"/>
          <a:ext cy="0" cx="0"/>
          <a:chOff y="0" x="0"/>
          <a:chExt cy="0" cx="0"/>
        </a:xfrm>
      </p:grpSpPr>
      <p:sp>
        <p:nvSpPr>
          <p:cNvPr id="229" name="Shape 229"/>
          <p:cNvSpPr txBox="1"/>
          <p:nvPr>
            <p:ph idx="1" type="body"/>
          </p:nvPr>
        </p:nvSpPr>
        <p:spPr>
          <a:xfrm>
            <a:off y="4343400" x="914400"/>
            <a:ext cy="4114800" cx="5029199"/>
          </a:xfrm>
          <a:prstGeom prst="rect">
            <a:avLst/>
          </a:prstGeom>
        </p:spPr>
        <p:txBody>
          <a:bodyPr bIns="91425" rIns="91425" lIns="91425" tIns="91425" anchor="ctr" anchorCtr="0">
            <a:noAutofit/>
          </a:bodyPr>
          <a:lstStyle/>
          <a:p/>
        </p:txBody>
      </p:sp>
      <p:sp>
        <p:nvSpPr>
          <p:cNvPr id="230" name="Shape 23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 name="Shape 48"/>
        <p:cNvGrpSpPr/>
        <p:nvPr/>
      </p:nvGrpSpPr>
      <p:grpSpPr>
        <a:xfrm>
          <a:off y="0" x="0"/>
          <a:ext cy="0" cx="0"/>
          <a:chOff y="0" x="0"/>
          <a:chExt cy="0" cx="0"/>
        </a:xfrm>
      </p:grpSpPr>
      <p:sp>
        <p:nvSpPr>
          <p:cNvPr id="49" name="Shape 49"/>
          <p:cNvSpPr txBox="1"/>
          <p:nvPr/>
        </p:nvSpPr>
        <p:spPr>
          <a:xfrm>
            <a:off y="8686800" x="3886200"/>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50" name="Shape 5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51" name="Shape 51"/>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Example: If a story has a lot of numbers…can we turn it into a chart?</a:t>
            </a:r>
          </a:p>
          <a:p>
            <a:pPr algn="l" rtl="0" lvl="0" marR="0" indent="0" marL="0">
              <a:buSzPct val="25000"/>
              <a:buFont typeface="Arial"/>
              <a:buNone/>
            </a:pPr>
            <a:r>
              <a:rPr strike="noStrike" u="none" b="0" cap="none" baseline="0" sz="1800" lang="en-US" i="0"/>
              <a:t>Note: R</a:t>
            </a:r>
            <a:r>
              <a:rPr strike="noStrike" u="none" b="0" cap="none" baseline="0" sz="1800" lang="en-US" i="0">
                <a:latin typeface="Times New Roman"/>
                <a:ea typeface="Times New Roman"/>
                <a:cs typeface="Times New Roman"/>
                <a:sym typeface="Times New Roman"/>
              </a:rPr>
              <a:t>eporters, even on charts, get bylines.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4" name="Shape 234"/>
        <p:cNvGrpSpPr/>
        <p:nvPr/>
      </p:nvGrpSpPr>
      <p:grpSpPr>
        <a:xfrm>
          <a:off y="0" x="0"/>
          <a:ext cy="0" cx="0"/>
          <a:chOff y="0" x="0"/>
          <a:chExt cy="0" cx="0"/>
        </a:xfrm>
      </p:grpSpPr>
      <p:sp>
        <p:nvSpPr>
          <p:cNvPr id="235" name="Shape 235"/>
          <p:cNvSpPr txBox="1"/>
          <p:nvPr>
            <p:ph idx="1" type="body"/>
          </p:nvPr>
        </p:nvSpPr>
        <p:spPr>
          <a:xfrm>
            <a:off y="4343400" x="914400"/>
            <a:ext cy="4114800" cx="5029199"/>
          </a:xfrm>
          <a:prstGeom prst="rect">
            <a:avLst/>
          </a:prstGeom>
        </p:spPr>
        <p:txBody>
          <a:bodyPr bIns="91425" rIns="91425" lIns="91425" tIns="91425" anchor="ctr" anchorCtr="0">
            <a:noAutofit/>
          </a:bodyPr>
          <a:lstStyle/>
          <a:p/>
        </p:txBody>
      </p:sp>
      <p:sp>
        <p:nvSpPr>
          <p:cNvPr id="236" name="Shape 23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0" name="Shape 240"/>
        <p:cNvGrpSpPr/>
        <p:nvPr/>
      </p:nvGrpSpPr>
      <p:grpSpPr>
        <a:xfrm>
          <a:off y="0" x="0"/>
          <a:ext cy="0" cx="0"/>
          <a:chOff y="0" x="0"/>
          <a:chExt cy="0" cx="0"/>
        </a:xfrm>
      </p:grpSpPr>
      <p:sp>
        <p:nvSpPr>
          <p:cNvPr id="241" name="Shape 241"/>
          <p:cNvSpPr txBox="1"/>
          <p:nvPr>
            <p:ph idx="1" type="body"/>
          </p:nvPr>
        </p:nvSpPr>
        <p:spPr>
          <a:xfrm>
            <a:off y="4343400" x="914400"/>
            <a:ext cy="4114800" cx="5029199"/>
          </a:xfrm>
          <a:prstGeom prst="rect">
            <a:avLst/>
          </a:prstGeom>
        </p:spPr>
        <p:txBody>
          <a:bodyPr bIns="91425" rIns="91425" lIns="91425" tIns="91425" anchor="ctr" anchorCtr="0">
            <a:noAutofit/>
          </a:bodyPr>
          <a:lstStyle/>
          <a:p/>
        </p:txBody>
      </p:sp>
      <p:sp>
        <p:nvSpPr>
          <p:cNvPr id="242" name="Shape 24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6" name="Shape 246"/>
        <p:cNvGrpSpPr/>
        <p:nvPr/>
      </p:nvGrpSpPr>
      <p:grpSpPr>
        <a:xfrm>
          <a:off y="0" x="0"/>
          <a:ext cy="0" cx="0"/>
          <a:chOff y="0" x="0"/>
          <a:chExt cy="0" cx="0"/>
        </a:xfrm>
      </p:grpSpPr>
      <p:sp>
        <p:nvSpPr>
          <p:cNvPr id="247" name="Shape 247"/>
          <p:cNvSpPr txBox="1"/>
          <p:nvPr>
            <p:ph idx="1" type="body"/>
          </p:nvPr>
        </p:nvSpPr>
        <p:spPr>
          <a:xfrm>
            <a:off y="4343400" x="914400"/>
            <a:ext cy="4114800" cx="5029199"/>
          </a:xfrm>
          <a:prstGeom prst="rect">
            <a:avLst/>
          </a:prstGeom>
        </p:spPr>
        <p:txBody>
          <a:bodyPr bIns="91425" rIns="91425" lIns="91425" tIns="91425" anchor="ctr" anchorCtr="0">
            <a:noAutofit/>
          </a:bodyPr>
          <a:lstStyle/>
          <a:p/>
        </p:txBody>
      </p:sp>
      <p:sp>
        <p:nvSpPr>
          <p:cNvPr id="248" name="Shape 24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 name="Shape 55"/>
        <p:cNvGrpSpPr/>
        <p:nvPr/>
      </p:nvGrpSpPr>
      <p:grpSpPr>
        <a:xfrm>
          <a:off y="0" x="0"/>
          <a:ext cy="0" cx="0"/>
          <a:chOff y="0" x="0"/>
          <a:chExt cy="0" cx="0"/>
        </a:xfrm>
      </p:grpSpPr>
      <p:sp>
        <p:nvSpPr>
          <p:cNvPr id="56" name="Shape 56"/>
          <p:cNvSpPr txBox="1"/>
          <p:nvPr/>
        </p:nvSpPr>
        <p:spPr>
          <a:xfrm>
            <a:off y="8686800" x="3886200"/>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57" name="Shape 5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58" name="Shape 58"/>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6" name="Shape 66"/>
        <p:cNvGrpSpPr/>
        <p:nvPr/>
      </p:nvGrpSpPr>
      <p:grpSpPr>
        <a:xfrm>
          <a:off y="0" x="0"/>
          <a:ext cy="0" cx="0"/>
          <a:chOff y="0" x="0"/>
          <a:chExt cy="0" cx="0"/>
        </a:xfrm>
      </p:grpSpPr>
      <p:sp>
        <p:nvSpPr>
          <p:cNvPr id="67" name="Shape 67"/>
          <p:cNvSpPr txBox="1"/>
          <p:nvPr>
            <p:ph idx="1" type="body"/>
          </p:nvPr>
        </p:nvSpPr>
        <p:spPr>
          <a:xfrm>
            <a:off y="4343400" x="914400"/>
            <a:ext cy="4114800" cx="5029199"/>
          </a:xfrm>
          <a:prstGeom prst="rect">
            <a:avLst/>
          </a:prstGeom>
        </p:spPr>
        <p:txBody>
          <a:bodyPr bIns="91425" rIns="91425" lIns="91425" tIns="91425" anchor="ctr" anchorCtr="0">
            <a:noAutofit/>
          </a:bodyPr>
          <a:lstStyle/>
          <a:p/>
        </p:txBody>
      </p:sp>
      <p:sp>
        <p:nvSpPr>
          <p:cNvPr id="68" name="Shape 6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 name="Shape 72"/>
        <p:cNvGrpSpPr/>
        <p:nvPr/>
      </p:nvGrpSpPr>
      <p:grpSpPr>
        <a:xfrm>
          <a:off y="0" x="0"/>
          <a:ext cy="0" cx="0"/>
          <a:chOff y="0" x="0"/>
          <a:chExt cy="0" cx="0"/>
        </a:xfrm>
      </p:grpSpPr>
      <p:sp>
        <p:nvSpPr>
          <p:cNvPr id="73" name="Shape 73"/>
          <p:cNvSpPr txBox="1"/>
          <p:nvPr/>
        </p:nvSpPr>
        <p:spPr>
          <a:xfrm>
            <a:off y="8686800" x="3886200"/>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74" name="Shape 7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75" name="Shape 75"/>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9" name="Shape 79"/>
        <p:cNvGrpSpPr/>
        <p:nvPr/>
      </p:nvGrpSpPr>
      <p:grpSpPr>
        <a:xfrm>
          <a:off y="0" x="0"/>
          <a:ext cy="0" cx="0"/>
          <a:chOff y="0" x="0"/>
          <a:chExt cy="0" cx="0"/>
        </a:xfrm>
      </p:grpSpPr>
      <p:sp>
        <p:nvSpPr>
          <p:cNvPr id="80" name="Shape 80"/>
          <p:cNvSpPr txBox="1"/>
          <p:nvPr/>
        </p:nvSpPr>
        <p:spPr>
          <a:xfrm>
            <a:off y="8686800" x="3886200"/>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81" name="Shape 8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82" name="Shape 82"/>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
        <p:nvSpPr>
          <p:cNvPr id="89" name="Shape 89"/>
          <p:cNvSpPr txBox="1"/>
          <p:nvPr>
            <p:ph idx="1" type="body"/>
          </p:nvPr>
        </p:nvSpPr>
        <p:spPr>
          <a:xfrm>
            <a:off y="4343400" x="914400"/>
            <a:ext cy="4114800" cx="5029199"/>
          </a:xfrm>
          <a:prstGeom prst="rect">
            <a:avLst/>
          </a:prstGeom>
        </p:spPr>
        <p:txBody>
          <a:bodyPr bIns="91425" rIns="91425" lIns="91425" tIns="91425" anchor="ctr"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 name="Shape 93"/>
        <p:cNvGrpSpPr/>
        <p:nvPr/>
      </p:nvGrpSpPr>
      <p:grpSpPr>
        <a:xfrm>
          <a:off y="0" x="0"/>
          <a:ext cy="0" cx="0"/>
          <a:chOff y="0" x="0"/>
          <a:chExt cy="0" cx="0"/>
        </a:xfrm>
      </p:grpSpPr>
      <p:sp>
        <p:nvSpPr>
          <p:cNvPr id="94" name="Shape 94"/>
          <p:cNvSpPr txBox="1"/>
          <p:nvPr/>
        </p:nvSpPr>
        <p:spPr>
          <a:xfrm>
            <a:off y="8686800" x="3886200"/>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95" name="Shape 9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96" name="Shape 96"/>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y="0" x="0"/>
          <a:ext cy="0" cx="0"/>
          <a:chOff y="0" x="0"/>
          <a:chExt cy="0" cx="0"/>
        </a:xfrm>
      </p:grpSpPr>
      <p:sp>
        <p:nvSpPr>
          <p:cNvPr id="12" name="Shape 12"/>
          <p:cNvSpPr txBox="1"/>
          <p:nvPr>
            <p:ph type="ctrTitle"/>
          </p:nvPr>
        </p:nvSpPr>
        <p:spPr>
          <a:xfrm>
            <a:off y="2111123" x="685800"/>
            <a:ext cy="1546500" cx="7772400"/>
          </a:xfrm>
          <a:prstGeom prst="rect">
            <a:avLst/>
          </a:prstGeom>
        </p:spPr>
        <p:txBody>
          <a:bodyPr bIns="91425" rIns="91425" lIns="91425" tIns="91425" anchor="b" anchorCtr="0"/>
          <a:lstStyle>
            <a:lvl1pPr algn="ctr" indent="304800">
              <a:buSzPct val="100000"/>
              <a:defRPr sz="4800"/>
            </a:lvl1pPr>
            <a:lvl2pPr algn="ctr" indent="304800">
              <a:buSzPct val="100000"/>
              <a:defRPr sz="4800"/>
            </a:lvl2pPr>
            <a:lvl3pPr algn="ctr" indent="304800">
              <a:buSzPct val="100000"/>
              <a:defRPr sz="4800"/>
            </a:lvl3pPr>
            <a:lvl4pPr algn="ctr" indent="304800">
              <a:buSzPct val="100000"/>
              <a:defRPr sz="4800"/>
            </a:lvl4pPr>
            <a:lvl5pPr algn="ctr" indent="304800">
              <a:buSzPct val="100000"/>
              <a:defRPr sz="4800"/>
            </a:lvl5pPr>
            <a:lvl6pPr algn="ctr" indent="304800">
              <a:buSzPct val="100000"/>
              <a:defRPr sz="4800"/>
            </a:lvl6pPr>
            <a:lvl7pPr algn="ctr" indent="304800">
              <a:buSzPct val="100000"/>
              <a:defRPr sz="4800"/>
            </a:lvl7pPr>
            <a:lvl8pPr algn="ctr" indent="304800">
              <a:buSzPct val="100000"/>
              <a:defRPr sz="4800"/>
            </a:lvl8pPr>
            <a:lvl9pPr algn="ctr" indent="304800">
              <a:buSzPct val="100000"/>
              <a:defRPr sz="4800"/>
            </a:lvl9pPr>
          </a:lstStyle>
          <a:p/>
        </p:txBody>
      </p:sp>
      <p:sp>
        <p:nvSpPr>
          <p:cNvPr id="13" name="Shape 13"/>
          <p:cNvSpPr txBox="1"/>
          <p:nvPr>
            <p:ph idx="1" type="subTitle"/>
          </p:nvPr>
        </p:nvSpPr>
        <p:spPr>
          <a:xfrm>
            <a:off y="3786737" x="685800"/>
            <a:ext cy="1046400" cx="7772400"/>
          </a:xfrm>
          <a:prstGeom prst="rect">
            <a:avLst/>
          </a:prstGeom>
        </p:spPr>
        <p:txBody>
          <a:bodyPr bIns="91425" rIns="91425" lIns="91425" tIns="91425" anchor="t" anchorCtr="0"/>
          <a:lstStyle>
            <a:lvl1pPr algn="ctr" marL="0">
              <a:spcBef>
                <a:spcPts val="0"/>
              </a:spcBef>
              <a:buClr>
                <a:schemeClr val="dk2"/>
              </a:buClr>
              <a:buNone/>
              <a:defRPr>
                <a:solidFill>
                  <a:schemeClr val="dk2"/>
                </a:solidFill>
              </a:defRPr>
            </a:lvl1pPr>
            <a:lvl2pPr algn="ctr" indent="190500" marL="0">
              <a:spcBef>
                <a:spcPts val="0"/>
              </a:spcBef>
              <a:buClr>
                <a:schemeClr val="dk2"/>
              </a:buClr>
              <a:buSzPct val="100000"/>
              <a:buNone/>
              <a:defRPr sz="3000">
                <a:solidFill>
                  <a:schemeClr val="dk2"/>
                </a:solidFill>
              </a:defRPr>
            </a:lvl2pPr>
            <a:lvl3pPr algn="ctr" indent="190500" marL="0">
              <a:spcBef>
                <a:spcPts val="0"/>
              </a:spcBef>
              <a:buClr>
                <a:schemeClr val="dk2"/>
              </a:buClr>
              <a:buSzPct val="100000"/>
              <a:buNone/>
              <a:defRPr sz="3000">
                <a:solidFill>
                  <a:schemeClr val="dk2"/>
                </a:solidFill>
              </a:defRPr>
            </a:lvl3pPr>
            <a:lvl4pPr algn="ctr" indent="190500" marL="0">
              <a:spcBef>
                <a:spcPts val="0"/>
              </a:spcBef>
              <a:buClr>
                <a:schemeClr val="dk2"/>
              </a:buClr>
              <a:buSzPct val="100000"/>
              <a:buNone/>
              <a:defRPr sz="3000">
                <a:solidFill>
                  <a:schemeClr val="dk2"/>
                </a:solidFill>
              </a:defRPr>
            </a:lvl4pPr>
            <a:lvl5pPr algn="ctr" indent="190500" marL="0">
              <a:spcBef>
                <a:spcPts val="0"/>
              </a:spcBef>
              <a:buClr>
                <a:schemeClr val="dk2"/>
              </a:buClr>
              <a:buSzPct val="100000"/>
              <a:buNone/>
              <a:defRPr sz="3000">
                <a:solidFill>
                  <a:schemeClr val="dk2"/>
                </a:solidFill>
              </a:defRPr>
            </a:lvl5pPr>
            <a:lvl6pPr algn="ctr" indent="190500" marL="0">
              <a:spcBef>
                <a:spcPts val="0"/>
              </a:spcBef>
              <a:buClr>
                <a:schemeClr val="dk2"/>
              </a:buClr>
              <a:buSzPct val="100000"/>
              <a:buNone/>
              <a:defRPr sz="3000">
                <a:solidFill>
                  <a:schemeClr val="dk2"/>
                </a:solidFill>
              </a:defRPr>
            </a:lvl6pPr>
            <a:lvl7pPr algn="ctr" indent="190500" marL="0">
              <a:spcBef>
                <a:spcPts val="0"/>
              </a:spcBef>
              <a:buClr>
                <a:schemeClr val="dk2"/>
              </a:buClr>
              <a:buSzPct val="100000"/>
              <a:buNone/>
              <a:defRPr sz="3000">
                <a:solidFill>
                  <a:schemeClr val="dk2"/>
                </a:solidFill>
              </a:defRPr>
            </a:lvl7pPr>
            <a:lvl8pPr algn="ctr" indent="190500" marL="0">
              <a:spcBef>
                <a:spcPts val="0"/>
              </a:spcBef>
              <a:buClr>
                <a:schemeClr val="dk2"/>
              </a:buClr>
              <a:buSzPct val="100000"/>
              <a:buNone/>
              <a:defRPr sz="3000">
                <a:solidFill>
                  <a:schemeClr val="dk2"/>
                </a:solidFill>
              </a:defRPr>
            </a:lvl8pPr>
            <a:lvl9pPr algn="ctr" indent="190500" marL="0">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4" name="Shape 14"/>
        <p:cNvGrpSpPr/>
        <p:nvPr/>
      </p:nvGrpSpPr>
      <p:grpSpPr>
        <a:xfrm>
          <a:off y="0" x="0"/>
          <a:ext cy="0" cx="0"/>
          <a:chOff y="0" x="0"/>
          <a:chExt cy="0" cx="0"/>
        </a:xfrm>
      </p:grpSpPr>
      <p:sp>
        <p:nvSpPr>
          <p:cNvPr id="15" name="Shape 15"/>
          <p:cNvSpPr txBox="1"/>
          <p:nvPr>
            <p:ph type="title"/>
          </p:nvPr>
        </p:nvSpPr>
        <p:spPr>
          <a:xfrm>
            <a:off y="274637" x="457200"/>
            <a:ext cy="114300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6" name="Shape 16"/>
          <p:cNvSpPr txBox="1"/>
          <p:nvPr>
            <p:ph idx="1" type="body"/>
          </p:nvPr>
        </p:nvSpPr>
        <p:spPr>
          <a:xfrm>
            <a:off y="1600200" x="457200"/>
            <a:ext cy="4967700" cx="8229600"/>
          </a:xfrm>
          <a:prstGeom prst="rect">
            <a:avLst/>
          </a:prstGeom>
        </p:spPr>
        <p:txBody>
          <a:bodyPr bIns="91425" rIns="91425" lIns="91425" t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00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9" name="Shape 19"/>
          <p:cNvSpPr txBox="1"/>
          <p:nvPr>
            <p:ph idx="1" type="body"/>
          </p:nvPr>
        </p:nvSpPr>
        <p:spPr>
          <a:xfrm>
            <a:off y="1600200" x="457200"/>
            <a:ext cy="4967700" cx="39945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20" name="Shape 20"/>
          <p:cNvSpPr txBox="1"/>
          <p:nvPr>
            <p:ph idx="2" type="body"/>
          </p:nvPr>
        </p:nvSpPr>
        <p:spPr>
          <a:xfrm>
            <a:off y="1600200" x="4692273"/>
            <a:ext cy="4967700" cx="39945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y="0" x="0"/>
          <a:ext cy="0" cx="0"/>
          <a:chOff y="0" x="0"/>
          <a:chExt cy="0" cx="0"/>
        </a:xfrm>
      </p:grpSpPr>
      <p:sp>
        <p:nvSpPr>
          <p:cNvPr id="22" name="Shape 22"/>
          <p:cNvSpPr txBox="1"/>
          <p:nvPr>
            <p:ph type="title"/>
          </p:nvPr>
        </p:nvSpPr>
        <p:spPr>
          <a:xfrm>
            <a:off y="274637" x="457200"/>
            <a:ext cy="1143000" cx="822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3" name="Shape 23"/>
        <p:cNvGrpSpPr/>
        <p:nvPr/>
      </p:nvGrpSpPr>
      <p:grpSpPr>
        <a:xfrm>
          <a:off y="0" x="0"/>
          <a:ext cy="0" cx="0"/>
          <a:chOff y="0" x="0"/>
          <a:chExt cy="0" cx="0"/>
        </a:xfrm>
      </p:grpSpPr>
      <p:sp>
        <p:nvSpPr>
          <p:cNvPr id="24" name="Shape 24"/>
          <p:cNvSpPr txBox="1"/>
          <p:nvPr>
            <p:ph idx="1" type="body"/>
          </p:nvPr>
        </p:nvSpPr>
        <p:spPr>
          <a:xfrm>
            <a:off y="5875078" x="457200"/>
            <a:ext cy="692700" cx="8229600"/>
          </a:xfrm>
          <a:prstGeom prst="rect">
            <a:avLst/>
          </a:prstGeom>
        </p:spPr>
        <p:txBody>
          <a:bodyPr bIns="91425" rIns="91425" lIns="91425" tIns="91425" anchor="t" anchorCtr="0"/>
          <a:lstStyle>
            <a:lvl1pPr algn="ctr" indent="-171450" marL="285750">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5" name="Shape 25"/>
        <p:cNvGrpSpPr/>
        <p:nvPr/>
      </p:nvGrpSpPr>
      <p:grpSpPr>
        <a:xfrm>
          <a:off y="0" x="0"/>
          <a:ext cy="0" cx="0"/>
          <a:chOff y="0" x="0"/>
          <a:chExt cy="0" cx="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6" name="Shape 26"/>
        <p:cNvGrpSpPr/>
        <p:nvPr/>
      </p:nvGrpSpPr>
      <p:grpSpPr>
        <a:xfrm>
          <a:off y="0" x="0"/>
          <a:ext cy="0" cx="0"/>
          <a:chOff y="0" x="0"/>
          <a:chExt cy="0" cx="0"/>
        </a:xfrm>
      </p:grpSpPr>
      <p:sp>
        <p:nvSpPr>
          <p:cNvPr id="27" name="Shape 27"/>
          <p:cNvSpPr txBox="1"/>
          <p:nvPr>
            <p:ph type="title"/>
          </p:nvPr>
        </p:nvSpPr>
        <p:spPr>
          <a:xfrm>
            <a:off y="685800" x="571500"/>
            <a:ext cy="914400" cx="8001000"/>
          </a:xfrm>
          <a:prstGeom prst="rect">
            <a:avLst/>
          </a:prstGeom>
          <a:noFill/>
          <a:ln>
            <a:noFill/>
          </a:ln>
        </p:spPr>
        <p:txBody>
          <a:bodyPr bIns="91425" rIns="91425" lIns="91425" tIns="91425" anchor="t" anchorCtr="0"/>
          <a:lstStyle>
            <a:lvl1pPr algn="l" rtl="0">
              <a:spcBef>
                <a:spcPts val="0"/>
              </a:spcBef>
              <a:spcAft>
                <a:spcPts val="0"/>
              </a:spcAft>
              <a:defRPr sz="4000">
                <a:solidFill>
                  <a:schemeClr val="lt2"/>
                </a:solidFill>
                <a:latin typeface="Helvetica Neue"/>
                <a:ea typeface="Helvetica Neue"/>
                <a:cs typeface="Helvetica Neue"/>
                <a:sym typeface="Helvetica Neue"/>
              </a:defRPr>
            </a:lvl1pPr>
            <a:lvl2pPr algn="l" rtl="0">
              <a:spcBef>
                <a:spcPts val="0"/>
              </a:spcBef>
              <a:spcAft>
                <a:spcPts val="0"/>
              </a:spcAft>
              <a:defRPr sz="4000">
                <a:solidFill>
                  <a:schemeClr val="lt2"/>
                </a:solidFill>
                <a:latin typeface="Helvetica Neue"/>
                <a:ea typeface="Helvetica Neue"/>
                <a:cs typeface="Helvetica Neue"/>
                <a:sym typeface="Helvetica Neue"/>
              </a:defRPr>
            </a:lvl2pPr>
            <a:lvl3pPr algn="l" rtl="0">
              <a:spcBef>
                <a:spcPts val="0"/>
              </a:spcBef>
              <a:spcAft>
                <a:spcPts val="0"/>
              </a:spcAft>
              <a:defRPr sz="4000">
                <a:solidFill>
                  <a:schemeClr val="lt2"/>
                </a:solidFill>
                <a:latin typeface="Helvetica Neue"/>
                <a:ea typeface="Helvetica Neue"/>
                <a:cs typeface="Helvetica Neue"/>
                <a:sym typeface="Helvetica Neue"/>
              </a:defRPr>
            </a:lvl3pPr>
            <a:lvl4pPr algn="l" rtl="0">
              <a:spcBef>
                <a:spcPts val="0"/>
              </a:spcBef>
              <a:spcAft>
                <a:spcPts val="0"/>
              </a:spcAft>
              <a:defRPr sz="4000">
                <a:solidFill>
                  <a:schemeClr val="lt2"/>
                </a:solidFill>
                <a:latin typeface="Helvetica Neue"/>
                <a:ea typeface="Helvetica Neue"/>
                <a:cs typeface="Helvetica Neue"/>
                <a:sym typeface="Helvetica Neue"/>
              </a:defRPr>
            </a:lvl4pPr>
            <a:lvl5pPr algn="l" rtl="0">
              <a:spcBef>
                <a:spcPts val="0"/>
              </a:spcBef>
              <a:spcAft>
                <a:spcPts val="0"/>
              </a:spcAft>
              <a:defRPr sz="4000">
                <a:solidFill>
                  <a:schemeClr val="lt2"/>
                </a:solidFill>
                <a:latin typeface="Helvetica Neue"/>
                <a:ea typeface="Helvetica Neue"/>
                <a:cs typeface="Helvetica Neue"/>
                <a:sym typeface="Helvetica Neue"/>
              </a:defRPr>
            </a:lvl5pPr>
            <a:lvl6pPr algn="l" rtl="0" marL="457200">
              <a:spcBef>
                <a:spcPts val="0"/>
              </a:spcBef>
              <a:spcAft>
                <a:spcPts val="0"/>
              </a:spcAft>
              <a:defRPr sz="4000">
                <a:solidFill>
                  <a:schemeClr val="lt2"/>
                </a:solidFill>
                <a:latin typeface="Helvetica Neue"/>
                <a:ea typeface="Helvetica Neue"/>
                <a:cs typeface="Helvetica Neue"/>
                <a:sym typeface="Helvetica Neue"/>
              </a:defRPr>
            </a:lvl6pPr>
            <a:lvl7pPr algn="l" rtl="0" marL="914400">
              <a:spcBef>
                <a:spcPts val="0"/>
              </a:spcBef>
              <a:spcAft>
                <a:spcPts val="0"/>
              </a:spcAft>
              <a:defRPr sz="4000">
                <a:solidFill>
                  <a:schemeClr val="lt2"/>
                </a:solidFill>
                <a:latin typeface="Helvetica Neue"/>
                <a:ea typeface="Helvetica Neue"/>
                <a:cs typeface="Helvetica Neue"/>
                <a:sym typeface="Helvetica Neue"/>
              </a:defRPr>
            </a:lvl7pPr>
            <a:lvl8pPr algn="l" rtl="0" marL="1371600">
              <a:spcBef>
                <a:spcPts val="0"/>
              </a:spcBef>
              <a:spcAft>
                <a:spcPts val="0"/>
              </a:spcAft>
              <a:defRPr sz="4000">
                <a:solidFill>
                  <a:schemeClr val="lt2"/>
                </a:solidFill>
                <a:latin typeface="Helvetica Neue"/>
                <a:ea typeface="Helvetica Neue"/>
                <a:cs typeface="Helvetica Neue"/>
                <a:sym typeface="Helvetica Neue"/>
              </a:defRPr>
            </a:lvl8pPr>
            <a:lvl9pPr algn="l" rtl="0" marL="1828800">
              <a:spcBef>
                <a:spcPts val="0"/>
              </a:spcBef>
              <a:spcAft>
                <a:spcPts val="0"/>
              </a:spcAft>
              <a:defRPr sz="4000">
                <a:solidFill>
                  <a:schemeClr val="lt2"/>
                </a:solidFill>
                <a:latin typeface="Helvetica Neue"/>
                <a:ea typeface="Helvetica Neue"/>
                <a:cs typeface="Helvetica Neue"/>
                <a:sym typeface="Helvetica Neue"/>
              </a:defRPr>
            </a:lvl9pPr>
          </a:lstStyle>
          <a:p/>
        </p:txBody>
      </p:sp>
      <p:sp>
        <p:nvSpPr>
          <p:cNvPr id="28" name="Shape 28"/>
          <p:cNvSpPr txBox="1"/>
          <p:nvPr>
            <p:ph idx="1" type="body"/>
          </p:nvPr>
        </p:nvSpPr>
        <p:spPr>
          <a:xfrm>
            <a:off y="1981200" x="571500"/>
            <a:ext cy="3809999" cx="8001000"/>
          </a:xfrm>
          <a:prstGeom prst="rect">
            <a:avLst/>
          </a:prstGeom>
          <a:noFill/>
          <a:ln>
            <a:noFill/>
          </a:ln>
        </p:spPr>
        <p:txBody>
          <a:bodyPr bIns="91425" rIns="91425" lIns="91425" tIns="91425" anchor="t" anchorCtr="0"/>
          <a:lstStyle>
            <a:lvl1pPr algn="l" rtl="0" indent="-149225" marL="454025">
              <a:lnSpc>
                <a:spcPct val="110000"/>
              </a:lnSpc>
              <a:spcBef>
                <a:spcPts val="640"/>
              </a:spcBef>
              <a:spcAft>
                <a:spcPts val="0"/>
              </a:spcAft>
              <a:buClr>
                <a:schemeClr val="hlink"/>
              </a:buClr>
              <a:buFont typeface="Helvetica Neue"/>
              <a:buChar char="✓"/>
              <a:defRPr sz="3200">
                <a:solidFill>
                  <a:schemeClr val="lt1"/>
                </a:solidFill>
                <a:latin typeface="Helvetica Neue"/>
                <a:ea typeface="Helvetica Neue"/>
                <a:cs typeface="Helvetica Neue"/>
                <a:sym typeface="Helvetica Neue"/>
              </a:defRPr>
            </a:lvl1pPr>
            <a:lvl2pPr algn="l" rtl="0" indent="-182562" marL="919162">
              <a:spcBef>
                <a:spcPts val="560"/>
              </a:spcBef>
              <a:spcAft>
                <a:spcPts val="0"/>
              </a:spcAft>
              <a:buClr>
                <a:srgbClr val="FF8000"/>
              </a:buClr>
              <a:buFont typeface="Helvetica Neue"/>
              <a:buChar char="✓"/>
              <a:defRPr sz="2800">
                <a:solidFill>
                  <a:schemeClr val="lt1"/>
                </a:solidFill>
                <a:latin typeface="Helvetica Neue"/>
                <a:ea typeface="Helvetica Neue"/>
                <a:cs typeface="Helvetica Neue"/>
                <a:sym typeface="Helvetica Neue"/>
              </a:defRPr>
            </a:lvl2pPr>
            <a:lvl3pPr algn="l" rtl="0" indent="-165100" marL="1371600">
              <a:spcBef>
                <a:spcPts val="480"/>
              </a:spcBef>
              <a:spcAft>
                <a:spcPts val="0"/>
              </a:spcAft>
              <a:buClr>
                <a:schemeClr val="accent2"/>
              </a:buClr>
              <a:buFont typeface="Helvetica Neue"/>
              <a:buChar char="✓"/>
              <a:defRPr sz="2400">
                <a:solidFill>
                  <a:schemeClr val="lt1"/>
                </a:solidFill>
                <a:latin typeface="Helvetica Neue"/>
                <a:ea typeface="Helvetica Neue"/>
                <a:cs typeface="Helvetica Neue"/>
                <a:sym typeface="Helvetica Neue"/>
              </a:defRPr>
            </a:lvl3pPr>
            <a:lvl4pPr algn="l" rtl="0" indent="-180975" marL="1844675">
              <a:spcBef>
                <a:spcPts val="400"/>
              </a:spcBef>
              <a:spcAft>
                <a:spcPts val="0"/>
              </a:spcAft>
              <a:buClr>
                <a:schemeClr val="folHlink"/>
              </a:buClr>
              <a:buFont typeface="Helvetica Neue"/>
              <a:buChar char="✓"/>
              <a:defRPr sz="2000">
                <a:solidFill>
                  <a:schemeClr val="lt1"/>
                </a:solidFill>
                <a:latin typeface="Helvetica Neue"/>
                <a:ea typeface="Helvetica Neue"/>
                <a:cs typeface="Helvetica Neue"/>
                <a:sym typeface="Helvetica Neue"/>
              </a:defRPr>
            </a:lvl4pPr>
            <a:lvl5pPr algn="l" rtl="0" indent="-176212" marL="2347912">
              <a:spcBef>
                <a:spcPts val="400"/>
              </a:spcBef>
              <a:spcAft>
                <a:spcPts val="0"/>
              </a:spcAft>
              <a:buClr>
                <a:schemeClr val="lt1"/>
              </a:buClr>
              <a:buFont typeface="Helvetica Neue"/>
              <a:buChar char="✓"/>
              <a:defRPr sz="2000">
                <a:solidFill>
                  <a:schemeClr val="lt1"/>
                </a:solidFill>
                <a:latin typeface="Helvetica Neue"/>
                <a:ea typeface="Helvetica Neue"/>
                <a:cs typeface="Helvetica Neue"/>
                <a:sym typeface="Helvetica Neue"/>
              </a:defRPr>
            </a:lvl5pPr>
            <a:lvl6pPr algn="l" rtl="0" indent="-176212" marL="2805112">
              <a:spcBef>
                <a:spcPts val="400"/>
              </a:spcBef>
              <a:spcAft>
                <a:spcPts val="0"/>
              </a:spcAft>
              <a:buClr>
                <a:schemeClr val="lt1"/>
              </a:buClr>
              <a:buFont typeface="Helvetica Neue"/>
              <a:buChar char="✓"/>
              <a:defRPr sz="2000">
                <a:solidFill>
                  <a:schemeClr val="lt1"/>
                </a:solidFill>
                <a:latin typeface="Helvetica Neue"/>
                <a:ea typeface="Helvetica Neue"/>
                <a:cs typeface="Helvetica Neue"/>
                <a:sym typeface="Helvetica Neue"/>
              </a:defRPr>
            </a:lvl6pPr>
            <a:lvl7pPr algn="l" rtl="0" indent="-176212" marL="3262312">
              <a:spcBef>
                <a:spcPts val="400"/>
              </a:spcBef>
              <a:spcAft>
                <a:spcPts val="0"/>
              </a:spcAft>
              <a:buClr>
                <a:schemeClr val="lt1"/>
              </a:buClr>
              <a:buFont typeface="Helvetica Neue"/>
              <a:buChar char="✓"/>
              <a:defRPr sz="2000">
                <a:solidFill>
                  <a:schemeClr val="lt1"/>
                </a:solidFill>
                <a:latin typeface="Helvetica Neue"/>
                <a:ea typeface="Helvetica Neue"/>
                <a:cs typeface="Helvetica Neue"/>
                <a:sym typeface="Helvetica Neue"/>
              </a:defRPr>
            </a:lvl7pPr>
            <a:lvl8pPr algn="l" rtl="0" indent="-176212" marL="3719512">
              <a:spcBef>
                <a:spcPts val="400"/>
              </a:spcBef>
              <a:spcAft>
                <a:spcPts val="0"/>
              </a:spcAft>
              <a:buClr>
                <a:schemeClr val="lt1"/>
              </a:buClr>
              <a:buFont typeface="Helvetica Neue"/>
              <a:buChar char="✓"/>
              <a:defRPr sz="2000">
                <a:solidFill>
                  <a:schemeClr val="lt1"/>
                </a:solidFill>
                <a:latin typeface="Helvetica Neue"/>
                <a:ea typeface="Helvetica Neue"/>
                <a:cs typeface="Helvetica Neue"/>
                <a:sym typeface="Helvetica Neue"/>
              </a:defRPr>
            </a:lvl8pPr>
            <a:lvl9pPr algn="l" rtl="0" indent="-176212" marL="4176712">
              <a:spcBef>
                <a:spcPts val="400"/>
              </a:spcBef>
              <a:spcAft>
                <a:spcPts val="0"/>
              </a:spcAft>
              <a:buClr>
                <a:schemeClr val="lt1"/>
              </a:buClr>
              <a:buFont typeface="Helvetica Neue"/>
              <a:buChar char="✓"/>
              <a:defRPr sz="2000">
                <a:solidFill>
                  <a:schemeClr val="lt1"/>
                </a:solidFill>
                <a:latin typeface="Helvetica Neue"/>
                <a:ea typeface="Helvetica Neue"/>
                <a:cs typeface="Helvetica Neue"/>
                <a:sym typeface="Helvetica Neu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y="0" x="0"/>
          <a:ext cy="0" cx="0"/>
          <a:chOff y="0" x="0"/>
          <a:chExt cy="0" cx="0"/>
        </a:xfrm>
      </p:grpSpPr>
      <p:sp>
        <p:nvSpPr>
          <p:cNvPr id="9" name="Shape 9"/>
          <p:cNvSpPr txBox="1"/>
          <p:nvPr>
            <p:ph type="title"/>
          </p:nvPr>
        </p:nvSpPr>
        <p:spPr>
          <a:xfrm>
            <a:off y="274637" x="457200"/>
            <a:ext cy="1143000" cx="8229600"/>
          </a:xfrm>
          <a:prstGeom prst="rect">
            <a:avLst/>
          </a:prstGeom>
        </p:spPr>
        <p:txBody>
          <a:bodyPr bIns="91425" rIns="91425" lIns="91425" tIns="91425" anchor="b" anchorCtr="0"/>
          <a:lstStyle>
            <a:lvl1pPr marL="0">
              <a:buClr>
                <a:schemeClr val="dk1"/>
              </a:buClr>
              <a:buSzPct val="100000"/>
              <a:buNone/>
              <a:defRPr b="1" sz="3600">
                <a:solidFill>
                  <a:schemeClr val="dk1"/>
                </a:solidFill>
              </a:defRPr>
            </a:lvl1pPr>
            <a:lvl2pPr indent="228600" marL="0">
              <a:buClr>
                <a:schemeClr val="dk1"/>
              </a:buClr>
              <a:buSzPct val="100000"/>
              <a:buNone/>
              <a:defRPr b="1" sz="3600">
                <a:solidFill>
                  <a:schemeClr val="dk1"/>
                </a:solidFill>
              </a:defRPr>
            </a:lvl2pPr>
            <a:lvl3pPr indent="228600" marL="0">
              <a:buClr>
                <a:schemeClr val="dk1"/>
              </a:buClr>
              <a:buSzPct val="100000"/>
              <a:buNone/>
              <a:defRPr b="1" sz="3600">
                <a:solidFill>
                  <a:schemeClr val="dk1"/>
                </a:solidFill>
              </a:defRPr>
            </a:lvl3pPr>
            <a:lvl4pPr indent="228600" marL="0">
              <a:buClr>
                <a:schemeClr val="dk1"/>
              </a:buClr>
              <a:buSzPct val="100000"/>
              <a:buNone/>
              <a:defRPr b="1" sz="3600">
                <a:solidFill>
                  <a:schemeClr val="dk1"/>
                </a:solidFill>
              </a:defRPr>
            </a:lvl4pPr>
            <a:lvl5pPr indent="228600" marL="0">
              <a:buClr>
                <a:schemeClr val="dk1"/>
              </a:buClr>
              <a:buSzPct val="100000"/>
              <a:buNone/>
              <a:defRPr b="1" sz="3600">
                <a:solidFill>
                  <a:schemeClr val="dk1"/>
                </a:solidFill>
              </a:defRPr>
            </a:lvl5pPr>
            <a:lvl6pPr indent="228600" marL="0">
              <a:buClr>
                <a:schemeClr val="dk1"/>
              </a:buClr>
              <a:buSzPct val="100000"/>
              <a:buNone/>
              <a:defRPr b="1" sz="3600">
                <a:solidFill>
                  <a:schemeClr val="dk1"/>
                </a:solidFill>
              </a:defRPr>
            </a:lvl6pPr>
            <a:lvl7pPr indent="228600" marL="0">
              <a:buClr>
                <a:schemeClr val="dk1"/>
              </a:buClr>
              <a:buSzPct val="100000"/>
              <a:buNone/>
              <a:defRPr b="1" sz="3600">
                <a:solidFill>
                  <a:schemeClr val="dk1"/>
                </a:solidFill>
              </a:defRPr>
            </a:lvl7pPr>
            <a:lvl8pPr indent="228600" marL="0">
              <a:buClr>
                <a:schemeClr val="dk1"/>
              </a:buClr>
              <a:buSzPct val="100000"/>
              <a:buNone/>
              <a:defRPr b="1" sz="3600">
                <a:solidFill>
                  <a:schemeClr val="dk1"/>
                </a:solidFill>
              </a:defRPr>
            </a:lvl8pPr>
            <a:lvl9pPr indent="228600" marL="0">
              <a:buClr>
                <a:schemeClr val="dk1"/>
              </a:buClr>
              <a:buSzPct val="100000"/>
              <a:buNone/>
              <a:defRPr b="1" sz="3600">
                <a:solidFill>
                  <a:schemeClr val="dk1"/>
                </a:solidFill>
              </a:defRPr>
            </a:lvl9pPr>
          </a:lstStyle>
          <a:p/>
        </p:txBody>
      </p:sp>
      <p:sp>
        <p:nvSpPr>
          <p:cNvPr id="10" name="Shape 10"/>
          <p:cNvSpPr txBox="1"/>
          <p:nvPr>
            <p:ph idx="1" type="body"/>
          </p:nvPr>
        </p:nvSpPr>
        <p:spPr>
          <a:xfrm>
            <a:off y="1600200" x="457200"/>
            <a:ext cy="4967700" cx="8229600"/>
          </a:xfrm>
          <a:prstGeom prst="rect">
            <a:avLst/>
          </a:prstGeom>
        </p:spPr>
        <p:txBody>
          <a:bodyPr bIns="91425" rIns="91425" lIns="91425" tIns="91425" anchor="t" anchorCtr="0"/>
          <a:lstStyle>
            <a:lvl1pPr indent="-152400" marL="342900">
              <a:spcBef>
                <a:spcPts val="600"/>
              </a:spcBef>
              <a:buClr>
                <a:schemeClr val="dk1"/>
              </a:buClr>
              <a:buSzPct val="100000"/>
              <a:defRPr sz="3000">
                <a:solidFill>
                  <a:schemeClr val="dk1"/>
                </a:solidFill>
              </a:defRPr>
            </a:lvl1pPr>
            <a:lvl2pPr indent="-133350" marL="742950">
              <a:spcBef>
                <a:spcPts val="480"/>
              </a:spcBef>
              <a:buClr>
                <a:schemeClr val="dk1"/>
              </a:buClr>
              <a:buSzPct val="100000"/>
              <a:defRPr sz="2400">
                <a:solidFill>
                  <a:schemeClr val="dk1"/>
                </a:solidFill>
              </a:defRPr>
            </a:lvl2pPr>
            <a:lvl3pPr indent="-76200" marL="1143000">
              <a:spcBef>
                <a:spcPts val="480"/>
              </a:spcBef>
              <a:buClr>
                <a:schemeClr val="dk1"/>
              </a:buClr>
              <a:buSzPct val="100000"/>
              <a:defRPr sz="2400">
                <a:solidFill>
                  <a:schemeClr val="dk1"/>
                </a:solidFill>
              </a:defRPr>
            </a:lvl3pPr>
            <a:lvl4pPr indent="-114300" marL="1600200">
              <a:spcBef>
                <a:spcPts val="360"/>
              </a:spcBef>
              <a:buClr>
                <a:schemeClr val="dk1"/>
              </a:buClr>
              <a:buSzPct val="100000"/>
              <a:defRPr sz="1800">
                <a:solidFill>
                  <a:schemeClr val="dk1"/>
                </a:solidFill>
              </a:defRPr>
            </a:lvl4pPr>
            <a:lvl5pPr indent="-114300" marL="2057400">
              <a:spcBef>
                <a:spcPts val="360"/>
              </a:spcBef>
              <a:buClr>
                <a:schemeClr val="dk1"/>
              </a:buClr>
              <a:buSzPct val="100000"/>
              <a:defRPr sz="1800">
                <a:solidFill>
                  <a:schemeClr val="dk1"/>
                </a:solidFill>
              </a:defRPr>
            </a:lvl5pPr>
            <a:lvl6pPr indent="-114300" marL="2514600">
              <a:spcBef>
                <a:spcPts val="360"/>
              </a:spcBef>
              <a:buClr>
                <a:schemeClr val="dk1"/>
              </a:buClr>
              <a:buSzPct val="100000"/>
              <a:defRPr sz="1800">
                <a:solidFill>
                  <a:schemeClr val="dk1"/>
                </a:solidFill>
              </a:defRPr>
            </a:lvl6pPr>
            <a:lvl7pPr indent="-114300" marL="2971800">
              <a:spcBef>
                <a:spcPts val="360"/>
              </a:spcBef>
              <a:buClr>
                <a:schemeClr val="dk1"/>
              </a:buClr>
              <a:buSzPct val="100000"/>
              <a:defRPr sz="1800">
                <a:solidFill>
                  <a:schemeClr val="dk1"/>
                </a:solidFill>
              </a:defRPr>
            </a:lvl7pPr>
            <a:lvl8pPr indent="-114300" marL="3429000">
              <a:spcBef>
                <a:spcPts val="360"/>
              </a:spcBef>
              <a:buClr>
                <a:schemeClr val="dk1"/>
              </a:buClr>
              <a:buSzPct val="100000"/>
              <a:defRPr sz="1800">
                <a:solidFill>
                  <a:schemeClr val="dk1"/>
                </a:solidFill>
              </a:defRPr>
            </a:lvl8pPr>
            <a:lvl9pPr indent="-114300" marL="3886200">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2.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7.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7.xml" Type="http://schemas.openxmlformats.org/officeDocument/2006/relationships/slideLayout" Id="rId1"/><Relationship Target="../media/image10.jpg" Type="http://schemas.openxmlformats.org/officeDocument/2006/relationships/image" Id="rId4"/><Relationship Target="../media/image11.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7.xml" Type="http://schemas.openxmlformats.org/officeDocument/2006/relationships/slideLayout" Id="rId1"/><Relationship Target="../media/image06.jpg" Type="http://schemas.openxmlformats.org/officeDocument/2006/relationships/image" Id="rId4"/><Relationship Target="../media/image01.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7.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7.xml" Type="http://schemas.openxmlformats.org/officeDocument/2006/relationships/slideLayout" Id="rId1"/><Relationship Target="../media/image08.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7.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7.xml" Type="http://schemas.openxmlformats.org/officeDocument/2006/relationships/slideLayout" Id="rId1"/><Relationship Target="../media/image07.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7.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7.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7.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7.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7.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7.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7.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7.xml" Type="http://schemas.openxmlformats.org/officeDocument/2006/relationships/slideLayout" Id="rId1"/></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7.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7.xml" Type="http://schemas.openxmlformats.org/officeDocument/2006/relationships/slideLayout" Id="rId1"/></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7.xml" Type="http://schemas.openxmlformats.org/officeDocument/2006/relationships/slideLayout" Id="rId1"/></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7.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7.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7.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7.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7.xml" Type="http://schemas.openxmlformats.org/officeDocument/2006/relationships/slideLayout" Id="rId1"/></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7.xml" Type="http://schemas.openxmlformats.org/officeDocument/2006/relationships/slideLayout" Id="rId1"/></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7.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7.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7.xml" Type="http://schemas.openxmlformats.org/officeDocument/2006/relationships/slideLayout" Id="rId1"/><Relationship Target="../media/image04.png" Type="http://schemas.openxmlformats.org/officeDocument/2006/relationships/image" Id="rId4"/><Relationship Target="../media/image03.jpg" Type="http://schemas.openxmlformats.org/officeDocument/2006/relationships/image" Id="rId3"/><Relationship Target="../media/image00.jpg" Type="http://schemas.openxmlformats.org/officeDocument/2006/relationships/image"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7.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7.xml" Type="http://schemas.openxmlformats.org/officeDocument/2006/relationships/slideLayout" Id="rId1"/><Relationship Target="../media/image09.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7.xml" Type="http://schemas.openxmlformats.org/officeDocument/2006/relationships/slideLayout" Id="rId1"/><Relationship Target="../media/image05.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7.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y="0" x="0"/>
          <a:ext cy="0" cx="0"/>
          <a:chOff y="0" x="0"/>
          <a:chExt cy="0" cx="0"/>
        </a:xfrm>
      </p:grpSpPr>
      <p:pic>
        <p:nvPicPr>
          <p:cNvPr id="30" name="Shape 30"/>
          <p:cNvPicPr preferRelativeResize="0"/>
          <p:nvPr/>
        </p:nvPicPr>
        <p:blipFill>
          <a:blip r:embed="rId3"/>
          <a:stretch>
            <a:fillRect/>
          </a:stretch>
        </p:blipFill>
        <p:spPr>
          <a:xfrm>
            <a:off y="16049" x="-163256"/>
            <a:ext cy="6858001" cx="9307259"/>
          </a:xfrm>
          <a:prstGeom prst="rect">
            <a:avLst/>
          </a:prstGeom>
          <a:noFill/>
          <a:ln>
            <a:noFill/>
          </a:ln>
        </p:spPr>
      </p:pic>
      <p:sp>
        <p:nvSpPr>
          <p:cNvPr id="31" name="Shape 31"/>
          <p:cNvSpPr txBox="1"/>
          <p:nvPr/>
        </p:nvSpPr>
        <p:spPr>
          <a:xfrm>
            <a:off y="1985325" x="-163250"/>
            <a:ext cy="2672399" cx="9307200"/>
          </a:xfrm>
          <a:prstGeom prst="rect">
            <a:avLst/>
          </a:prstGeom>
        </p:spPr>
        <p:txBody>
          <a:bodyPr bIns="91425" rIns="91425" lIns="91425" tIns="91425" anchor="t" anchorCtr="0">
            <a:noAutofit/>
          </a:bodyPr>
          <a:lstStyle/>
          <a:p>
            <a:pPr algn="ctr">
              <a:buNone/>
            </a:pPr>
            <a:r>
              <a:rPr sz="9600" lang="en-US">
                <a:latin typeface="Garamond"/>
                <a:ea typeface="Garamond"/>
                <a:cs typeface="Garamond"/>
                <a:sym typeface="Garamond"/>
              </a:rPr>
              <a:t>Alternative</a:t>
            </a:r>
          </a:p>
        </p:txBody>
      </p:sp>
      <p:sp>
        <p:nvSpPr>
          <p:cNvPr id="32" name="Shape 32"/>
          <p:cNvSpPr txBox="1"/>
          <p:nvPr/>
        </p:nvSpPr>
        <p:spPr>
          <a:xfrm>
            <a:off y="3107900" x="-163225"/>
            <a:ext cy="2672399" cx="9307200"/>
          </a:xfrm>
          <a:prstGeom prst="rect">
            <a:avLst/>
          </a:prstGeom>
        </p:spPr>
        <p:txBody>
          <a:bodyPr bIns="91425" rIns="91425" lIns="91425" tIns="91425" anchor="t" anchorCtr="0">
            <a:noAutofit/>
          </a:bodyPr>
          <a:lstStyle/>
          <a:p>
            <a:pPr algn="ctr" rtl="0" lvl="0">
              <a:buNone/>
            </a:pPr>
            <a:r>
              <a:rPr sz="9600" lang="en-US">
                <a:latin typeface="Garamond"/>
                <a:ea typeface="Garamond"/>
                <a:cs typeface="Garamond"/>
                <a:sym typeface="Garamond"/>
              </a:rPr>
              <a:t>Story Forms</a:t>
            </a:r>
          </a:p>
        </p:txBody>
      </p:sp>
      <p:sp>
        <p:nvSpPr>
          <p:cNvPr id="33" name="Shape 33"/>
          <p:cNvSpPr txBox="1"/>
          <p:nvPr/>
        </p:nvSpPr>
        <p:spPr>
          <a:xfrm>
            <a:off y="5428475" x="-171200"/>
            <a:ext cy="1046400" cx="9307200"/>
          </a:xfrm>
          <a:prstGeom prst="rect">
            <a:avLst/>
          </a:prstGeom>
        </p:spPr>
        <p:txBody>
          <a:bodyPr bIns="91425" rIns="91425" lIns="91425" tIns="91425" anchor="t" anchorCtr="0">
            <a:noAutofit/>
          </a:bodyPr>
          <a:lstStyle/>
          <a:p>
            <a:pPr algn="ctr">
              <a:buNone/>
            </a:pPr>
            <a:r>
              <a:rPr sz="3000" lang="en-US">
                <a:latin typeface="Helvetica Neue"/>
                <a:ea typeface="Helvetica Neue"/>
                <a:cs typeface="Helvetica Neue"/>
                <a:sym typeface="Helvetica Neue"/>
              </a:rPr>
              <a:t>News Writing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y="0" x="0"/>
          <a:ext cy="0" cx="0"/>
          <a:chOff y="0" x="0"/>
          <a:chExt cy="0" cx="0"/>
        </a:xfrm>
      </p:grpSpPr>
      <p:sp>
        <p:nvSpPr>
          <p:cNvPr id="98" name="Shape 98"/>
          <p:cNvSpPr txBox="1"/>
          <p:nvPr/>
        </p:nvSpPr>
        <p:spPr>
          <a:xfrm>
            <a:off y="1905000" x="571500"/>
            <a:ext cy="4648199" cx="8572500"/>
          </a:xfrm>
          <a:prstGeom prst="rect">
            <a:avLst/>
          </a:prstGeom>
          <a:noFill/>
          <a:ln>
            <a:noFill/>
          </a:ln>
        </p:spPr>
        <p:txBody>
          <a:bodyPr bIns="45700" rIns="91425" lIns="91425" tIns="45700" anchor="t" anchorCtr="0">
            <a:noAutofit/>
          </a:bodyPr>
          <a:lstStyle/>
          <a:p>
            <a:pPr algn="l" rtl="0" lvl="0" marR="0" indent="-352425" marL="454025">
              <a:lnSpc>
                <a:spcPct val="100000"/>
              </a:lnSpc>
              <a:spcBef>
                <a:spcPts val="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s</a:t>
            </a:r>
            <a:r>
              <a:rPr strike="noStrike" u="none" b="0" cap="none" baseline="0" sz="3200" lang="en-US" i="0">
                <a:latin typeface="Helvetica Neue"/>
                <a:ea typeface="Helvetica Neue"/>
                <a:cs typeface="Helvetica Neue"/>
                <a:sym typeface="Helvetica Neue"/>
              </a:rPr>
              <a:t>tep-by-step</a:t>
            </a:r>
          </a:p>
          <a:p>
            <a:pPr algn="l" rtl="0" lvl="1" marR="0" indent="-360362" marL="919162">
              <a:lnSpc>
                <a:spcPct val="90000"/>
              </a:lnSpc>
              <a:spcBef>
                <a:spcPts val="64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b</a:t>
            </a:r>
            <a:r>
              <a:rPr strike="noStrike" u="none" b="0" cap="none" baseline="0" sz="3200" lang="en-US" i="0">
                <a:latin typeface="Helvetica Neue"/>
                <a:ea typeface="Helvetica Neue"/>
                <a:cs typeface="Helvetica Neue"/>
                <a:sym typeface="Helvetica Neue"/>
              </a:rPr>
              <a:t>ulleted/numbered list</a:t>
            </a:r>
          </a:p>
          <a:p>
            <a:pPr algn="l" rtl="0" lvl="1" marR="0" indent="-360362" marL="919162">
              <a:lnSpc>
                <a:spcPct val="90000"/>
              </a:lnSpc>
              <a:spcBef>
                <a:spcPts val="64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e</a:t>
            </a:r>
            <a:r>
              <a:rPr strike="noStrike" u="none" b="0" cap="none" baseline="0" sz="3200" lang="en-US" i="0">
                <a:latin typeface="Helvetica Neue"/>
                <a:ea typeface="Helvetica Neue"/>
                <a:cs typeface="Helvetica Neue"/>
                <a:sym typeface="Helvetica Neue"/>
              </a:rPr>
              <a:t>xample: </a:t>
            </a:r>
            <a:r>
              <a:rPr sz="3200" lang="en-US">
                <a:latin typeface="Helvetica Neue"/>
                <a:ea typeface="Helvetica Neue"/>
                <a:cs typeface="Helvetica Neue"/>
                <a:sym typeface="Helvetica Neue"/>
              </a:rPr>
              <a:t>h</a:t>
            </a:r>
            <a:r>
              <a:rPr strike="noStrike" u="none" b="0" cap="none" baseline="0" sz="3200" lang="en-US" i="0">
                <a:latin typeface="Helvetica Neue"/>
                <a:ea typeface="Helvetica Neue"/>
                <a:cs typeface="Helvetica Neue"/>
                <a:sym typeface="Helvetica Neue"/>
              </a:rPr>
              <a:t>ow to choose the right college</a:t>
            </a:r>
            <a:r>
              <a:rPr sz="1800" lang="en-US">
                <a:latin typeface="Helvetica Neue"/>
                <a:ea typeface="Helvetica Neue"/>
                <a:cs typeface="Helvetica Neue"/>
                <a:sym typeface="Helvetica Neue"/>
              </a:rPr>
              <a:t> </a:t>
            </a:r>
            <a:r>
              <a:rPr sz="3200" lang="en-US">
                <a:latin typeface="Helvetica Neue"/>
                <a:ea typeface="Helvetica Neue"/>
                <a:cs typeface="Helvetica Neue"/>
                <a:sym typeface="Helvetica Neue"/>
              </a:rPr>
              <a:t>(k</a:t>
            </a:r>
            <a:r>
              <a:rPr strike="noStrike" u="none" b="0" cap="none" baseline="0" sz="3200" lang="en-US" i="0">
                <a:latin typeface="Helvetica Neue"/>
                <a:ea typeface="Helvetica Neue"/>
                <a:cs typeface="Helvetica Neue"/>
                <a:sym typeface="Helvetica Neue"/>
              </a:rPr>
              <a:t>ey fields with short blurbs)</a:t>
            </a:r>
          </a:p>
          <a:p>
            <a:pPr algn="l" rtl="0" lvl="0" marR="0" indent="-352425" marL="454025">
              <a:lnSpc>
                <a:spcPct val="110000"/>
              </a:lnSpc>
              <a:spcBef>
                <a:spcPts val="64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p</a:t>
            </a:r>
            <a:r>
              <a:rPr strike="noStrike" u="none" b="0" cap="none" baseline="0" sz="3200" lang="en-US" i="0">
                <a:latin typeface="Helvetica Neue"/>
                <a:ea typeface="Helvetica Neue"/>
                <a:cs typeface="Helvetica Neue"/>
                <a:sym typeface="Helvetica Neue"/>
              </a:rPr>
              <a:t>ut steps in a logical or chronological order for readers (do this first, then this, then this, then this next …)</a:t>
            </a:r>
          </a:p>
        </p:txBody>
      </p:sp>
      <p:sp>
        <p:nvSpPr>
          <p:cNvPr id="99" name="Shape 99"/>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How to or step-by-step guide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pic>
        <p:nvPicPr>
          <p:cNvPr id="104" name="Shape 104"/>
          <p:cNvPicPr preferRelativeResize="0"/>
          <p:nvPr/>
        </p:nvPicPr>
        <p:blipFill>
          <a:blip r:embed="rId3"/>
          <a:stretch>
            <a:fillRect/>
          </a:stretch>
        </p:blipFill>
        <p:spPr>
          <a:xfrm>
            <a:off y="1172775" x="741801"/>
            <a:ext cy="4418398" cx="3578198"/>
          </a:xfrm>
          <a:prstGeom prst="rect">
            <a:avLst/>
          </a:prstGeom>
          <a:noFill/>
          <a:ln>
            <a:noFill/>
          </a:ln>
        </p:spPr>
      </p:pic>
      <p:pic>
        <p:nvPicPr>
          <p:cNvPr id="105" name="Shape 105"/>
          <p:cNvPicPr preferRelativeResize="0"/>
          <p:nvPr/>
        </p:nvPicPr>
        <p:blipFill>
          <a:blip r:embed="rId4"/>
          <a:stretch>
            <a:fillRect/>
          </a:stretch>
        </p:blipFill>
        <p:spPr>
          <a:xfrm>
            <a:off y="1172775" x="4264275"/>
            <a:ext cy="4418398" cx="3664075"/>
          </a:xfrm>
          <a:prstGeom prst="rect">
            <a:avLst/>
          </a:prstGeom>
          <a:noFill/>
          <a:ln>
            <a:noFill/>
          </a:ln>
        </p:spPr>
      </p:pic>
      <p:sp>
        <p:nvSpPr>
          <p:cNvPr id="106" name="Shape 106"/>
          <p:cNvSpPr txBox="1"/>
          <p:nvPr/>
        </p:nvSpPr>
        <p:spPr>
          <a:xfrm>
            <a:off y="5701775" x="741800"/>
            <a:ext cy="914400" cx="23810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lang="en-US">
                <a:latin typeface="Helvetica Neue"/>
                <a:ea typeface="Helvetica Neue"/>
                <a:cs typeface="Helvetica Neue"/>
                <a:sym typeface="Helvetica Neue"/>
              </a:rPr>
              <a:t>North Star</a:t>
            </a:r>
            <a:br>
              <a:rPr lang="en-US">
                <a:latin typeface="Helvetica Neue"/>
                <a:ea typeface="Helvetica Neue"/>
                <a:cs typeface="Helvetica Neue"/>
                <a:sym typeface="Helvetica Neue"/>
              </a:rPr>
            </a:br>
            <a:r>
              <a:rPr lang="en-US">
                <a:latin typeface="Helvetica Neue"/>
                <a:ea typeface="Helvetica Neue"/>
                <a:cs typeface="Helvetica Neue"/>
                <a:sym typeface="Helvetica Neue"/>
              </a:rPr>
              <a:t>Francis Howell North H.S.;</a:t>
            </a:r>
          </a:p>
          <a:p>
            <a:pPr algn="l" rtl="0" lvl="0" marR="0" indent="0" marL="0">
              <a:lnSpc>
                <a:spcPct val="100000"/>
              </a:lnSpc>
              <a:spcBef>
                <a:spcPts val="0"/>
              </a:spcBef>
              <a:spcAft>
                <a:spcPts val="0"/>
              </a:spcAft>
              <a:buClr>
                <a:schemeClr val="lt2"/>
              </a:buClr>
              <a:buSzPct val="25000"/>
              <a:buFont typeface="Helvetica Neue"/>
              <a:buNone/>
            </a:pPr>
            <a:r>
              <a:rPr lang="en-US">
                <a:latin typeface="Helvetica Neue"/>
                <a:ea typeface="Helvetica Neue"/>
                <a:cs typeface="Helvetica Neue"/>
                <a:sym typeface="Helvetica Neue"/>
              </a:rPr>
              <a:t>Saint Charles, Mo.</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y="0" x="0"/>
          <a:ext cy="0" cx="0"/>
          <a:chOff y="0" x="0"/>
          <a:chExt cy="0" cx="0"/>
        </a:xfrm>
      </p:grpSpPr>
      <p:pic>
        <p:nvPicPr>
          <p:cNvPr id="111" name="Shape 111"/>
          <p:cNvPicPr preferRelativeResize="0"/>
          <p:nvPr/>
        </p:nvPicPr>
        <p:blipFill>
          <a:blip r:embed="rId3"/>
          <a:stretch>
            <a:fillRect/>
          </a:stretch>
        </p:blipFill>
        <p:spPr>
          <a:xfrm>
            <a:off y="1733550" x="747725"/>
            <a:ext cy="3472524" cx="2831200"/>
          </a:xfrm>
          <a:prstGeom prst="rect">
            <a:avLst/>
          </a:prstGeom>
          <a:noFill/>
          <a:ln>
            <a:noFill/>
          </a:ln>
        </p:spPr>
      </p:pic>
      <p:pic>
        <p:nvPicPr>
          <p:cNvPr id="112" name="Shape 112"/>
          <p:cNvPicPr preferRelativeResize="0"/>
          <p:nvPr/>
        </p:nvPicPr>
        <p:blipFill>
          <a:blip r:embed="rId4"/>
          <a:stretch>
            <a:fillRect/>
          </a:stretch>
        </p:blipFill>
        <p:spPr>
          <a:xfrm>
            <a:off y="1733550" x="4825506"/>
            <a:ext cy="3472524" cx="340016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y="0" x="0"/>
          <a:ext cy="0" cx="0"/>
          <a:chOff y="0" x="0"/>
          <a:chExt cy="0" cx="0"/>
        </a:xfrm>
      </p:grpSpPr>
      <p:sp>
        <p:nvSpPr>
          <p:cNvPr id="117" name="Shape 117"/>
          <p:cNvSpPr txBox="1"/>
          <p:nvPr/>
        </p:nvSpPr>
        <p:spPr>
          <a:xfrm>
            <a:off y="1828800" x="457200"/>
            <a:ext cy="4800600" cx="8381999"/>
          </a:xfrm>
          <a:prstGeom prst="rect">
            <a:avLst/>
          </a:prstGeom>
          <a:noFill/>
          <a:ln>
            <a:noFill/>
          </a:ln>
        </p:spPr>
        <p:txBody>
          <a:bodyPr bIns="45700" rIns="91425" lIns="91425" tIns="45700" anchor="t" anchorCtr="0">
            <a:noAutofit/>
          </a:bodyPr>
          <a:lstStyle/>
          <a:p>
            <a:pPr algn="l" rtl="0" lvl="0" marR="0" indent="-352425" marL="454025">
              <a:lnSpc>
                <a:spcPct val="110000"/>
              </a:lnSpc>
              <a:spcBef>
                <a:spcPts val="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e</a:t>
            </a:r>
            <a:r>
              <a:rPr strike="noStrike" u="none" b="0" cap="none" baseline="0" sz="3200" lang="en-US" i="0">
                <a:latin typeface="Helvetica Neue"/>
                <a:ea typeface="Helvetica Neue"/>
                <a:cs typeface="Helvetica Neue"/>
                <a:sym typeface="Helvetica Neue"/>
              </a:rPr>
              <a:t>ye scans looking for interesting info</a:t>
            </a:r>
          </a:p>
          <a:p>
            <a:pPr algn="l" rtl="0" lvl="0" marR="0" indent="-352425" marL="454025">
              <a:lnSpc>
                <a:spcPct val="110000"/>
              </a:lnSpc>
              <a:spcBef>
                <a:spcPts val="64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c</a:t>
            </a:r>
            <a:r>
              <a:rPr strike="noStrike" u="none" b="0" cap="none" baseline="0" sz="3200" lang="en-US" i="0">
                <a:latin typeface="Helvetica Neue"/>
                <a:ea typeface="Helvetica Neue"/>
                <a:cs typeface="Helvetica Neue"/>
                <a:sym typeface="Helvetica Neue"/>
              </a:rPr>
              <a:t>an be a little tricky to reproduce, so think through how you are going to create the map </a:t>
            </a:r>
            <a:r>
              <a:rPr strike="noStrike" u="none" b="0" cap="none" baseline="0" sz="3200" lang="en-US" i="1">
                <a:latin typeface="Helvetica Neue"/>
                <a:ea typeface="Helvetica Neue"/>
                <a:cs typeface="Helvetica Neue"/>
                <a:sym typeface="Helvetica Neue"/>
              </a:rPr>
              <a:t>before you do it</a:t>
            </a:r>
          </a:p>
          <a:p>
            <a:pPr algn="l" rtl="0" lvl="0" marR="0" indent="-352425" marL="454025">
              <a:lnSpc>
                <a:spcPct val="110000"/>
              </a:lnSpc>
              <a:spcBef>
                <a:spcPts val="64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w</a:t>
            </a:r>
            <a:r>
              <a:rPr strike="noStrike" u="none" b="0" cap="none" baseline="0" sz="3200" lang="en-US" i="0">
                <a:latin typeface="Helvetica Neue"/>
                <a:ea typeface="Helvetica Neue"/>
                <a:cs typeface="Helvetica Neue"/>
                <a:sym typeface="Helvetica Neue"/>
              </a:rPr>
              <a:t>orks better if it</a:t>
            </a:r>
            <a:r>
              <a:rPr sz="3200" lang="en-US">
                <a:latin typeface="Helvetica Neue"/>
                <a:ea typeface="Helvetica Neue"/>
                <a:cs typeface="Helvetica Neue"/>
                <a:sym typeface="Helvetica Neue"/>
              </a:rPr>
              <a:t>’</a:t>
            </a:r>
            <a:r>
              <a:rPr strike="noStrike" u="none" b="0" cap="none" baseline="0" sz="3200" lang="en-US" i="0">
                <a:latin typeface="Helvetica Neue"/>
                <a:ea typeface="Helvetica Neue"/>
                <a:cs typeface="Helvetica Neue"/>
                <a:sym typeface="Helvetica Neue"/>
              </a:rPr>
              <a:t>s not a “normal” map</a:t>
            </a:r>
          </a:p>
          <a:p>
            <a:pPr algn="l" rtl="0" lvl="1" marR="0" indent="-360362" marL="919162">
              <a:lnSpc>
                <a:spcPct val="100000"/>
              </a:lnSpc>
              <a:spcBef>
                <a:spcPts val="560"/>
              </a:spcBef>
              <a:spcAft>
                <a:spcPts val="0"/>
              </a:spcAft>
              <a:buClr>
                <a:srgbClr val="000000"/>
              </a:buClr>
              <a:buSzPct val="100000"/>
              <a:buFont typeface="Helvetica Neue"/>
              <a:buChar char="○"/>
            </a:pPr>
            <a:r>
              <a:rPr sz="2800" lang="en-US">
                <a:latin typeface="Helvetica Neue"/>
                <a:ea typeface="Helvetica Neue"/>
                <a:cs typeface="Helvetica Neue"/>
                <a:sym typeface="Helvetica Neue"/>
              </a:rPr>
              <a:t>p</a:t>
            </a:r>
            <a:r>
              <a:rPr strike="noStrike" u="none" b="0" cap="none" baseline="0" sz="2800" lang="en-US" i="0">
                <a:latin typeface="Helvetica Neue"/>
                <a:ea typeface="Helvetica Neue"/>
                <a:cs typeface="Helvetica Neue"/>
                <a:sym typeface="Helvetica Neue"/>
              </a:rPr>
              <a:t>erspective</a:t>
            </a:r>
          </a:p>
          <a:p>
            <a:pPr algn="l" rtl="0" lvl="1" marR="0" indent="-360362" marL="919162">
              <a:lnSpc>
                <a:spcPct val="100000"/>
              </a:lnSpc>
              <a:spcBef>
                <a:spcPts val="560"/>
              </a:spcBef>
              <a:spcAft>
                <a:spcPts val="0"/>
              </a:spcAft>
              <a:buClr>
                <a:srgbClr val="000000"/>
              </a:buClr>
              <a:buSzPct val="100000"/>
              <a:buFont typeface="Helvetica Neue"/>
              <a:buChar char="○"/>
            </a:pPr>
            <a:r>
              <a:rPr sz="2800" lang="en-US">
                <a:latin typeface="Helvetica Neue"/>
                <a:ea typeface="Helvetica Neue"/>
                <a:cs typeface="Helvetica Neue"/>
                <a:sym typeface="Helvetica Neue"/>
              </a:rPr>
              <a:t>c</a:t>
            </a:r>
            <a:r>
              <a:rPr strike="noStrike" u="none" b="0" cap="none" baseline="0" sz="2800" lang="en-US" i="0">
                <a:latin typeface="Helvetica Neue"/>
                <a:ea typeface="Helvetica Neue"/>
                <a:cs typeface="Helvetica Neue"/>
                <a:sym typeface="Helvetica Neue"/>
              </a:rPr>
              <a:t>olor</a:t>
            </a:r>
          </a:p>
          <a:p>
            <a:pPr algn="l" rtl="0" lvl="1" marR="0" indent="-360362" marL="919162">
              <a:lnSpc>
                <a:spcPct val="100000"/>
              </a:lnSpc>
              <a:spcBef>
                <a:spcPts val="560"/>
              </a:spcBef>
              <a:spcAft>
                <a:spcPts val="0"/>
              </a:spcAft>
              <a:buClr>
                <a:srgbClr val="000000"/>
              </a:buClr>
              <a:buSzPct val="100000"/>
              <a:buFont typeface="Helvetica Neue"/>
              <a:buChar char="○"/>
            </a:pPr>
            <a:r>
              <a:rPr sz="2800" lang="en-US">
                <a:latin typeface="Helvetica Neue"/>
                <a:ea typeface="Helvetica Neue"/>
                <a:cs typeface="Helvetica Neue"/>
                <a:sym typeface="Helvetica Neue"/>
              </a:rPr>
              <a:t>i</a:t>
            </a:r>
            <a:r>
              <a:rPr strike="noStrike" u="none" b="0" cap="none" baseline="0" sz="2800" lang="en-US" i="0">
                <a:latin typeface="Helvetica Neue"/>
                <a:ea typeface="Helvetica Neue"/>
                <a:cs typeface="Helvetica Neue"/>
                <a:sym typeface="Helvetica Neue"/>
              </a:rPr>
              <a:t>llustrations</a:t>
            </a:r>
          </a:p>
          <a:p>
            <a:r>
              <a:t/>
            </a:r>
          </a:p>
        </p:txBody>
      </p:sp>
      <p:sp>
        <p:nvSpPr>
          <p:cNvPr id="118" name="Shape 118"/>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Map</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y="0" x="0"/>
          <a:ext cy="0" cx="0"/>
          <a:chOff y="0" x="0"/>
          <a:chExt cy="0" cx="0"/>
        </a:xfrm>
      </p:grpSpPr>
      <p:sp>
        <p:nvSpPr>
          <p:cNvPr id="124" name="Shape 124"/>
          <p:cNvSpPr txBox="1"/>
          <p:nvPr/>
        </p:nvSpPr>
        <p:spPr>
          <a:xfrm>
            <a:off y="1981200" x="571500"/>
            <a:ext cy="3809999" cx="8001000"/>
          </a:xfrm>
          <a:prstGeom prst="rect">
            <a:avLst/>
          </a:prstGeom>
          <a:noFill/>
          <a:ln>
            <a:noFill/>
          </a:ln>
        </p:spPr>
        <p:txBody>
          <a:bodyPr bIns="45700" rIns="91425" lIns="91425" tIns="45700" anchor="t" anchorCtr="0">
            <a:noAutofit/>
          </a:bodyPr>
          <a:lstStyle/>
          <a:p/>
        </p:txBody>
      </p:sp>
      <p:pic>
        <p:nvPicPr>
          <p:cNvPr id="125" name="Shape 125"/>
          <p:cNvPicPr preferRelativeResize="0"/>
          <p:nvPr/>
        </p:nvPicPr>
        <p:blipFill>
          <a:blip r:embed="rId3"/>
          <a:stretch>
            <a:fillRect/>
          </a:stretch>
        </p:blipFill>
        <p:spPr>
          <a:xfrm>
            <a:off y="401275" x="432075"/>
            <a:ext cy="4933675" cx="8525000"/>
          </a:xfrm>
          <a:prstGeom prst="rect">
            <a:avLst/>
          </a:prstGeom>
          <a:noFill/>
          <a:ln>
            <a:noFill/>
          </a:ln>
        </p:spPr>
      </p:pic>
      <p:sp>
        <p:nvSpPr>
          <p:cNvPr id="126" name="Shape 126"/>
          <p:cNvSpPr txBox="1"/>
          <p:nvPr/>
        </p:nvSpPr>
        <p:spPr>
          <a:xfrm>
            <a:off y="5635675" x="601000"/>
            <a:ext cy="914400" cx="26213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lang="en-US">
                <a:latin typeface="Helvetica Neue"/>
                <a:ea typeface="Helvetica Neue"/>
                <a:cs typeface="Helvetica Neue"/>
                <a:sym typeface="Helvetica Neue"/>
              </a:rPr>
              <a:t>North Star</a:t>
            </a:r>
            <a:br>
              <a:rPr lang="en-US">
                <a:latin typeface="Helvetica Neue"/>
                <a:ea typeface="Helvetica Neue"/>
                <a:cs typeface="Helvetica Neue"/>
                <a:sym typeface="Helvetica Neue"/>
              </a:rPr>
            </a:br>
            <a:r>
              <a:rPr lang="en-US">
                <a:latin typeface="Helvetica Neue"/>
                <a:ea typeface="Helvetica Neue"/>
                <a:cs typeface="Helvetica Neue"/>
                <a:sym typeface="Helvetica Neue"/>
              </a:rPr>
              <a:t>Francis Howell North H.S.;</a:t>
            </a:r>
          </a:p>
          <a:p>
            <a:pPr algn="l" rtl="0" lvl="0" marR="0" indent="0" marL="0">
              <a:lnSpc>
                <a:spcPct val="100000"/>
              </a:lnSpc>
              <a:spcBef>
                <a:spcPts val="0"/>
              </a:spcBef>
              <a:spcAft>
                <a:spcPts val="0"/>
              </a:spcAft>
              <a:buClr>
                <a:schemeClr val="lt2"/>
              </a:buClr>
              <a:buSzPct val="25000"/>
              <a:buFont typeface="Helvetica Neue"/>
              <a:buNone/>
            </a:pPr>
            <a:r>
              <a:rPr lang="en-US">
                <a:latin typeface="Helvetica Neue"/>
                <a:ea typeface="Helvetica Neue"/>
                <a:cs typeface="Helvetica Neue"/>
                <a:sym typeface="Helvetica Neue"/>
              </a:rPr>
              <a:t>Saint Charles, Mo.</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y="0" x="0"/>
          <a:ext cy="0" cx="0"/>
          <a:chOff y="0" x="0"/>
          <a:chExt cy="0" cx="0"/>
        </a:xfrm>
      </p:grpSpPr>
      <p:sp>
        <p:nvSpPr>
          <p:cNvPr id="131" name="Shape 131"/>
          <p:cNvSpPr txBox="1"/>
          <p:nvPr/>
        </p:nvSpPr>
        <p:spPr>
          <a:xfrm>
            <a:off y="1981200" x="465100"/>
            <a:ext cy="4572000" cx="8298000"/>
          </a:xfrm>
          <a:prstGeom prst="rect">
            <a:avLst/>
          </a:prstGeom>
          <a:noFill/>
          <a:ln>
            <a:noFill/>
          </a:ln>
        </p:spPr>
        <p:txBody>
          <a:bodyPr bIns="45700" rIns="91425" lIns="91425" tIns="45700" anchor="t" anchorCtr="0">
            <a:noAutofit/>
          </a:bodyPr>
          <a:lstStyle/>
          <a:p>
            <a:pPr algn="l" rtl="0" lvl="0" marR="0" indent="-352425" marL="454025">
              <a:lnSpc>
                <a:spcPct val="110000"/>
              </a:lnSpc>
              <a:spcBef>
                <a:spcPts val="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s</a:t>
            </a:r>
            <a:r>
              <a:rPr strike="noStrike" u="none" b="0" cap="none" baseline="0" sz="3200" lang="en-US" i="0">
                <a:latin typeface="Helvetica Neue"/>
                <a:ea typeface="Helvetica Neue"/>
                <a:cs typeface="Helvetica Neue"/>
                <a:sym typeface="Helvetica Neue"/>
              </a:rPr>
              <a:t>everal people are quoted on the same topic</a:t>
            </a:r>
          </a:p>
          <a:p>
            <a:pPr algn="l" rtl="0" lvl="0" marR="0" indent="-352425" marL="454025">
              <a:lnSpc>
                <a:spcPct val="110000"/>
              </a:lnSpc>
              <a:spcBef>
                <a:spcPts val="64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a</a:t>
            </a:r>
            <a:r>
              <a:rPr strike="noStrike" u="none" b="0" cap="none" baseline="0" sz="3200" lang="en-US" i="0">
                <a:latin typeface="Helvetica Neue"/>
                <a:ea typeface="Helvetica Neue"/>
                <a:cs typeface="Helvetica Neue"/>
                <a:sym typeface="Helvetica Neue"/>
              </a:rPr>
              <a:t>sk the same question of everyone, and make sure it is an </a:t>
            </a:r>
            <a:r>
              <a:rPr sz="3200" lang="en-US">
                <a:latin typeface="Helvetica Neue"/>
                <a:ea typeface="Helvetica Neue"/>
                <a:cs typeface="Helvetica Neue"/>
                <a:sym typeface="Helvetica Neue"/>
              </a:rPr>
              <a:t>open-ended</a:t>
            </a:r>
            <a:r>
              <a:rPr strike="noStrike" u="none" b="0" cap="none" baseline="0" sz="3200" lang="en-US" i="0">
                <a:latin typeface="Helvetica Neue"/>
                <a:ea typeface="Helvetica Neue"/>
                <a:cs typeface="Helvetica Neue"/>
                <a:sym typeface="Helvetica Neue"/>
              </a:rPr>
              <a:t> question (one that takes a sentence to answer)</a:t>
            </a:r>
          </a:p>
          <a:p>
            <a:pPr algn="l" rtl="0" lvl="0" marR="0" indent="-352425" marL="454025">
              <a:lnSpc>
                <a:spcPct val="110000"/>
              </a:lnSpc>
              <a:spcBef>
                <a:spcPts val="64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a</a:t>
            </a:r>
            <a:r>
              <a:rPr strike="noStrike" u="none" b="0" cap="none" baseline="0" sz="3200" lang="en-US" i="0">
                <a:latin typeface="Helvetica Neue"/>
                <a:ea typeface="Helvetica Neue"/>
                <a:cs typeface="Helvetica Neue"/>
                <a:sym typeface="Helvetica Neue"/>
              </a:rPr>
              <a:t>nother option is to sample one significant person’s opinion on several topics</a:t>
            </a:r>
          </a:p>
        </p:txBody>
      </p:sp>
      <p:sp>
        <p:nvSpPr>
          <p:cNvPr id="132" name="Shape 132"/>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Quote collection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y="0" x="0"/>
          <a:ext cy="0" cx="0"/>
          <a:chOff y="0" x="0"/>
          <a:chExt cy="0" cx="0"/>
        </a:xfrm>
      </p:grpSpPr>
      <p:sp>
        <p:nvSpPr>
          <p:cNvPr id="137" name="Shape 137"/>
          <p:cNvSpPr txBox="1"/>
          <p:nvPr>
            <p:ph idx="1" type="body"/>
          </p:nvPr>
        </p:nvSpPr>
        <p:spPr>
          <a:xfrm>
            <a:off y="1981200" x="571500"/>
            <a:ext cy="3809999" cx="8001000"/>
          </a:xfrm>
          <a:prstGeom prst="rect">
            <a:avLst/>
          </a:prstGeom>
        </p:spPr>
        <p:txBody>
          <a:bodyPr bIns="91425" rIns="91425" lIns="91425" tIns="91425" anchor="t" anchorCtr="0">
            <a:noAutofit/>
          </a:bodyPr>
          <a:lstStyle/>
          <a:p/>
        </p:txBody>
      </p:sp>
      <p:pic>
        <p:nvPicPr>
          <p:cNvPr id="138" name="Shape 138"/>
          <p:cNvPicPr preferRelativeResize="0"/>
          <p:nvPr/>
        </p:nvPicPr>
        <p:blipFill>
          <a:blip r:embed="rId3"/>
          <a:stretch>
            <a:fillRect/>
          </a:stretch>
        </p:blipFill>
        <p:spPr>
          <a:xfrm>
            <a:off y="2152050" x="0"/>
            <a:ext cy="2553898" cx="9144002"/>
          </a:xfrm>
          <a:prstGeom prst="rect">
            <a:avLst/>
          </a:prstGeom>
          <a:noFill/>
          <a:ln>
            <a:noFill/>
          </a:ln>
        </p:spPr>
      </p:pic>
      <p:sp>
        <p:nvSpPr>
          <p:cNvPr id="139" name="Shape 139"/>
          <p:cNvSpPr txBox="1"/>
          <p:nvPr/>
        </p:nvSpPr>
        <p:spPr>
          <a:xfrm>
            <a:off y="5070075" x="459600"/>
            <a:ext cy="914400" cx="197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lang="en-US">
                <a:latin typeface="Helvetica Neue"/>
                <a:ea typeface="Helvetica Neue"/>
                <a:cs typeface="Helvetica Neue"/>
                <a:sym typeface="Helvetica Neue"/>
              </a:rPr>
              <a:t>Details</a:t>
            </a:r>
            <a:br>
              <a:rPr lang="en-US">
                <a:latin typeface="Helvetica Neue"/>
                <a:ea typeface="Helvetica Neue"/>
                <a:cs typeface="Helvetica Neue"/>
                <a:sym typeface="Helvetica Neue"/>
              </a:rPr>
            </a:br>
            <a:r>
              <a:rPr lang="en-US">
                <a:latin typeface="Helvetica Neue"/>
                <a:ea typeface="Helvetica Neue"/>
                <a:cs typeface="Helvetica Neue"/>
                <a:sym typeface="Helvetica Neue"/>
              </a:rPr>
              <a:t>Whitney H.S.;</a:t>
            </a:r>
          </a:p>
          <a:p>
            <a:pPr algn="l" rtl="0" lvl="0" marR="0" indent="0" marL="0">
              <a:lnSpc>
                <a:spcPct val="100000"/>
              </a:lnSpc>
              <a:spcBef>
                <a:spcPts val="0"/>
              </a:spcBef>
              <a:spcAft>
                <a:spcPts val="0"/>
              </a:spcAft>
              <a:buClr>
                <a:schemeClr val="lt2"/>
              </a:buClr>
              <a:buSzPct val="25000"/>
              <a:buFont typeface="Helvetica Neue"/>
              <a:buNone/>
            </a:pPr>
            <a:r>
              <a:rPr lang="en-US">
                <a:latin typeface="Helvetica Neue"/>
                <a:ea typeface="Helvetica Neue"/>
                <a:cs typeface="Helvetica Neue"/>
                <a:sym typeface="Helvetica Neue"/>
              </a:rPr>
              <a:t>Rocklin, Calif.</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y="0" x="0"/>
          <a:ext cy="0" cx="0"/>
          <a:chOff y="0" x="0"/>
          <a:chExt cy="0" cx="0"/>
        </a:xfrm>
      </p:grpSpPr>
      <p:sp>
        <p:nvSpPr>
          <p:cNvPr id="144" name="Shape 144"/>
          <p:cNvSpPr txBox="1"/>
          <p:nvPr/>
        </p:nvSpPr>
        <p:spPr>
          <a:xfrm>
            <a:off y="1981200" x="304800"/>
            <a:ext cy="4876799" cx="8534399"/>
          </a:xfrm>
          <a:prstGeom prst="rect">
            <a:avLst/>
          </a:prstGeom>
          <a:noFill/>
          <a:ln>
            <a:noFill/>
          </a:ln>
        </p:spPr>
        <p:txBody>
          <a:bodyPr bIns="45700" rIns="91425" lIns="91425" tIns="45700" anchor="t" anchorCtr="0">
            <a:noAutofit/>
          </a:bodyPr>
          <a:lstStyle/>
          <a:p>
            <a:pPr algn="l" rtl="0" lvl="0" marR="0" indent="-352425" marL="454025">
              <a:lnSpc>
                <a:spcPct val="110000"/>
              </a:lnSpc>
              <a:spcBef>
                <a:spcPts val="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p</a:t>
            </a:r>
            <a:r>
              <a:rPr strike="noStrike" u="none" b="0" cap="none" baseline="0" sz="3200" lang="en-US" i="0">
                <a:latin typeface="Helvetica Neue"/>
                <a:ea typeface="Helvetica Neue"/>
                <a:cs typeface="Helvetica Neue"/>
                <a:sym typeface="Helvetica Neue"/>
              </a:rPr>
              <a:t>rovide information about what’s in a photograph</a:t>
            </a:r>
          </a:p>
          <a:p>
            <a:pPr algn="l" rtl="0" lvl="0" marR="0" indent="-352425" marL="454025">
              <a:lnSpc>
                <a:spcPct val="110000"/>
              </a:lnSpc>
              <a:spcBef>
                <a:spcPts val="64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e</a:t>
            </a:r>
            <a:r>
              <a:rPr strike="noStrike" u="none" b="0" cap="none" baseline="0" sz="3200" lang="en-US" i="0">
                <a:latin typeface="Helvetica Neue"/>
                <a:ea typeface="Helvetica Neue"/>
                <a:cs typeface="Helvetica Neue"/>
                <a:sym typeface="Helvetica Neue"/>
              </a:rPr>
              <a:t>xample:</a:t>
            </a:r>
            <a:r>
              <a:rPr sz="3200" lang="en-US">
                <a:latin typeface="Helvetica Neue"/>
                <a:ea typeface="Helvetica Neue"/>
                <a:cs typeface="Helvetica Neue"/>
                <a:sym typeface="Helvetica Neue"/>
              </a:rPr>
              <a:t> c</a:t>
            </a:r>
            <a:r>
              <a:rPr strike="noStrike" u="none" b="0" cap="none" baseline="0" sz="3200" lang="en-US" i="0">
                <a:latin typeface="Helvetica Neue"/>
                <a:ea typeface="Helvetica Neue"/>
                <a:cs typeface="Helvetica Neue"/>
                <a:sym typeface="Helvetica Neue"/>
              </a:rPr>
              <a:t>ost of a </a:t>
            </a:r>
            <a:r>
              <a:rPr sz="3200" lang="en-US">
                <a:latin typeface="Helvetica Neue"/>
                <a:ea typeface="Helvetica Neue"/>
                <a:cs typeface="Helvetica Neue"/>
                <a:sym typeface="Helvetica Neue"/>
              </a:rPr>
              <a:t>p</a:t>
            </a:r>
            <a:r>
              <a:rPr strike="noStrike" u="none" b="0" cap="none" baseline="0" sz="3200" lang="en-US" i="0">
                <a:latin typeface="Helvetica Neue"/>
                <a:ea typeface="Helvetica Neue"/>
                <a:cs typeface="Helvetica Neue"/>
                <a:sym typeface="Helvetica Neue"/>
              </a:rPr>
              <a:t>rom outfit with photo of a male and female student wearing appropriate attire</a:t>
            </a:r>
            <a:r>
              <a:rPr sz="3200" lang="en-US">
                <a:latin typeface="Helvetica Neue"/>
                <a:ea typeface="Helvetica Neue"/>
                <a:cs typeface="Helvetica Neue"/>
                <a:sym typeface="Helvetica Neue"/>
              </a:rPr>
              <a:t>;</a:t>
            </a:r>
            <a:r>
              <a:rPr strike="noStrike" u="none" b="0" cap="none" baseline="0" sz="3200" lang="en-US" i="0">
                <a:latin typeface="Helvetica Neue"/>
                <a:ea typeface="Helvetica Neue"/>
                <a:cs typeface="Helvetica Neue"/>
                <a:sym typeface="Helvetica Neue"/>
              </a:rPr>
              <a:t> </a:t>
            </a:r>
            <a:r>
              <a:rPr sz="3200" lang="en-US">
                <a:latin typeface="Helvetica Neue"/>
                <a:ea typeface="Helvetica Neue"/>
                <a:cs typeface="Helvetica Neue"/>
                <a:sym typeface="Helvetica Neue"/>
              </a:rPr>
              <a:t>price of each aspect</a:t>
            </a:r>
            <a:r>
              <a:rPr strike="noStrike" u="none" b="0" cap="none" baseline="0" sz="3200" lang="en-US" i="0">
                <a:latin typeface="Helvetica Neue"/>
                <a:ea typeface="Helvetica Neue"/>
                <a:cs typeface="Helvetica Neue"/>
                <a:sym typeface="Helvetica Neue"/>
              </a:rPr>
              <a:t> from head to toe (hair, makeup, dress, shoes, flowers, tux or suit/tie, jewelry, etc.)</a:t>
            </a:r>
          </a:p>
        </p:txBody>
      </p:sp>
      <p:sp>
        <p:nvSpPr>
          <p:cNvPr id="145" name="Shape 145"/>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Annotated photo or diagram</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y="0" x="0"/>
          <a:ext cy="0" cx="0"/>
          <a:chOff y="0" x="0"/>
          <a:chExt cy="0" cx="0"/>
        </a:xfrm>
      </p:grpSpPr>
      <p:sp>
        <p:nvSpPr>
          <p:cNvPr id="150" name="Shape 150"/>
          <p:cNvSpPr txBox="1"/>
          <p:nvPr/>
        </p:nvSpPr>
        <p:spPr>
          <a:xfrm>
            <a:off y="1981200" x="571500"/>
            <a:ext cy="4114800" cx="8001000"/>
          </a:xfrm>
          <a:prstGeom prst="rect">
            <a:avLst/>
          </a:prstGeom>
          <a:noFill/>
          <a:ln>
            <a:noFill/>
          </a:ln>
        </p:spPr>
        <p:txBody>
          <a:bodyPr bIns="45700" rIns="91425" lIns="91425" tIns="45700" anchor="t" anchorCtr="0">
            <a:noAutofit/>
          </a:bodyPr>
          <a:lstStyle/>
          <a:p>
            <a:pPr algn="l" rtl="0" lvl="0" marR="0" indent="-352425" marL="454025">
              <a:lnSpc>
                <a:spcPct val="110000"/>
              </a:lnSpc>
              <a:spcBef>
                <a:spcPts val="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Choose one alternative story form other than a poll that goes with a story that you are currently working on. (</a:t>
            </a:r>
            <a:r>
              <a:rPr sz="3200" lang="en-US">
                <a:latin typeface="Helvetica Neue"/>
                <a:ea typeface="Helvetica Neue"/>
                <a:cs typeface="Helvetica Neue"/>
                <a:sym typeface="Helvetica Neue"/>
              </a:rPr>
              <a:t>c</a:t>
            </a:r>
            <a:r>
              <a:rPr strike="noStrike" u="none" b="0" cap="none" baseline="0" sz="3200" lang="en-US" i="0">
                <a:latin typeface="Helvetica Neue"/>
                <a:ea typeface="Helvetica Neue"/>
                <a:cs typeface="Helvetica Neue"/>
                <a:sym typeface="Helvetica Neue"/>
              </a:rPr>
              <a:t>harticle, timeline, map, fast facts box, how-to box, quote collection, annotated diagram)</a:t>
            </a:r>
          </a:p>
          <a:p>
            <a:pPr algn="l" rtl="0" lvl="0" marR="0" indent="-352425" marL="454025">
              <a:lnSpc>
                <a:spcPct val="110000"/>
              </a:lnSpc>
              <a:spcBef>
                <a:spcPts val="64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Create it to go with your story. </a:t>
            </a:r>
          </a:p>
        </p:txBody>
      </p:sp>
      <p:sp>
        <p:nvSpPr>
          <p:cNvPr id="151" name="Shape 151"/>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Assignment A</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y="0" x="0"/>
          <a:ext cy="0" cx="0"/>
          <a:chOff y="0" x="0"/>
          <a:chExt cy="0" cx="0"/>
        </a:xfrm>
      </p:grpSpPr>
      <p:sp>
        <p:nvSpPr>
          <p:cNvPr id="156" name="Shape 156"/>
          <p:cNvSpPr txBox="1"/>
          <p:nvPr/>
        </p:nvSpPr>
        <p:spPr>
          <a:xfrm>
            <a:off y="1981200" x="571500"/>
            <a:ext cy="2895600" cx="8001000"/>
          </a:xfrm>
          <a:prstGeom prst="rect">
            <a:avLst/>
          </a:prstGeom>
          <a:noFill/>
          <a:ln>
            <a:noFill/>
          </a:ln>
        </p:spPr>
        <p:txBody>
          <a:bodyPr bIns="45700" rIns="91425" lIns="91425" tIns="45700" anchor="t" anchorCtr="0">
            <a:noAutofit/>
          </a:bodyPr>
          <a:lstStyle/>
          <a:p>
            <a:pPr algn="l" rtl="0" lvl="0" marR="0" indent="-352425" marL="454025">
              <a:lnSpc>
                <a:spcPct val="110000"/>
              </a:lnSpc>
              <a:spcBef>
                <a:spcPts val="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Don’t let your story be limited because it won’t fit within a prescribed format. </a:t>
            </a:r>
          </a:p>
          <a:p>
            <a:pPr algn="l" rtl="0" lvl="0" marR="0" indent="-352425" marL="454025">
              <a:lnSpc>
                <a:spcPct val="110000"/>
              </a:lnSpc>
              <a:spcBef>
                <a:spcPts val="64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Mix and match to present information in the friendliest way for your readers.</a:t>
            </a:r>
          </a:p>
        </p:txBody>
      </p:sp>
      <p:sp>
        <p:nvSpPr>
          <p:cNvPr id="157" name="Shape 157"/>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Whatever it takes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 name="Shape 38"/>
        <p:cNvGrpSpPr/>
        <p:nvPr/>
      </p:nvGrpSpPr>
      <p:grpSpPr>
        <a:xfrm>
          <a:off y="0" x="0"/>
          <a:ext cy="0" cx="0"/>
          <a:chOff y="0" x="0"/>
          <a:chExt cy="0" cx="0"/>
        </a:xfrm>
      </p:grpSpPr>
      <p:sp>
        <p:nvSpPr>
          <p:cNvPr id="39" name="Shape 39"/>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strike="noStrike" u="none" b="1" cap="none" baseline="0" sz="4000" lang="en-US" i="0">
                <a:latin typeface="Helvetica Neue"/>
                <a:ea typeface="Helvetica Neue"/>
                <a:cs typeface="Helvetica Neue"/>
                <a:sym typeface="Helvetica Neue"/>
              </a:rPr>
              <a:t>Alternative? Huh?</a:t>
            </a:r>
          </a:p>
        </p:txBody>
      </p:sp>
      <p:sp>
        <p:nvSpPr>
          <p:cNvPr id="40" name="Shape 40"/>
          <p:cNvSpPr txBox="1"/>
          <p:nvPr/>
        </p:nvSpPr>
        <p:spPr>
          <a:xfrm>
            <a:off y="1981200" x="571500"/>
            <a:ext cy="4572000" cx="8420099"/>
          </a:xfrm>
          <a:prstGeom prst="rect">
            <a:avLst/>
          </a:prstGeom>
          <a:noFill/>
          <a:ln>
            <a:noFill/>
          </a:ln>
        </p:spPr>
        <p:txBody>
          <a:bodyPr bIns="45700" rIns="91425" lIns="91425" tIns="45700" anchor="t" anchorCtr="0">
            <a:noAutofit/>
          </a:bodyPr>
          <a:lstStyle/>
          <a:p>
            <a:pPr algn="l" rtl="0" lvl="0" marR="0" indent="-352425" marL="454025">
              <a:lnSpc>
                <a:spcPct val="100000"/>
              </a:lnSpc>
              <a:spcBef>
                <a:spcPts val="0"/>
              </a:spcBef>
              <a:spcAft>
                <a:spcPts val="0"/>
              </a:spcAft>
              <a:buClr>
                <a:srgbClr val="000000"/>
              </a:buClr>
              <a:buSzPct val="100000"/>
              <a:buFont typeface="Helvetica Neue"/>
              <a:buChar char="●"/>
            </a:pPr>
            <a:r>
              <a:rPr strike="noStrike" u="none" b="0" cap="none" baseline="0" sz="2800" lang="en-US" i="0">
                <a:latin typeface="Helvetica Neue"/>
                <a:ea typeface="Helvetica Neue"/>
                <a:cs typeface="Helvetica Neue"/>
                <a:sym typeface="Helvetica Neue"/>
              </a:rPr>
              <a:t>Stories don’t have to be all text.</a:t>
            </a:r>
          </a:p>
          <a:p>
            <a:pPr algn="l" rtl="0" lvl="0" marR="0" indent="-352425" marL="454025">
              <a:lnSpc>
                <a:spcPct val="100000"/>
              </a:lnSpc>
              <a:spcBef>
                <a:spcPts val="560"/>
              </a:spcBef>
              <a:spcAft>
                <a:spcPts val="0"/>
              </a:spcAft>
              <a:buClr>
                <a:srgbClr val="000000"/>
              </a:buClr>
              <a:buSzPct val="100000"/>
              <a:buFont typeface="Helvetica Neue"/>
              <a:buChar char="●"/>
            </a:pPr>
            <a:r>
              <a:rPr strike="noStrike" u="none" b="0" cap="none" baseline="0" sz="2800" lang="en-US" i="0">
                <a:latin typeface="Helvetica Neue"/>
                <a:ea typeface="Helvetica Neue"/>
                <a:cs typeface="Helvetica Neue"/>
                <a:sym typeface="Helvetica Neue"/>
              </a:rPr>
              <a:t>Draw in readers with other elements</a:t>
            </a:r>
            <a:r>
              <a:rPr sz="2800" lang="en-US">
                <a:latin typeface="Helvetica Neue"/>
                <a:ea typeface="Helvetica Neue"/>
                <a:cs typeface="Helvetica Neue"/>
                <a:sym typeface="Helvetica Neue"/>
              </a:rPr>
              <a:t>.</a:t>
            </a:r>
            <a:r>
              <a:rPr strike="noStrike" u="none" b="0" cap="none" baseline="0" sz="2800" lang="en-US" i="0">
                <a:latin typeface="Helvetica Neue"/>
                <a:ea typeface="Helvetica Neue"/>
                <a:cs typeface="Helvetica Neue"/>
                <a:sym typeface="Helvetica Neue"/>
              </a:rPr>
              <a:t>  </a:t>
            </a:r>
          </a:p>
          <a:p>
            <a:pPr algn="l" rtl="0" lvl="1" marR="0" indent="-360362" marL="919162">
              <a:lnSpc>
                <a:spcPct val="90000"/>
              </a:lnSpc>
              <a:spcBef>
                <a:spcPts val="560"/>
              </a:spcBef>
              <a:spcAft>
                <a:spcPts val="0"/>
              </a:spcAft>
              <a:buClr>
                <a:srgbClr val="000000"/>
              </a:buClr>
              <a:buSzPct val="100000"/>
              <a:buFont typeface="Helvetica Neue"/>
              <a:buChar char="○"/>
            </a:pPr>
            <a:r>
              <a:rPr strike="noStrike" u="none" b="0" cap="none" baseline="0" sz="2800" lang="en-US" i="0">
                <a:latin typeface="Helvetica Neue"/>
                <a:ea typeface="Helvetica Neue"/>
                <a:cs typeface="Helvetica Neue"/>
                <a:sym typeface="Helvetica Neue"/>
              </a:rPr>
              <a:t>Pages need eye-catching elements</a:t>
            </a:r>
            <a:r>
              <a:rPr sz="2800" lang="en-US">
                <a:latin typeface="Helvetica Neue"/>
                <a:ea typeface="Helvetica Neue"/>
                <a:cs typeface="Helvetica Neue"/>
                <a:sym typeface="Helvetica Neue"/>
              </a:rPr>
              <a:t>.</a:t>
            </a:r>
          </a:p>
          <a:p>
            <a:pPr algn="l" rtl="0" lvl="1" marR="0" indent="-360362" marL="919162">
              <a:lnSpc>
                <a:spcPct val="90000"/>
              </a:lnSpc>
              <a:spcBef>
                <a:spcPts val="560"/>
              </a:spcBef>
              <a:spcAft>
                <a:spcPts val="0"/>
              </a:spcAft>
              <a:buClr>
                <a:srgbClr val="000000"/>
              </a:buClr>
              <a:buSzPct val="100000"/>
              <a:buFont typeface="Helvetica Neue"/>
              <a:buChar char="○"/>
            </a:pPr>
            <a:r>
              <a:rPr strike="noStrike" u="none" b="0" cap="none" baseline="0" sz="2800" lang="en-US" i="0">
                <a:latin typeface="Helvetica Neue"/>
                <a:ea typeface="Helvetica Neue"/>
                <a:cs typeface="Helvetica Neue"/>
                <a:sym typeface="Helvetica Neue"/>
              </a:rPr>
              <a:t>Blurbs, quote blocks, photo captions, polls, maps, text boxes and similar elements entice readers to read your story.</a:t>
            </a:r>
          </a:p>
          <a:p>
            <a:pPr algn="l" rtl="0" lvl="0" marR="0" indent="-352425" marL="454025">
              <a:lnSpc>
                <a:spcPct val="100000"/>
              </a:lnSpc>
              <a:spcBef>
                <a:spcPts val="560"/>
              </a:spcBef>
              <a:spcAft>
                <a:spcPts val="0"/>
              </a:spcAft>
              <a:buClr>
                <a:srgbClr val="000000"/>
              </a:buClr>
              <a:buSzPct val="100000"/>
              <a:buFont typeface="Helvetica Neue"/>
              <a:buChar char="●"/>
            </a:pPr>
            <a:r>
              <a:rPr strike="noStrike" u="none" b="0" cap="none" baseline="0" sz="2800" lang="en-US" i="0">
                <a:latin typeface="Helvetica Neue"/>
                <a:ea typeface="Helvetica Neue"/>
                <a:cs typeface="Helvetica Neue"/>
                <a:sym typeface="Helvetica Neue"/>
              </a:rPr>
              <a:t>Sometimes, stories are best told with only photos or graphics.</a:t>
            </a:r>
          </a:p>
          <a:p>
            <a:r>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y="0" x="0"/>
          <a:ext cy="0" cx="0"/>
          <a:chOff y="0" x="0"/>
          <a:chExt cy="0" cx="0"/>
        </a:xfrm>
      </p:grpSpPr>
      <p:sp>
        <p:nvSpPr>
          <p:cNvPr id="163" name="Shape 163"/>
          <p:cNvSpPr txBox="1"/>
          <p:nvPr/>
        </p:nvSpPr>
        <p:spPr>
          <a:xfrm>
            <a:off y="1981200" x="507525"/>
            <a:ext cy="4495800" cx="8064899"/>
          </a:xfrm>
          <a:prstGeom prst="rect">
            <a:avLst/>
          </a:prstGeom>
          <a:noFill/>
          <a:ln>
            <a:noFill/>
          </a:ln>
        </p:spPr>
        <p:txBody>
          <a:bodyPr bIns="45700" rIns="91425" lIns="91425" tIns="45700" anchor="t" anchorCtr="0">
            <a:noAutofit/>
          </a:bodyPr>
          <a:lstStyle/>
          <a:p>
            <a:pPr algn="l" rtl="0" lvl="0" marR="0" indent="-339725" marL="454025">
              <a:lnSpc>
                <a:spcPct val="110000"/>
              </a:lnSpc>
              <a:spcBef>
                <a:spcPts val="0"/>
              </a:spcBef>
              <a:spcAft>
                <a:spcPts val="0"/>
              </a:spcAft>
              <a:buClr>
                <a:srgbClr val="000000"/>
              </a:buClr>
              <a:buSzPct val="100000"/>
              <a:buFont typeface="Helvetica Neue"/>
              <a:buChar char="●"/>
            </a:pPr>
            <a:r>
              <a:rPr sz="3000" lang="en-US">
                <a:latin typeface="Helvetica Neue"/>
                <a:ea typeface="Helvetica Neue"/>
                <a:cs typeface="Helvetica Neue"/>
                <a:sym typeface="Helvetica Neue"/>
              </a:rPr>
              <a:t>g</a:t>
            </a:r>
            <a:r>
              <a:rPr strike="noStrike" u="none" b="0" cap="none" baseline="0" sz="3000" lang="en-US" i="0">
                <a:latin typeface="Helvetica Neue"/>
                <a:ea typeface="Helvetica Neue"/>
                <a:cs typeface="Helvetica Neue"/>
                <a:sym typeface="Helvetica Neue"/>
              </a:rPr>
              <a:t>et the reader involved</a:t>
            </a:r>
          </a:p>
          <a:p>
            <a:pPr algn="l" rtl="0" lvl="0" marR="0" indent="-339725" marL="454025">
              <a:lnSpc>
                <a:spcPct val="110000"/>
              </a:lnSpc>
              <a:spcBef>
                <a:spcPts val="640"/>
              </a:spcBef>
              <a:spcAft>
                <a:spcPts val="0"/>
              </a:spcAft>
              <a:buClr>
                <a:srgbClr val="000000"/>
              </a:buClr>
              <a:buSzPct val="100000"/>
              <a:buFont typeface="Helvetica Neue"/>
              <a:buChar char="●"/>
            </a:pPr>
            <a:r>
              <a:rPr sz="3000" lang="en-US">
                <a:latin typeface="Helvetica Neue"/>
                <a:ea typeface="Helvetica Neue"/>
                <a:cs typeface="Helvetica Neue"/>
                <a:sym typeface="Helvetica Neue"/>
              </a:rPr>
              <a:t>c</a:t>
            </a:r>
            <a:r>
              <a:rPr strike="noStrike" u="none" b="0" cap="none" baseline="0" sz="3000" lang="en-US" i="0">
                <a:latin typeface="Helvetica Neue"/>
                <a:ea typeface="Helvetica Neue"/>
                <a:cs typeface="Helvetica Neue"/>
                <a:sym typeface="Helvetica Neue"/>
              </a:rPr>
              <a:t>ould refer to a web poll</a:t>
            </a:r>
          </a:p>
          <a:p>
            <a:pPr algn="l" rtl="0" lvl="1" marR="0" indent="-373062" marL="919162">
              <a:lnSpc>
                <a:spcPct val="100000"/>
              </a:lnSpc>
              <a:spcBef>
                <a:spcPts val="560"/>
              </a:spcBef>
              <a:spcAft>
                <a:spcPts val="0"/>
              </a:spcAft>
              <a:buClr>
                <a:srgbClr val="000000"/>
              </a:buClr>
              <a:buSzPct val="100000"/>
              <a:buFont typeface="Helvetica Neue"/>
              <a:buChar char="○"/>
            </a:pPr>
            <a:r>
              <a:rPr sz="3000" lang="en-US">
                <a:latin typeface="Helvetica Neue"/>
                <a:ea typeface="Helvetica Neue"/>
                <a:cs typeface="Helvetica Neue"/>
                <a:sym typeface="Helvetica Neue"/>
              </a:rPr>
              <a:t>g</a:t>
            </a:r>
            <a:r>
              <a:rPr strike="noStrike" u="none" b="0" cap="none" baseline="0" sz="3000" lang="en-US" i="0">
                <a:latin typeface="Helvetica Neue"/>
                <a:ea typeface="Helvetica Neue"/>
                <a:cs typeface="Helvetica Neue"/>
                <a:sym typeface="Helvetica Neue"/>
              </a:rPr>
              <a:t>etting to know readers is important </a:t>
            </a:r>
            <a:br>
              <a:rPr strike="noStrike" u="none" b="0" cap="none" baseline="0" sz="3000" lang="en-US" i="0">
                <a:latin typeface="Helvetica Neue"/>
                <a:ea typeface="Helvetica Neue"/>
                <a:cs typeface="Helvetica Neue"/>
                <a:sym typeface="Helvetica Neue"/>
              </a:rPr>
            </a:br>
            <a:r>
              <a:rPr strike="noStrike" u="none" b="0" cap="none" baseline="0" sz="3000" lang="en-US" i="0">
                <a:latin typeface="Helvetica Neue"/>
                <a:ea typeface="Helvetica Neue"/>
                <a:cs typeface="Helvetica Neue"/>
                <a:sym typeface="Helvetica Neue"/>
              </a:rPr>
              <a:t>to maintain and improve readership</a:t>
            </a:r>
          </a:p>
          <a:p>
            <a:pPr algn="l" rtl="0" lvl="0" marR="0" indent="-339725" marL="454025">
              <a:lnSpc>
                <a:spcPct val="110000"/>
              </a:lnSpc>
              <a:spcBef>
                <a:spcPts val="640"/>
              </a:spcBef>
              <a:spcAft>
                <a:spcPts val="0"/>
              </a:spcAft>
              <a:buClr>
                <a:srgbClr val="000000"/>
              </a:buClr>
              <a:buSzPct val="100000"/>
              <a:buFont typeface="Helvetica Neue"/>
              <a:buChar char="●"/>
            </a:pPr>
            <a:r>
              <a:rPr sz="3000" lang="en-US">
                <a:latin typeface="Helvetica Neue"/>
                <a:ea typeface="Helvetica Neue"/>
                <a:cs typeface="Helvetica Neue"/>
                <a:sym typeface="Helvetica Neue"/>
              </a:rPr>
              <a:t>f</a:t>
            </a:r>
            <a:r>
              <a:rPr strike="noStrike" u="none" b="0" cap="none" baseline="0" sz="3000" lang="en-US" i="0">
                <a:latin typeface="Helvetica Neue"/>
                <a:ea typeface="Helvetica Neue"/>
                <a:cs typeface="Helvetica Neue"/>
                <a:sym typeface="Helvetica Neue"/>
              </a:rPr>
              <a:t>un to make, fun to take, fun to read</a:t>
            </a:r>
          </a:p>
          <a:p>
            <a:pPr algn="l" rtl="0" lvl="0" marR="0" indent="-314325" marL="454025">
              <a:lnSpc>
                <a:spcPct val="110000"/>
              </a:lnSpc>
              <a:spcBef>
                <a:spcPts val="720"/>
              </a:spcBef>
              <a:spcAft>
                <a:spcPts val="0"/>
              </a:spcAft>
              <a:buClr>
                <a:srgbClr val="000000"/>
              </a:buClr>
              <a:buSzPct val="100000"/>
              <a:buFont typeface="Helvetica Neue"/>
              <a:buChar char="●"/>
            </a:pPr>
            <a:r>
              <a:rPr sz="3000" lang="en-US">
                <a:latin typeface="Helvetica Neue"/>
                <a:ea typeface="Helvetica Neue"/>
                <a:cs typeface="Helvetica Neue"/>
                <a:sym typeface="Helvetica Neue"/>
              </a:rPr>
              <a:t>but ...</a:t>
            </a:r>
            <a:r>
              <a:rPr strike="noStrike" u="none" b="0" cap="none" baseline="0" sz="3000" lang="en-US" i="0">
                <a:latin typeface="Helvetica Neue"/>
                <a:ea typeface="Helvetica Neue"/>
                <a:cs typeface="Helvetica Neue"/>
                <a:sym typeface="Helvetica Neue"/>
              </a:rPr>
              <a:t> you have to do it right</a:t>
            </a:r>
          </a:p>
          <a:p>
            <a:pPr algn="l" rtl="0" lvl="0" marR="0" indent="-314325" marL="454025">
              <a:lnSpc>
                <a:spcPct val="110000"/>
              </a:lnSpc>
              <a:spcBef>
                <a:spcPts val="720"/>
              </a:spcBef>
              <a:spcAft>
                <a:spcPts val="0"/>
              </a:spcAft>
              <a:buClr>
                <a:srgbClr val="000000"/>
              </a:buClr>
              <a:buSzPct val="100000"/>
              <a:buFont typeface="Helvetica Neue"/>
              <a:buChar char="●"/>
            </a:pPr>
            <a:r>
              <a:rPr sz="3000" lang="en-US">
                <a:latin typeface="Helvetica Neue"/>
                <a:ea typeface="Helvetica Neue"/>
                <a:cs typeface="Helvetica Neue"/>
                <a:sym typeface="Helvetica Neue"/>
              </a:rPr>
              <a:t>not a</a:t>
            </a:r>
            <a:r>
              <a:rPr strike="noStrike" u="none" b="0" cap="none" baseline="0" sz="3000" lang="en-US" i="0">
                <a:latin typeface="Helvetica Neue"/>
                <a:ea typeface="Helvetica Neue"/>
                <a:cs typeface="Helvetica Neue"/>
                <a:sym typeface="Helvetica Neue"/>
              </a:rPr>
              <a:t>ll polls are equal</a:t>
            </a:r>
          </a:p>
        </p:txBody>
      </p:sp>
      <p:sp>
        <p:nvSpPr>
          <p:cNvPr id="164" name="Shape 164"/>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Polling: an excellent news tool</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y="0" x="0"/>
          <a:ext cy="0" cx="0"/>
          <a:chOff y="0" x="0"/>
          <a:chExt cy="0" cx="0"/>
        </a:xfrm>
      </p:grpSpPr>
      <p:sp>
        <p:nvSpPr>
          <p:cNvPr id="170" name="Shape 170"/>
          <p:cNvSpPr txBox="1"/>
          <p:nvPr/>
        </p:nvSpPr>
        <p:spPr>
          <a:xfrm>
            <a:off y="1981200" x="571500"/>
            <a:ext cy="3200399" cx="8001000"/>
          </a:xfrm>
          <a:prstGeom prst="rect">
            <a:avLst/>
          </a:prstGeom>
          <a:noFill/>
          <a:ln>
            <a:noFill/>
          </a:ln>
        </p:spPr>
        <p:txBody>
          <a:bodyPr bIns="45700" rIns="91425" lIns="91425" tIns="45700" anchor="t" anchorCtr="0">
            <a:noAutofit/>
          </a:bodyPr>
          <a:lstStyle/>
          <a:p>
            <a:pPr algn="l" rtl="0" lvl="0" marR="0" indent="-352425" marL="454025">
              <a:lnSpc>
                <a:spcPct val="110000"/>
              </a:lnSpc>
              <a:spcBef>
                <a:spcPts val="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t</a:t>
            </a:r>
            <a:r>
              <a:rPr strike="noStrike" u="none" b="0" cap="none" baseline="0" sz="3200" lang="en-US" i="0">
                <a:latin typeface="Helvetica Neue"/>
                <a:ea typeface="Helvetica Neue"/>
                <a:cs typeface="Helvetica Neue"/>
                <a:sym typeface="Helvetica Neue"/>
              </a:rPr>
              <a:t>he </a:t>
            </a:r>
            <a:r>
              <a:rPr sz="3200" lang="en-US">
                <a:latin typeface="Helvetica Neue"/>
                <a:ea typeface="Helvetica Neue"/>
                <a:cs typeface="Helvetica Neue"/>
                <a:sym typeface="Helvetica Neue"/>
              </a:rPr>
              <a:t>s</a:t>
            </a:r>
            <a:r>
              <a:rPr strike="noStrike" u="none" b="0" cap="none" baseline="0" sz="3200" lang="en-US" i="0">
                <a:latin typeface="Helvetica Neue"/>
                <a:ea typeface="Helvetica Neue"/>
                <a:cs typeface="Helvetica Neue"/>
                <a:sym typeface="Helvetica Neue"/>
              </a:rPr>
              <a:t>ample</a:t>
            </a:r>
          </a:p>
          <a:p>
            <a:pPr algn="l" rtl="0" lvl="0" marR="0" indent="-352425" marL="454025">
              <a:lnSpc>
                <a:spcPct val="110000"/>
              </a:lnSpc>
              <a:spcBef>
                <a:spcPts val="64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t</a:t>
            </a:r>
            <a:r>
              <a:rPr strike="noStrike" u="none" b="0" cap="none" baseline="0" sz="3200" lang="en-US" i="0">
                <a:latin typeface="Helvetica Neue"/>
                <a:ea typeface="Helvetica Neue"/>
                <a:cs typeface="Helvetica Neue"/>
                <a:sym typeface="Helvetica Neue"/>
              </a:rPr>
              <a:t>he </a:t>
            </a:r>
            <a:r>
              <a:rPr sz="3200" lang="en-US">
                <a:latin typeface="Helvetica Neue"/>
                <a:ea typeface="Helvetica Neue"/>
                <a:cs typeface="Helvetica Neue"/>
                <a:sym typeface="Helvetica Neue"/>
              </a:rPr>
              <a:t>q</a:t>
            </a:r>
            <a:r>
              <a:rPr strike="noStrike" u="none" b="0" cap="none" baseline="0" sz="3200" lang="en-US" i="0">
                <a:latin typeface="Helvetica Neue"/>
                <a:ea typeface="Helvetica Neue"/>
                <a:cs typeface="Helvetica Neue"/>
                <a:sym typeface="Helvetica Neue"/>
              </a:rPr>
              <a:t>uestionnaire</a:t>
            </a:r>
          </a:p>
          <a:p>
            <a:pPr algn="l" rtl="0" lvl="0" marR="0" indent="-352425" marL="454025">
              <a:lnSpc>
                <a:spcPct val="110000"/>
              </a:lnSpc>
              <a:spcBef>
                <a:spcPts val="64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t</a:t>
            </a:r>
            <a:r>
              <a:rPr strike="noStrike" u="none" b="0" cap="none" baseline="0" sz="3200" lang="en-US" i="0">
                <a:latin typeface="Helvetica Neue"/>
                <a:ea typeface="Helvetica Neue"/>
                <a:cs typeface="Helvetica Neue"/>
                <a:sym typeface="Helvetica Neue"/>
              </a:rPr>
              <a:t>he </a:t>
            </a:r>
            <a:r>
              <a:rPr sz="3200" lang="en-US">
                <a:latin typeface="Helvetica Neue"/>
                <a:ea typeface="Helvetica Neue"/>
                <a:cs typeface="Helvetica Neue"/>
                <a:sym typeface="Helvetica Neue"/>
              </a:rPr>
              <a:t>i</a:t>
            </a:r>
            <a:r>
              <a:rPr strike="noStrike" u="none" b="0" cap="none" baseline="0" sz="3200" lang="en-US" i="0">
                <a:latin typeface="Helvetica Neue"/>
                <a:ea typeface="Helvetica Neue"/>
                <a:cs typeface="Helvetica Neue"/>
                <a:sym typeface="Helvetica Neue"/>
              </a:rPr>
              <a:t>nterviewers</a:t>
            </a:r>
          </a:p>
          <a:p>
            <a:pPr algn="l" rtl="0" lvl="0" marR="0" indent="-352425" marL="454025">
              <a:lnSpc>
                <a:spcPct val="110000"/>
              </a:lnSpc>
              <a:spcBef>
                <a:spcPts val="64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t</a:t>
            </a:r>
            <a:r>
              <a:rPr strike="noStrike" u="none" b="0" cap="none" baseline="0" sz="3200" lang="en-US" i="0">
                <a:latin typeface="Helvetica Neue"/>
                <a:ea typeface="Helvetica Neue"/>
                <a:cs typeface="Helvetica Neue"/>
                <a:sym typeface="Helvetica Neue"/>
              </a:rPr>
              <a:t>he </a:t>
            </a:r>
            <a:r>
              <a:rPr sz="3200" lang="en-US">
                <a:latin typeface="Helvetica Neue"/>
                <a:ea typeface="Helvetica Neue"/>
                <a:cs typeface="Helvetica Neue"/>
                <a:sym typeface="Helvetica Neue"/>
              </a:rPr>
              <a:t>f</a:t>
            </a:r>
            <a:r>
              <a:rPr strike="noStrike" u="none" b="0" cap="none" baseline="0" sz="3200" lang="en-US" i="0">
                <a:latin typeface="Helvetica Neue"/>
                <a:ea typeface="Helvetica Neue"/>
                <a:cs typeface="Helvetica Neue"/>
                <a:sym typeface="Helvetica Neue"/>
              </a:rPr>
              <a:t>indings</a:t>
            </a:r>
          </a:p>
        </p:txBody>
      </p:sp>
      <p:sp>
        <p:nvSpPr>
          <p:cNvPr id="171" name="Shape 171"/>
          <p:cNvSpPr txBox="1"/>
          <p:nvPr/>
        </p:nvSpPr>
        <p:spPr>
          <a:xfrm>
            <a:off y="5514975" x="457200"/>
            <a:ext cy="831850" cx="81533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lt1"/>
              </a:buClr>
              <a:buSzPct val="25000"/>
              <a:buFont typeface="Helvetica Neue"/>
              <a:buNone/>
            </a:pPr>
            <a:r>
              <a:rPr strike="noStrike" u="none" b="0" cap="none" baseline="0" sz="1800" lang="en-US" i="0">
                <a:solidFill>
                  <a:schemeClr val="lt1"/>
                </a:solidFill>
                <a:latin typeface="Helvetica Neue"/>
                <a:ea typeface="Helvetica Neue"/>
                <a:cs typeface="Helvetica Neue"/>
                <a:sym typeface="Helvetica Neue"/>
              </a:rPr>
              <a:t>*Source:  </a:t>
            </a:r>
            <a:r>
              <a:rPr strike="noStrike" u="none" b="0" cap="none" baseline="0" sz="1800" lang="en-US" i="1">
                <a:solidFill>
                  <a:schemeClr val="lt1"/>
                </a:solidFill>
                <a:latin typeface="Helvetica Neue"/>
                <a:ea typeface="Helvetica Neue"/>
                <a:cs typeface="Helvetica Neue"/>
                <a:sym typeface="Helvetica Neue"/>
              </a:rPr>
              <a:t>How to Conduct a High School Poll</a:t>
            </a:r>
            <a:r>
              <a:rPr strike="noStrike" u="none" b="0" cap="none" baseline="0" sz="1800" lang="en-US" i="0">
                <a:solidFill>
                  <a:schemeClr val="lt1"/>
                </a:solidFill>
                <a:latin typeface="Helvetica Neue"/>
                <a:ea typeface="Helvetica Neue"/>
                <a:cs typeface="Helvetica Neue"/>
                <a:sym typeface="Helvetica Neue"/>
              </a:rPr>
              <a:t>, adapted from guidelines developed by Dr. George H. Gallup </a:t>
            </a:r>
          </a:p>
        </p:txBody>
      </p:sp>
      <p:sp>
        <p:nvSpPr>
          <p:cNvPr id="172" name="Shape 172"/>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Polls: four elements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y="0" x="0"/>
          <a:ext cy="0" cx="0"/>
          <a:chOff y="0" x="0"/>
          <a:chExt cy="0" cx="0"/>
        </a:xfrm>
      </p:grpSpPr>
      <p:sp>
        <p:nvSpPr>
          <p:cNvPr id="178" name="Shape 178"/>
          <p:cNvSpPr txBox="1"/>
          <p:nvPr/>
        </p:nvSpPr>
        <p:spPr>
          <a:xfrm>
            <a:off y="1981200" x="465100"/>
            <a:ext cy="4724400" cx="8069400"/>
          </a:xfrm>
          <a:prstGeom prst="rect">
            <a:avLst/>
          </a:prstGeom>
          <a:noFill/>
          <a:ln>
            <a:noFill/>
          </a:ln>
        </p:spPr>
        <p:txBody>
          <a:bodyPr bIns="45700" rIns="91425" lIns="91425" tIns="45700" anchor="t" anchorCtr="0">
            <a:noAutofit/>
          </a:bodyPr>
          <a:lstStyle/>
          <a:p>
            <a:pPr algn="l" rtl="0" lvl="0" marR="0" indent="-352425" marL="454025">
              <a:lnSpc>
                <a:spcPct val="110000"/>
              </a:lnSpc>
              <a:spcBef>
                <a:spcPts val="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A representative sample includes each major group in proportion to its size and number in the overall population.  </a:t>
            </a:r>
          </a:p>
          <a:p>
            <a:pPr algn="l" rtl="0" lvl="0" marR="0" indent="-352425" marL="454025">
              <a:lnSpc>
                <a:spcPct val="110000"/>
              </a:lnSpc>
              <a:spcBef>
                <a:spcPts val="64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Male/female. Grade level. Race/ethnic breakdown. Honor student/regular ed. </a:t>
            </a:r>
          </a:p>
          <a:p>
            <a:pPr algn="l" rtl="0" lvl="0" marR="0" indent="-352425" marL="454025">
              <a:lnSpc>
                <a:spcPct val="110000"/>
              </a:lnSpc>
              <a:spcBef>
                <a:spcPts val="64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Choose your sample groups based on what you want to know in your poll.</a:t>
            </a:r>
          </a:p>
        </p:txBody>
      </p:sp>
      <p:sp>
        <p:nvSpPr>
          <p:cNvPr id="179" name="Shape 179"/>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Polls: the sample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y="0" x="0"/>
          <a:ext cy="0" cx="0"/>
          <a:chOff y="0" x="0"/>
          <a:chExt cy="0" cx="0"/>
        </a:xfrm>
      </p:grpSpPr>
      <p:sp>
        <p:nvSpPr>
          <p:cNvPr id="185" name="Shape 185"/>
          <p:cNvSpPr txBox="1"/>
          <p:nvPr/>
        </p:nvSpPr>
        <p:spPr>
          <a:xfrm>
            <a:off y="1981200" x="571500"/>
            <a:ext cy="4724400" cx="8001000"/>
          </a:xfrm>
          <a:prstGeom prst="rect">
            <a:avLst/>
          </a:prstGeom>
          <a:noFill/>
          <a:ln>
            <a:noFill/>
          </a:ln>
        </p:spPr>
        <p:txBody>
          <a:bodyPr bIns="45700" rIns="91425" lIns="91425" tIns="45700" anchor="t" anchorCtr="0">
            <a:noAutofit/>
          </a:bodyPr>
          <a:lstStyle/>
          <a:p>
            <a:pPr algn="l" rtl="0" lvl="0" marR="0" indent="-352425" marL="454025">
              <a:lnSpc>
                <a:spcPct val="110000"/>
              </a:lnSpc>
              <a:spcBef>
                <a:spcPts val="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If you are doing an online poll, your sample will be self-chosen and therefore </a:t>
            </a:r>
            <a:r>
              <a:rPr strike="noStrike" u="none" b="0" cap="none" baseline="0" sz="3200" lang="en-US" i="1">
                <a:latin typeface="Helvetica Neue"/>
                <a:ea typeface="Helvetica Neue"/>
                <a:cs typeface="Helvetica Neue"/>
                <a:sym typeface="Helvetica Neue"/>
              </a:rPr>
              <a:t>unscientific</a:t>
            </a:r>
            <a:r>
              <a:rPr strike="noStrike" u="none" b="0" cap="none" baseline="0" sz="3200" lang="en-US" i="0">
                <a:latin typeface="Helvetica Neue"/>
                <a:ea typeface="Helvetica Neue"/>
                <a:cs typeface="Helvetica Neue"/>
                <a:sym typeface="Helvetica Neue"/>
              </a:rPr>
              <a:t>. This is OK for reader interaction, but you </a:t>
            </a:r>
            <a:r>
              <a:rPr strike="noStrike" b="0" cap="none" baseline="0" sz="3200" lang="en-US" i="0">
                <a:latin typeface="Helvetica Neue"/>
                <a:ea typeface="Helvetica Neue"/>
                <a:cs typeface="Helvetica Neue"/>
                <a:sym typeface="Helvetica Neue"/>
              </a:rPr>
              <a:t>cannot draw any factual conclusion from a web poll</a:t>
            </a:r>
            <a:r>
              <a:rPr strike="noStrike" u="none" b="0" cap="none" baseline="0" sz="3200" lang="en-US" i="0">
                <a:latin typeface="Helvetica Neue"/>
                <a:ea typeface="Helvetica Neue"/>
                <a:cs typeface="Helvetica Neue"/>
                <a:sym typeface="Helvetica Neue"/>
              </a:rPr>
              <a:t>.</a:t>
            </a:r>
          </a:p>
          <a:p>
            <a:pPr algn="l" rtl="0" lvl="0" marR="0" indent="-352425" marL="454025">
              <a:lnSpc>
                <a:spcPct val="110000"/>
              </a:lnSpc>
              <a:spcBef>
                <a:spcPts val="64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(You might, however, be able to spot a trend or find a source to help illuminate a point in your story.)</a:t>
            </a:r>
          </a:p>
        </p:txBody>
      </p:sp>
      <p:sp>
        <p:nvSpPr>
          <p:cNvPr id="186" name="Shape 186"/>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A warning about online polling</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y="0" x="0"/>
          <a:ext cy="0" cx="0"/>
          <a:chOff y="0" x="0"/>
          <a:chExt cy="0" cx="0"/>
        </a:xfrm>
      </p:grpSpPr>
      <p:sp>
        <p:nvSpPr>
          <p:cNvPr id="191" name="Shape 191"/>
          <p:cNvSpPr txBox="1"/>
          <p:nvPr/>
        </p:nvSpPr>
        <p:spPr>
          <a:xfrm>
            <a:off y="1752600" x="228600"/>
            <a:ext cy="5105399" cx="8686800"/>
          </a:xfrm>
          <a:prstGeom prst="rect">
            <a:avLst/>
          </a:prstGeom>
          <a:noFill/>
          <a:ln>
            <a:noFill/>
          </a:ln>
        </p:spPr>
        <p:txBody>
          <a:bodyPr bIns="45700" rIns="91425" lIns="91425" tIns="45700" anchor="t" anchorCtr="0">
            <a:noAutofit/>
          </a:bodyPr>
          <a:lstStyle/>
          <a:p>
            <a:pPr algn="l" rtl="0" lvl="0" marR="0" indent="-352425" marL="454025">
              <a:lnSpc>
                <a:spcPct val="110000"/>
              </a:lnSpc>
              <a:spcBef>
                <a:spcPts val="0"/>
              </a:spcBef>
              <a:spcAft>
                <a:spcPts val="0"/>
              </a:spcAft>
              <a:buClr>
                <a:srgbClr val="000000"/>
              </a:buClr>
              <a:buSzPct val="100000"/>
              <a:buFont typeface="Helvetica Neue"/>
              <a:buChar char="●"/>
            </a:pPr>
            <a:r>
              <a:rPr sz="3000" lang="en-US">
                <a:latin typeface="Helvetica Neue"/>
                <a:ea typeface="Helvetica Neue"/>
                <a:cs typeface="Helvetica Neue"/>
                <a:sym typeface="Helvetica Neue"/>
              </a:rPr>
              <a:t>s</a:t>
            </a:r>
            <a:r>
              <a:rPr strike="noStrike" u="none" b="0" cap="none" baseline="0" sz="3000" lang="en-US" i="0">
                <a:latin typeface="Helvetica Neue"/>
                <a:ea typeface="Helvetica Neue"/>
                <a:cs typeface="Helvetica Neue"/>
                <a:sym typeface="Helvetica Neue"/>
              </a:rPr>
              <a:t>elect students alphabetically (every fifth name on the list of all students)</a:t>
            </a:r>
          </a:p>
          <a:p>
            <a:pPr algn="l" rtl="0" lvl="0" marR="0" indent="-352425" marL="454025">
              <a:lnSpc>
                <a:spcPct val="110000"/>
              </a:lnSpc>
              <a:spcBef>
                <a:spcPts val="600"/>
              </a:spcBef>
              <a:spcAft>
                <a:spcPts val="0"/>
              </a:spcAft>
              <a:buClr>
                <a:srgbClr val="000000"/>
              </a:buClr>
              <a:buSzPct val="100000"/>
              <a:buFont typeface="Helvetica Neue"/>
              <a:buChar char="●"/>
            </a:pPr>
            <a:r>
              <a:rPr sz="3000" lang="en-US">
                <a:latin typeface="Helvetica Neue"/>
                <a:ea typeface="Helvetica Neue"/>
                <a:cs typeface="Helvetica Neue"/>
                <a:sym typeface="Helvetica Neue"/>
              </a:rPr>
              <a:t>e</a:t>
            </a:r>
            <a:r>
              <a:rPr strike="noStrike" u="none" b="0" cap="none" baseline="0" sz="3000" lang="en-US" i="0">
                <a:latin typeface="Helvetica Neue"/>
                <a:ea typeface="Helvetica Neue"/>
                <a:cs typeface="Helvetica Neue"/>
                <a:sym typeface="Helvetica Neue"/>
              </a:rPr>
              <a:t>very student with English in third period (with permission of teachers/principal)</a:t>
            </a:r>
          </a:p>
          <a:p>
            <a:pPr algn="l" rtl="0" lvl="0" marR="0" indent="-352425" marL="454025">
              <a:lnSpc>
                <a:spcPct val="110000"/>
              </a:lnSpc>
              <a:spcBef>
                <a:spcPts val="600"/>
              </a:spcBef>
              <a:spcAft>
                <a:spcPts val="0"/>
              </a:spcAft>
              <a:buClr>
                <a:srgbClr val="000000"/>
              </a:buClr>
              <a:buSzPct val="100000"/>
              <a:buFont typeface="Helvetica Neue"/>
              <a:buChar char="●"/>
            </a:pPr>
            <a:r>
              <a:rPr sz="3000" lang="en-US">
                <a:latin typeface="Helvetica Neue"/>
                <a:ea typeface="Helvetica Neue"/>
                <a:cs typeface="Helvetica Neue"/>
                <a:sym typeface="Helvetica Neue"/>
              </a:rPr>
              <a:t>a</a:t>
            </a:r>
            <a:r>
              <a:rPr strike="noStrike" u="none" b="0" cap="none" baseline="0" sz="3000" lang="en-US" i="0">
                <a:latin typeface="Helvetica Neue"/>
                <a:ea typeface="Helvetica Neue"/>
                <a:cs typeface="Helvetica Neue"/>
                <a:sym typeface="Helvetica Neue"/>
              </a:rPr>
              <a:t> selection of homerooms (or e</a:t>
            </a:r>
            <a:r>
              <a:rPr sz="3000" lang="en-US">
                <a:latin typeface="Helvetica Neue"/>
                <a:ea typeface="Helvetica Neue"/>
                <a:cs typeface="Helvetica Neue"/>
                <a:sym typeface="Helvetica Neue"/>
              </a:rPr>
              <a:t>quivalent)</a:t>
            </a:r>
            <a:r>
              <a:rPr strike="noStrike" u="none" b="0" cap="none" baseline="0" sz="3000" lang="en-US" i="0">
                <a:latin typeface="Helvetica Neue"/>
                <a:ea typeface="Helvetica Neue"/>
                <a:cs typeface="Helvetica Neue"/>
                <a:sym typeface="Helvetica Neue"/>
              </a:rPr>
              <a:t> from each </a:t>
            </a:r>
            <a:r>
              <a:rPr sz="3000" lang="en-US">
                <a:latin typeface="Helvetica Neue"/>
                <a:ea typeface="Helvetica Neue"/>
                <a:cs typeface="Helvetica Neue"/>
                <a:sym typeface="Helvetica Neue"/>
              </a:rPr>
              <a:t>grade</a:t>
            </a:r>
            <a:r>
              <a:rPr strike="noStrike" u="none" b="0" cap="none" baseline="0" sz="3000" lang="en-US" i="0">
                <a:latin typeface="Helvetica Neue"/>
                <a:ea typeface="Helvetica Neue"/>
                <a:cs typeface="Helvetica Neue"/>
                <a:sym typeface="Helvetica Neue"/>
              </a:rPr>
              <a:t> level</a:t>
            </a:r>
          </a:p>
          <a:p>
            <a:pPr algn="l" rtl="0" lvl="0" marR="0" indent="-352425" marL="454025">
              <a:lnSpc>
                <a:spcPct val="110000"/>
              </a:lnSpc>
              <a:spcBef>
                <a:spcPts val="600"/>
              </a:spcBef>
              <a:spcAft>
                <a:spcPts val="0"/>
              </a:spcAft>
              <a:buClr>
                <a:srgbClr val="000000"/>
              </a:buClr>
              <a:buSzPct val="100000"/>
              <a:buFont typeface="Helvetica Neue"/>
              <a:buChar char="●"/>
            </a:pPr>
            <a:r>
              <a:rPr sz="3000" lang="en-US">
                <a:latin typeface="Helvetica Neue"/>
                <a:ea typeface="Helvetica Neue"/>
                <a:cs typeface="Helvetica Neue"/>
                <a:sym typeface="Helvetica Neue"/>
              </a:rPr>
              <a:t>a</a:t>
            </a:r>
            <a:r>
              <a:rPr strike="noStrike" u="none" b="0" cap="none" baseline="0" sz="3000" lang="en-US" i="0">
                <a:latin typeface="Helvetica Neue"/>
                <a:ea typeface="Helvetica Neue"/>
                <a:cs typeface="Helvetica Neue"/>
                <a:sym typeface="Helvetica Neue"/>
              </a:rPr>
              <a:t> selection of classrooms in one period in which teachers have given you permission to poll</a:t>
            </a:r>
            <a:r>
              <a:rPr sz="3000" lang="en-US">
                <a:latin typeface="Helvetica Neue"/>
                <a:ea typeface="Helvetica Neue"/>
                <a:cs typeface="Helvetica Neue"/>
                <a:sym typeface="Helvetica Neue"/>
              </a:rPr>
              <a:t> (m</a:t>
            </a:r>
            <a:r>
              <a:rPr strike="noStrike" u="none" b="0" cap="none" baseline="0" sz="3000" lang="en-US" i="0">
                <a:latin typeface="Helvetica Neue"/>
                <a:ea typeface="Helvetica Neue"/>
                <a:cs typeface="Helvetica Neue"/>
                <a:sym typeface="Helvetica Neue"/>
              </a:rPr>
              <a:t>ight require follow-up)</a:t>
            </a:r>
          </a:p>
          <a:p>
            <a:r>
              <a:t/>
            </a:r>
          </a:p>
          <a:p>
            <a:r>
              <a:t/>
            </a:r>
          </a:p>
        </p:txBody>
      </p:sp>
      <p:sp>
        <p:nvSpPr>
          <p:cNvPr id="192" name="Shape 192"/>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Polls: the sample procedure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y="0" x="0"/>
          <a:ext cy="0" cx="0"/>
          <a:chOff y="0" x="0"/>
          <a:chExt cy="0" cx="0"/>
        </a:xfrm>
      </p:grpSpPr>
      <p:sp>
        <p:nvSpPr>
          <p:cNvPr id="198" name="Shape 198"/>
          <p:cNvSpPr txBox="1"/>
          <p:nvPr/>
        </p:nvSpPr>
        <p:spPr>
          <a:xfrm>
            <a:off y="1905000" x="351975"/>
            <a:ext cy="4800600" cx="8487299"/>
          </a:xfrm>
          <a:prstGeom prst="rect">
            <a:avLst/>
          </a:prstGeom>
          <a:noFill/>
          <a:ln>
            <a:noFill/>
          </a:ln>
        </p:spPr>
        <p:txBody>
          <a:bodyPr bIns="45700" rIns="91425" lIns="91425" tIns="45700" anchor="t" anchorCtr="0">
            <a:noAutofit/>
          </a:bodyPr>
          <a:lstStyle/>
          <a:p>
            <a:pPr algn="l" rtl="0" lvl="0" marR="0" indent="-352425" marL="454025">
              <a:lnSpc>
                <a:spcPct val="110000"/>
              </a:lnSpc>
              <a:spcBef>
                <a:spcPts val="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I</a:t>
            </a:r>
            <a:r>
              <a:rPr strike="noStrike" u="none" b="0" cap="none" baseline="0" sz="3200" lang="en-US" i="0">
                <a:latin typeface="Helvetica Neue"/>
                <a:ea typeface="Helvetica Neue"/>
                <a:cs typeface="Helvetica Neue"/>
                <a:sym typeface="Helvetica Neue"/>
              </a:rPr>
              <a:t>n smaller schools, maybe you can survey everyone, or almost everyone.</a:t>
            </a:r>
          </a:p>
          <a:p>
            <a:pPr algn="l" rtl="0" lvl="0" marR="0" indent="-352425" marL="454025">
              <a:lnSpc>
                <a:spcPct val="110000"/>
              </a:lnSpc>
              <a:spcBef>
                <a:spcPts val="64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I</a:t>
            </a:r>
            <a:r>
              <a:rPr strike="noStrike" u="none" b="0" cap="none" baseline="0" sz="3200" lang="en-US" i="0">
                <a:latin typeface="Helvetica Neue"/>
                <a:ea typeface="Helvetica Neue"/>
                <a:cs typeface="Helvetica Neue"/>
                <a:sym typeface="Helvetica Neue"/>
              </a:rPr>
              <a:t>n larger schools, the sample size will affect the accuracy. Aim for about 10 percent of the total. If your sample reflects the population of the school, you’ll have a reasonable result. The more people surveyed, the more accurate the results.</a:t>
            </a:r>
          </a:p>
          <a:p>
            <a:r>
              <a:t/>
            </a:r>
          </a:p>
          <a:p>
            <a:r>
              <a:t/>
            </a:r>
          </a:p>
        </p:txBody>
      </p:sp>
      <p:sp>
        <p:nvSpPr>
          <p:cNvPr id="199" name="Shape 199"/>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Polls: the sample size</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y="0" x="0"/>
          <a:ext cy="0" cx="0"/>
          <a:chOff y="0" x="0"/>
          <a:chExt cy="0" cx="0"/>
        </a:xfrm>
      </p:grpSpPr>
      <p:sp>
        <p:nvSpPr>
          <p:cNvPr id="205" name="Shape 205"/>
          <p:cNvSpPr txBox="1"/>
          <p:nvPr/>
        </p:nvSpPr>
        <p:spPr>
          <a:xfrm>
            <a:off y="1600200" x="571500"/>
            <a:ext cy="5257799" cx="8267699"/>
          </a:xfrm>
          <a:prstGeom prst="rect">
            <a:avLst/>
          </a:prstGeom>
          <a:noFill/>
          <a:ln>
            <a:noFill/>
          </a:ln>
        </p:spPr>
        <p:txBody>
          <a:bodyPr bIns="45700" rIns="91425" lIns="91425" tIns="45700" anchor="t" anchorCtr="0">
            <a:noAutofit/>
          </a:bodyPr>
          <a:lstStyle/>
          <a:p>
            <a:pPr algn="l" rtl="0" lvl="0" marR="0">
              <a:lnSpc>
                <a:spcPct val="100000"/>
              </a:lnSpc>
              <a:spcBef>
                <a:spcPts val="0"/>
              </a:spcBef>
              <a:spcAft>
                <a:spcPts val="0"/>
              </a:spcAft>
              <a:buNone/>
            </a:pPr>
            <a:r>
              <a:rPr strike="noStrike" u="none" b="0" cap="none" baseline="0" sz="2800" lang="en-US" i="0">
                <a:latin typeface="Helvetica Neue"/>
                <a:ea typeface="Helvetica Neue"/>
                <a:cs typeface="Helvetica Neue"/>
                <a:sym typeface="Helvetica Neue"/>
              </a:rPr>
              <a:t>Questions should be interesting and related to the topic of your news story.</a:t>
            </a:r>
          </a:p>
          <a:p>
            <a:r>
              <a:t/>
            </a:r>
          </a:p>
          <a:p>
            <a:pPr algn="l" rtl="0" lvl="0" marR="0" indent="-406400" marL="457200">
              <a:lnSpc>
                <a:spcPct val="100000"/>
              </a:lnSpc>
              <a:spcBef>
                <a:spcPts val="0"/>
              </a:spcBef>
              <a:spcAft>
                <a:spcPts val="0"/>
              </a:spcAft>
              <a:buClr>
                <a:srgbClr val="000000"/>
              </a:buClr>
              <a:buSzPct val="100000"/>
              <a:buFont typeface="Helvetica Neue"/>
              <a:buChar char="●"/>
            </a:pPr>
            <a:r>
              <a:rPr b="1" sz="2800" lang="en-US">
                <a:latin typeface="Helvetica Neue"/>
                <a:ea typeface="Helvetica Neue"/>
                <a:cs typeface="Helvetica Neue"/>
                <a:sym typeface="Helvetica Neue"/>
              </a:rPr>
              <a:t>c</a:t>
            </a:r>
            <a:r>
              <a:rPr strike="noStrike" u="none" b="1" cap="none" baseline="0" sz="2800" lang="en-US" i="0">
                <a:latin typeface="Helvetica Neue"/>
                <a:ea typeface="Helvetica Neue"/>
                <a:cs typeface="Helvetica Neue"/>
                <a:sym typeface="Helvetica Neue"/>
              </a:rPr>
              <a:t>lose-ended</a:t>
            </a:r>
            <a:r>
              <a:rPr strike="noStrike" u="none" b="0" cap="none" baseline="0" sz="2800" lang="en-US" i="0">
                <a:latin typeface="Helvetica Neue"/>
                <a:ea typeface="Helvetica Neue"/>
                <a:cs typeface="Helvetica Neue"/>
                <a:sym typeface="Helvetica Neue"/>
              </a:rPr>
              <a:t> (easy to ask, but not much info): Should a salad bar be added in the cafeteria?</a:t>
            </a:r>
          </a:p>
          <a:p>
            <a:pPr algn="l" rtl="0" lvl="0" marR="0" indent="-406400" marL="457200">
              <a:lnSpc>
                <a:spcPct val="100000"/>
              </a:lnSpc>
              <a:spcBef>
                <a:spcPts val="0"/>
              </a:spcBef>
              <a:spcAft>
                <a:spcPts val="0"/>
              </a:spcAft>
              <a:buClr>
                <a:srgbClr val="000000"/>
              </a:buClr>
              <a:buSzPct val="100000"/>
              <a:buFont typeface="Helvetica Neue"/>
              <a:buChar char="●"/>
            </a:pPr>
            <a:r>
              <a:rPr b="1" sz="2800" lang="en-US">
                <a:latin typeface="Helvetica Neue"/>
                <a:ea typeface="Helvetica Neue"/>
                <a:cs typeface="Helvetica Neue"/>
                <a:sym typeface="Helvetica Neue"/>
              </a:rPr>
              <a:t>o</a:t>
            </a:r>
            <a:r>
              <a:rPr strike="noStrike" u="none" b="1" cap="none" baseline="0" sz="2800" lang="en-US" i="0">
                <a:latin typeface="Helvetica Neue"/>
                <a:ea typeface="Helvetica Neue"/>
                <a:cs typeface="Helvetica Neue"/>
                <a:sym typeface="Helvetica Neue"/>
              </a:rPr>
              <a:t>pen-ended</a:t>
            </a:r>
            <a:r>
              <a:rPr strike="noStrike" u="none" b="0" cap="none" baseline="0" sz="2800" lang="en-US" i="0">
                <a:latin typeface="Helvetica Neue"/>
                <a:ea typeface="Helvetica Neue"/>
                <a:cs typeface="Helvetica Neue"/>
                <a:sym typeface="Helvetica Neue"/>
              </a:rPr>
              <a:t> (more variety in answers): What improvement would you like to see in the</a:t>
            </a:r>
            <a:r>
              <a:rPr strike="noStrike" u="none" b="0" cap="none" baseline="0" sz="2800" lang="en-US" i="0">
                <a:latin typeface="Helvetica Neue"/>
                <a:ea typeface="Helvetica Neue"/>
                <a:cs typeface="Helvetica Neue"/>
                <a:sym typeface="Helvetica Neue"/>
              </a:rPr>
              <a:t>scho</a:t>
            </a:r>
            <a:r>
              <a:rPr sz="2800" lang="en-US">
                <a:latin typeface="Helvetica Neue"/>
                <a:ea typeface="Helvetica Neue"/>
                <a:cs typeface="Helvetica Neue"/>
                <a:sym typeface="Helvetica Neue"/>
              </a:rPr>
              <a:t>ol </a:t>
            </a:r>
            <a:r>
              <a:rPr strike="noStrike" u="none" b="0" cap="none" baseline="0" sz="2800" lang="en-US" i="0">
                <a:latin typeface="Helvetica Neue"/>
                <a:ea typeface="Helvetica Neue"/>
                <a:cs typeface="Helvetica Neue"/>
                <a:sym typeface="Helvetica Neue"/>
              </a:rPr>
              <a:t>cafeteria?</a:t>
            </a:r>
          </a:p>
          <a:p>
            <a:pPr algn="l" rtl="0" lvl="0" marR="0" indent="-406400" marL="457200">
              <a:lnSpc>
                <a:spcPct val="100000"/>
              </a:lnSpc>
              <a:spcBef>
                <a:spcPts val="0"/>
              </a:spcBef>
              <a:spcAft>
                <a:spcPts val="0"/>
              </a:spcAft>
              <a:buClr>
                <a:srgbClr val="000000"/>
              </a:buClr>
              <a:buSzPct val="100000"/>
              <a:buFont typeface="Helvetica Neue"/>
              <a:buChar char="●"/>
            </a:pPr>
            <a:r>
              <a:rPr b="1" sz="2800" lang="en-US">
                <a:latin typeface="Helvetica Neue"/>
                <a:ea typeface="Helvetica Neue"/>
                <a:cs typeface="Helvetica Neue"/>
                <a:sym typeface="Helvetica Neue"/>
              </a:rPr>
              <a:t>i</a:t>
            </a:r>
            <a:r>
              <a:rPr strike="noStrike" u="none" b="1" cap="none" baseline="0" sz="2800" lang="en-US" i="0">
                <a:latin typeface="Helvetica Neue"/>
                <a:ea typeface="Helvetica Neue"/>
                <a:cs typeface="Helvetica Neue"/>
                <a:sym typeface="Helvetica Neue"/>
              </a:rPr>
              <a:t>ntensity </a:t>
            </a:r>
            <a:r>
              <a:rPr b="1" sz="2800" lang="en-US">
                <a:latin typeface="Helvetica Neue"/>
                <a:ea typeface="Helvetica Neue"/>
                <a:cs typeface="Helvetica Neue"/>
                <a:sym typeface="Helvetica Neue"/>
              </a:rPr>
              <a:t>s</a:t>
            </a:r>
            <a:r>
              <a:rPr strike="noStrike" u="none" b="1" cap="none" baseline="0" sz="2800" lang="en-US" i="0">
                <a:latin typeface="Helvetica Neue"/>
                <a:ea typeface="Helvetica Neue"/>
                <a:cs typeface="Helvetica Neue"/>
                <a:sym typeface="Helvetica Neue"/>
              </a:rPr>
              <a:t>cale: </a:t>
            </a:r>
            <a:r>
              <a:rPr strike="noStrike" u="none" b="0" cap="none" baseline="0" sz="2800" lang="en-US" i="0">
                <a:latin typeface="Helvetica Neue"/>
                <a:ea typeface="Helvetica Neue"/>
                <a:cs typeface="Helvetica Neue"/>
                <a:sym typeface="Helvetica Neue"/>
              </a:rPr>
              <a:t>If there were a salad bar in the cafeteria, I would eat it at least once a week. (Strongly agree, Agree, No Opinion, Disagree, Strongly Disagree)</a:t>
            </a:r>
          </a:p>
          <a:p>
            <a:r>
              <a:t/>
            </a:r>
          </a:p>
          <a:p>
            <a:r>
              <a:t/>
            </a:r>
          </a:p>
        </p:txBody>
      </p:sp>
      <p:sp>
        <p:nvSpPr>
          <p:cNvPr id="206" name="Shape 206"/>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Polls: the questionnaire</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y="0" x="0"/>
          <a:ext cy="0" cx="0"/>
          <a:chOff y="0" x="0"/>
          <a:chExt cy="0" cx="0"/>
        </a:xfrm>
      </p:grpSpPr>
      <p:sp>
        <p:nvSpPr>
          <p:cNvPr id="212" name="Shape 212"/>
          <p:cNvSpPr txBox="1"/>
          <p:nvPr/>
        </p:nvSpPr>
        <p:spPr>
          <a:xfrm>
            <a:off y="1905000" x="663075"/>
            <a:ext cy="4572000" cx="8176199"/>
          </a:xfrm>
          <a:prstGeom prst="rect">
            <a:avLst/>
          </a:prstGeom>
          <a:noFill/>
          <a:ln>
            <a:noFill/>
          </a:ln>
        </p:spPr>
        <p:txBody>
          <a:bodyPr bIns="45700" rIns="91425" lIns="91425" tIns="45700" anchor="t" anchorCtr="0">
            <a:noAutofit/>
          </a:bodyPr>
          <a:lstStyle/>
          <a:p>
            <a:pPr algn="l" rtl="0" lvl="0" marR="0">
              <a:lnSpc>
                <a:spcPct val="100000"/>
              </a:lnSpc>
              <a:spcBef>
                <a:spcPts val="0"/>
              </a:spcBef>
              <a:spcAft>
                <a:spcPts val="0"/>
              </a:spcAft>
              <a:buNone/>
            </a:pPr>
            <a:r>
              <a:rPr strike="noStrike" u="none" b="0" cap="none" baseline="0" sz="3000" lang="en-US" i="0">
                <a:latin typeface="Helvetica Neue"/>
                <a:ea typeface="Helvetica Neue"/>
                <a:cs typeface="Helvetica Neue"/>
                <a:sym typeface="Helvetica Neue"/>
              </a:rPr>
              <a:t>Ask clear, concrete questions that have measurable answers.</a:t>
            </a:r>
          </a:p>
          <a:p>
            <a:r>
              <a:t/>
            </a:r>
          </a:p>
          <a:p>
            <a:pPr algn="l" rtl="0" lvl="0" marR="0" indent="-406400" marL="457200">
              <a:lnSpc>
                <a:spcPct val="100000"/>
              </a:lnSpc>
              <a:spcBef>
                <a:spcPts val="0"/>
              </a:spcBef>
              <a:spcAft>
                <a:spcPts val="0"/>
              </a:spcAft>
              <a:buClr>
                <a:srgbClr val="000000"/>
              </a:buClr>
              <a:buSzPct val="100000"/>
              <a:buFont typeface="Helvetica Neue"/>
              <a:buChar char="●"/>
            </a:pPr>
            <a:r>
              <a:rPr sz="2800" lang="en-US">
                <a:latin typeface="Helvetica Neue"/>
                <a:ea typeface="Helvetica Neue"/>
                <a:cs typeface="Helvetica Neue"/>
                <a:sym typeface="Helvetica Neue"/>
              </a:rPr>
              <a:t>NOT</a:t>
            </a:r>
            <a:r>
              <a:rPr strike="noStrike" u="none" b="0" cap="none" baseline="0" sz="2800" lang="en-US" i="0">
                <a:latin typeface="Helvetica Neue"/>
                <a:ea typeface="Helvetica Neue"/>
                <a:cs typeface="Helvetica Neue"/>
                <a:sym typeface="Helvetica Neue"/>
              </a:rPr>
              <a:t>:  Have you ever used drugs?</a:t>
            </a:r>
          </a:p>
          <a:p>
            <a:pPr algn="l" rtl="0" lvl="0" marR="0" indent="-406400" marL="457200">
              <a:lnSpc>
                <a:spcPct val="100000"/>
              </a:lnSpc>
              <a:spcBef>
                <a:spcPts val="0"/>
              </a:spcBef>
              <a:spcAft>
                <a:spcPts val="0"/>
              </a:spcAft>
              <a:buClr>
                <a:srgbClr val="000000"/>
              </a:buClr>
              <a:buSzPct val="100000"/>
              <a:buFont typeface="Helvetica Neue"/>
              <a:buChar char="●"/>
            </a:pPr>
            <a:r>
              <a:rPr strike="noStrike" u="none" b="0" cap="none" baseline="0" sz="2800" lang="en-US" i="0">
                <a:latin typeface="Helvetica Neue"/>
                <a:ea typeface="Helvetica Neue"/>
                <a:cs typeface="Helvetica Neue"/>
                <a:sym typeface="Helvetica Neue"/>
              </a:rPr>
              <a:t>INSTEAD:  In the past week, have you smoked or eaten marijuana? If yes, how many times?</a:t>
            </a:r>
          </a:p>
          <a:p>
            <a:pPr algn="l" rtl="0" lvl="0" marR="0" indent="-406400" marL="457200">
              <a:lnSpc>
                <a:spcPct val="100000"/>
              </a:lnSpc>
              <a:spcBef>
                <a:spcPts val="0"/>
              </a:spcBef>
              <a:spcAft>
                <a:spcPts val="0"/>
              </a:spcAft>
              <a:buClr>
                <a:srgbClr val="000000"/>
              </a:buClr>
              <a:buSzPct val="100000"/>
              <a:buFont typeface="Helvetica Neue"/>
              <a:buChar char="●"/>
            </a:pPr>
            <a:r>
              <a:rPr strike="noStrike" u="none" b="0" cap="none" baseline="0" sz="2800" lang="en-US" i="0">
                <a:latin typeface="Helvetica Neue"/>
                <a:ea typeface="Helvetica Neue"/>
                <a:cs typeface="Helvetica Neue"/>
                <a:sym typeface="Helvetica Neue"/>
              </a:rPr>
              <a:t>B</a:t>
            </a:r>
            <a:r>
              <a:rPr sz="2800" lang="en-US">
                <a:latin typeface="Helvetica Neue"/>
                <a:ea typeface="Helvetica Neue"/>
                <a:cs typeface="Helvetica Neue"/>
                <a:sym typeface="Helvetica Neue"/>
              </a:rPr>
              <a:t>e as specific</a:t>
            </a:r>
            <a:r>
              <a:rPr strike="noStrike" u="none" b="0" cap="none" baseline="0" sz="2800" lang="en-US" i="0">
                <a:latin typeface="Helvetica Neue"/>
                <a:ea typeface="Helvetica Neue"/>
                <a:cs typeface="Helvetica Neue"/>
                <a:sym typeface="Helvetica Neue"/>
              </a:rPr>
              <a:t> as possible as to what you are asking, or else you will get false results.</a:t>
            </a:r>
          </a:p>
          <a:p>
            <a:r>
              <a:t/>
            </a:r>
          </a:p>
          <a:p>
            <a:r>
              <a:t/>
            </a:r>
          </a:p>
        </p:txBody>
      </p:sp>
      <p:sp>
        <p:nvSpPr>
          <p:cNvPr id="213" name="Shape 213"/>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Polls: the questionnaire</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y="0" x="0"/>
          <a:ext cy="0" cx="0"/>
          <a:chOff y="0" x="0"/>
          <a:chExt cy="0" cx="0"/>
        </a:xfrm>
      </p:grpSpPr>
      <p:sp>
        <p:nvSpPr>
          <p:cNvPr id="219" name="Shape 219"/>
          <p:cNvSpPr txBox="1"/>
          <p:nvPr/>
        </p:nvSpPr>
        <p:spPr>
          <a:xfrm>
            <a:off y="1905000" x="493375"/>
            <a:ext cy="4724400" cx="8498100"/>
          </a:xfrm>
          <a:prstGeom prst="rect">
            <a:avLst/>
          </a:prstGeom>
          <a:noFill/>
          <a:ln>
            <a:noFill/>
          </a:ln>
        </p:spPr>
        <p:txBody>
          <a:bodyPr bIns="45700" rIns="91425" lIns="91425" tIns="45700" anchor="t" anchorCtr="0">
            <a:noAutofit/>
          </a:bodyPr>
          <a:lstStyle/>
          <a:p>
            <a:pPr algn="l" rtl="0" lvl="0" marR="0" indent="-406400" marL="457200">
              <a:lnSpc>
                <a:spcPct val="100000"/>
              </a:lnSpc>
              <a:spcBef>
                <a:spcPts val="0"/>
              </a:spcBef>
              <a:spcAft>
                <a:spcPts val="0"/>
              </a:spcAft>
              <a:buClr>
                <a:srgbClr val="000000"/>
              </a:buClr>
              <a:buSzPct val="100000"/>
              <a:buFont typeface="Helvetica Neue"/>
              <a:buChar char="●"/>
            </a:pPr>
            <a:r>
              <a:rPr strike="noStrike" u="none" b="0" cap="none" baseline="0" sz="2800" lang="en-US" i="0">
                <a:latin typeface="Helvetica Neue"/>
                <a:ea typeface="Helvetica Neue"/>
                <a:cs typeface="Helvetica Neue"/>
                <a:sym typeface="Helvetica Neue"/>
              </a:rPr>
              <a:t>Include questions regarding the background characteristics of your respondents so you can check whether your sample is representative  (</a:t>
            </a:r>
            <a:r>
              <a:rPr sz="2800" lang="en-US">
                <a:latin typeface="Helvetica Neue"/>
                <a:ea typeface="Helvetica Neue"/>
                <a:cs typeface="Helvetica Neue"/>
                <a:sym typeface="Helvetica Neue"/>
              </a:rPr>
              <a:t>g</a:t>
            </a:r>
            <a:r>
              <a:rPr strike="noStrike" u="none" b="0" cap="none" baseline="0" sz="2800" lang="en-US" i="0">
                <a:latin typeface="Helvetica Neue"/>
                <a:ea typeface="Helvetica Neue"/>
                <a:cs typeface="Helvetica Neue"/>
                <a:sym typeface="Helvetica Neue"/>
              </a:rPr>
              <a:t>ender and grade level, at least).</a:t>
            </a:r>
          </a:p>
          <a:p>
            <a:pPr algn="l" rtl="0" lvl="0" marR="0" indent="-406400" marL="457200">
              <a:lnSpc>
                <a:spcPct val="100000"/>
              </a:lnSpc>
              <a:spcBef>
                <a:spcPts val="0"/>
              </a:spcBef>
              <a:spcAft>
                <a:spcPts val="0"/>
              </a:spcAft>
              <a:buClr>
                <a:srgbClr val="000000"/>
              </a:buClr>
              <a:buSzPct val="100000"/>
              <a:buFont typeface="Helvetica Neue"/>
              <a:buChar char="●"/>
            </a:pPr>
            <a:r>
              <a:rPr strike="noStrike" u="none" b="0" cap="none" baseline="0" sz="2800" lang="en-US" i="0">
                <a:latin typeface="Helvetica Neue"/>
                <a:ea typeface="Helvetica Neue"/>
                <a:cs typeface="Helvetica Neue"/>
                <a:sym typeface="Helvetica Neue"/>
              </a:rPr>
              <a:t>Pre-test your questionnaire with at least a dozen students who will not be included in the sample. This pre-test will reveal questions that are difficult to understand or are biased.</a:t>
            </a:r>
          </a:p>
          <a:p>
            <a:pPr algn="l" rtl="0" lvl="0" marR="0" indent="-406400" marL="457200">
              <a:lnSpc>
                <a:spcPct val="100000"/>
              </a:lnSpc>
              <a:spcBef>
                <a:spcPts val="0"/>
              </a:spcBef>
              <a:spcAft>
                <a:spcPts val="0"/>
              </a:spcAft>
              <a:buClr>
                <a:srgbClr val="000000"/>
              </a:buClr>
              <a:buSzPct val="100000"/>
              <a:buFont typeface="Helvetica Neue"/>
              <a:buChar char="●"/>
            </a:pPr>
            <a:r>
              <a:rPr strike="noStrike" u="none" b="0" cap="none" baseline="0" sz="2800" lang="en-US" i="0">
                <a:latin typeface="Helvetica Neue"/>
                <a:ea typeface="Helvetica Neue"/>
                <a:cs typeface="Helvetica Neue"/>
                <a:sym typeface="Helvetica Neue"/>
              </a:rPr>
              <a:t>Ask your pre-testers for feedback on how the question is asked.</a:t>
            </a:r>
          </a:p>
          <a:p>
            <a:r>
              <a:t/>
            </a:r>
          </a:p>
        </p:txBody>
      </p:sp>
      <p:sp>
        <p:nvSpPr>
          <p:cNvPr id="220" name="Shape 220"/>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Polls: the questionnaire</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y="0" x="0"/>
          <a:ext cy="0" cx="0"/>
          <a:chOff y="0" x="0"/>
          <a:chExt cy="0" cx="0"/>
        </a:xfrm>
      </p:grpSpPr>
      <p:sp>
        <p:nvSpPr>
          <p:cNvPr id="226" name="Shape 226"/>
          <p:cNvSpPr txBox="1"/>
          <p:nvPr/>
        </p:nvSpPr>
        <p:spPr>
          <a:xfrm>
            <a:off y="1981200" x="571500"/>
            <a:ext cy="4648199" cx="8267699"/>
          </a:xfrm>
          <a:prstGeom prst="rect">
            <a:avLst/>
          </a:prstGeom>
          <a:noFill/>
          <a:ln>
            <a:noFill/>
          </a:ln>
        </p:spPr>
        <p:txBody>
          <a:bodyPr bIns="45700" rIns="91425" lIns="91425" tIns="45700" anchor="t" anchorCtr="0">
            <a:noAutofit/>
          </a:bodyPr>
          <a:lstStyle/>
          <a:p>
            <a:pPr algn="l" rtl="0" lvl="0" marR="0" indent="-352425" marL="454025">
              <a:lnSpc>
                <a:spcPct val="110000"/>
              </a:lnSpc>
              <a:spcBef>
                <a:spcPts val="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Ask questions as written or have respondents write their answers on paper.</a:t>
            </a:r>
          </a:p>
          <a:p>
            <a:pPr algn="l" rtl="0" lvl="0" marR="0" indent="-352425" marL="454025">
              <a:lnSpc>
                <a:spcPct val="110000"/>
              </a:lnSpc>
              <a:spcBef>
                <a:spcPts val="64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Explain that “cute” or “clever” answers will be discarded, not counted.</a:t>
            </a:r>
          </a:p>
          <a:p>
            <a:pPr algn="l" rtl="0" lvl="0" marR="0" indent="-352425" marL="454025">
              <a:lnSpc>
                <a:spcPct val="110000"/>
              </a:lnSpc>
              <a:spcBef>
                <a:spcPts val="64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If conducting the poll as an interview, do it in a place where others are not listening, as that may affect answers.</a:t>
            </a:r>
          </a:p>
        </p:txBody>
      </p:sp>
      <p:sp>
        <p:nvSpPr>
          <p:cNvPr id="227" name="Shape 227"/>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Polls: the interviews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y="0" x="0"/>
          <a:ext cy="0" cx="0"/>
          <a:chOff y="0" x="0"/>
          <a:chExt cy="0" cx="0"/>
        </a:xfrm>
      </p:grpSpPr>
      <p:sp>
        <p:nvSpPr>
          <p:cNvPr id="46" name="Shape 46"/>
          <p:cNvSpPr txBox="1"/>
          <p:nvPr/>
        </p:nvSpPr>
        <p:spPr>
          <a:xfrm>
            <a:off y="1981200" x="571500"/>
            <a:ext cy="3657600" cx="8001000"/>
          </a:xfrm>
          <a:prstGeom prst="rect">
            <a:avLst/>
          </a:prstGeom>
          <a:noFill/>
          <a:ln>
            <a:noFill/>
          </a:ln>
        </p:spPr>
        <p:txBody>
          <a:bodyPr bIns="45700" rIns="91425" lIns="91425" tIns="45700" anchor="t" anchorCtr="0">
            <a:noAutofit/>
          </a:bodyPr>
          <a:lstStyle/>
          <a:p>
            <a:pPr algn="l" rtl="0" lvl="0" marR="0" indent="-352425" marL="454025">
              <a:lnSpc>
                <a:spcPct val="100000"/>
              </a:lnSpc>
              <a:spcBef>
                <a:spcPts val="0"/>
              </a:spcBef>
              <a:spcAft>
                <a:spcPts val="0"/>
              </a:spcAft>
              <a:buClr>
                <a:srgbClr val="000000"/>
              </a:buClr>
              <a:buSzPct val="100000"/>
              <a:buFont typeface="Helvetica Neue"/>
              <a:buChar char="●"/>
            </a:pPr>
            <a:r>
              <a:rPr strike="noStrike" u="none" b="0" cap="none" baseline="0" sz="2800" lang="en-US" i="0">
                <a:latin typeface="Helvetica Neue"/>
                <a:ea typeface="Helvetica Neue"/>
                <a:cs typeface="Helvetica Neue"/>
                <a:sym typeface="Helvetica Neue"/>
              </a:rPr>
              <a:t>No. But maybe!</a:t>
            </a:r>
          </a:p>
          <a:p>
            <a:pPr algn="l" rtl="0" lvl="0" marR="0" indent="-352425" marL="454025">
              <a:lnSpc>
                <a:spcPct val="100000"/>
              </a:lnSpc>
              <a:spcBef>
                <a:spcPts val="560"/>
              </a:spcBef>
              <a:spcAft>
                <a:spcPts val="0"/>
              </a:spcAft>
              <a:buClr>
                <a:srgbClr val="000000"/>
              </a:buClr>
              <a:buSzPct val="100000"/>
              <a:buFont typeface="Helvetica Neue"/>
              <a:buChar char="●"/>
            </a:pPr>
            <a:r>
              <a:rPr strike="noStrike" u="none" b="0" cap="none" baseline="0" sz="2800" lang="en-US" i="0">
                <a:latin typeface="Helvetica Neue"/>
                <a:ea typeface="Helvetica Neue"/>
                <a:cs typeface="Helvetica Neue"/>
                <a:sym typeface="Helvetica Neue"/>
              </a:rPr>
              <a:t>Ask yourself: Is there a better way to present this information? </a:t>
            </a:r>
          </a:p>
          <a:p>
            <a:pPr algn="l" rtl="0" lvl="0" marR="0" indent="-352425" marL="454025">
              <a:lnSpc>
                <a:spcPct val="100000"/>
              </a:lnSpc>
              <a:spcBef>
                <a:spcPts val="560"/>
              </a:spcBef>
              <a:spcAft>
                <a:spcPts val="0"/>
              </a:spcAft>
              <a:buClr>
                <a:srgbClr val="000000"/>
              </a:buClr>
              <a:buSzPct val="100000"/>
              <a:buFont typeface="Helvetica Neue"/>
              <a:buChar char="●"/>
            </a:pPr>
            <a:r>
              <a:rPr strike="noStrike" u="none" b="0" cap="none" baseline="0" sz="2800" lang="en-US" i="0">
                <a:latin typeface="Helvetica Neue"/>
                <a:ea typeface="Helvetica Neue"/>
                <a:cs typeface="Helvetica Neue"/>
                <a:sym typeface="Helvetica Neue"/>
              </a:rPr>
              <a:t>Keep your readers! Readers retain 30</a:t>
            </a:r>
            <a:r>
              <a:rPr sz="2800" lang="en-US">
                <a:latin typeface="Helvetica Neue"/>
                <a:ea typeface="Helvetica Neue"/>
                <a:cs typeface="Helvetica Neue"/>
                <a:sym typeface="Helvetica Neue"/>
              </a:rPr>
              <a:t> percent</a:t>
            </a:r>
            <a:r>
              <a:rPr strike="noStrike" u="none" b="0" cap="none" baseline="0" sz="2800" lang="en-US" i="0">
                <a:latin typeface="Helvetica Neue"/>
                <a:ea typeface="Helvetica Neue"/>
                <a:cs typeface="Helvetica Neue"/>
                <a:sym typeface="Helvetica Neue"/>
              </a:rPr>
              <a:t> more information with non-narrative information presentation </a:t>
            </a:r>
            <a:r>
              <a:rPr strike="noStrike" u="none" b="0" cap="none" baseline="0" sz="2000" lang="en-US" i="0">
                <a:latin typeface="Helvetica Neue"/>
                <a:ea typeface="Helvetica Neue"/>
                <a:cs typeface="Helvetica Neue"/>
                <a:sym typeface="Helvetica Neue"/>
              </a:rPr>
              <a:t>(</a:t>
            </a:r>
            <a:r>
              <a:rPr strike="noStrike" u="none" b="0" cap="none" baseline="0" sz="2000" lang="en-US" i="0">
                <a:latin typeface="Times New Roman"/>
                <a:ea typeface="Times New Roman"/>
                <a:cs typeface="Times New Roman"/>
                <a:sym typeface="Times New Roman"/>
              </a:rPr>
              <a:t>Poynter Eye Track 3 Study, 2007)</a:t>
            </a:r>
          </a:p>
          <a:p>
            <a:r>
              <a:t/>
            </a:r>
          </a:p>
          <a:p>
            <a:pPr algn="l" rtl="0" lvl="0" marR="0" indent="-352425" marL="454025">
              <a:lnSpc>
                <a:spcPct val="100000"/>
              </a:lnSpc>
              <a:spcBef>
                <a:spcPts val="560"/>
              </a:spcBef>
              <a:spcAft>
                <a:spcPts val="0"/>
              </a:spcAft>
              <a:buClr>
                <a:srgbClr val="000000"/>
              </a:buClr>
              <a:buSzPct val="100000"/>
              <a:buFont typeface="Helvetica Neue"/>
              <a:buChar char="●"/>
            </a:pPr>
            <a:r>
              <a:rPr strike="noStrike" u="none" b="0" cap="none" baseline="0" sz="2800" lang="en-US" i="0">
                <a:latin typeface="Helvetica Neue"/>
                <a:ea typeface="Helvetica Neue"/>
                <a:cs typeface="Helvetica Neue"/>
                <a:sym typeface="Helvetica Neue"/>
              </a:rPr>
              <a:t>What follows are some basic story alternatives or supplements for news stories.</a:t>
            </a:r>
          </a:p>
          <a:p>
            <a:r>
              <a:t/>
            </a:r>
          </a:p>
        </p:txBody>
      </p:sp>
      <p:sp>
        <p:nvSpPr>
          <p:cNvPr id="47" name="Shape 47"/>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You’re cutting my story?</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y="0" x="0"/>
          <a:ext cy="0" cx="0"/>
          <a:chOff y="0" x="0"/>
          <a:chExt cy="0" cx="0"/>
        </a:xfrm>
      </p:grpSpPr>
      <p:sp>
        <p:nvSpPr>
          <p:cNvPr id="232" name="Shape 232"/>
          <p:cNvSpPr txBox="1"/>
          <p:nvPr/>
        </p:nvSpPr>
        <p:spPr>
          <a:xfrm>
            <a:off y="1981200" x="571500"/>
            <a:ext cy="4648199" cx="8267699"/>
          </a:xfrm>
          <a:prstGeom prst="rect">
            <a:avLst/>
          </a:prstGeom>
          <a:noFill/>
          <a:ln>
            <a:noFill/>
          </a:ln>
        </p:spPr>
        <p:txBody>
          <a:bodyPr bIns="45700" rIns="91425" lIns="91425" tIns="45700" anchor="t" anchorCtr="0">
            <a:noAutofit/>
          </a:bodyPr>
          <a:lstStyle/>
          <a:p>
            <a:pPr algn="l" rtl="0" lvl="0" marR="0" indent="-352425" marL="454025">
              <a:lnSpc>
                <a:spcPct val="110000"/>
              </a:lnSpc>
              <a:spcBef>
                <a:spcPts val="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Separate forms by grade and count by gender in each grade level.</a:t>
            </a:r>
          </a:p>
          <a:p>
            <a:pPr algn="l" rtl="0" lvl="0" marR="0" indent="-352425" marL="454025">
              <a:lnSpc>
                <a:spcPct val="110000"/>
              </a:lnSpc>
              <a:spcBef>
                <a:spcPts val="64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Divide again by any other background dat</a:t>
            </a:r>
            <a:r>
              <a:rPr sz="3200" lang="en-US">
                <a:latin typeface="Helvetica Neue"/>
                <a:ea typeface="Helvetica Neue"/>
                <a:cs typeface="Helvetica Neue"/>
                <a:sym typeface="Helvetica Neue"/>
              </a:rPr>
              <a:t>a</a:t>
            </a:r>
            <a:r>
              <a:rPr strike="noStrike" u="none" b="0" cap="none" baseline="0" sz="3200" lang="en-US" i="0">
                <a:latin typeface="Helvetica Neue"/>
                <a:ea typeface="Helvetica Neue"/>
                <a:cs typeface="Helvetica Neue"/>
                <a:sym typeface="Helvetica Neue"/>
              </a:rPr>
              <a:t> you have collected (such as ethnicity, honors program enrollment or where students live).</a:t>
            </a:r>
          </a:p>
          <a:p>
            <a:pPr algn="l" rtl="0" lvl="0" marR="0" indent="-352425" marL="454025">
              <a:lnSpc>
                <a:spcPct val="110000"/>
              </a:lnSpc>
              <a:spcBef>
                <a:spcPts val="64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Make sure your reporting on the data is fully supported. </a:t>
            </a:r>
          </a:p>
        </p:txBody>
      </p:sp>
      <p:sp>
        <p:nvSpPr>
          <p:cNvPr id="233" name="Shape 233"/>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Polls: processing, analyzing</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y="0" x="0"/>
          <a:ext cy="0" cx="0"/>
          <a:chOff y="0" x="0"/>
          <a:chExt cy="0" cx="0"/>
        </a:xfrm>
      </p:grpSpPr>
      <p:sp>
        <p:nvSpPr>
          <p:cNvPr id="238" name="Shape 238"/>
          <p:cNvSpPr txBox="1"/>
          <p:nvPr/>
        </p:nvSpPr>
        <p:spPr>
          <a:xfrm>
            <a:off y="1981200" x="571500"/>
            <a:ext cy="3809999" cx="8001000"/>
          </a:xfrm>
          <a:prstGeom prst="rect">
            <a:avLst/>
          </a:prstGeom>
          <a:noFill/>
          <a:ln>
            <a:noFill/>
          </a:ln>
        </p:spPr>
        <p:txBody>
          <a:bodyPr bIns="45700" rIns="91425" lIns="91425" tIns="45700" anchor="t" anchorCtr="0">
            <a:noAutofit/>
          </a:bodyPr>
          <a:lstStyle/>
          <a:p>
            <a:pPr algn="l" rtl="0" lvl="0" marR="0" indent="-352425" marL="454025">
              <a:lnSpc>
                <a:spcPct val="110000"/>
              </a:lnSpc>
              <a:spcBef>
                <a:spcPts val="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Always include the sample size, the exact wording of each question and the survey methodology (how and </a:t>
            </a:r>
            <a:r>
              <a:rPr sz="3200" lang="en-US">
                <a:latin typeface="Helvetica Neue"/>
                <a:ea typeface="Helvetica Neue"/>
                <a:cs typeface="Helvetica Neue"/>
                <a:sym typeface="Helvetica Neue"/>
              </a:rPr>
              <a:t>when</a:t>
            </a:r>
            <a:r>
              <a:rPr strike="noStrike" u="none" b="0" cap="none" baseline="0" sz="3200" lang="en-US" i="0">
                <a:latin typeface="Helvetica Neue"/>
                <a:ea typeface="Helvetica Neue"/>
                <a:cs typeface="Helvetica Neue"/>
                <a:sym typeface="Helvetica Neue"/>
              </a:rPr>
              <a:t> you collected the information).</a:t>
            </a:r>
          </a:p>
          <a:p>
            <a:pPr algn="l" rtl="0" lvl="0" marR="0" indent="-352425" marL="454025">
              <a:lnSpc>
                <a:spcPct val="110000"/>
              </a:lnSpc>
              <a:spcBef>
                <a:spcPts val="64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Be careful not to make a conclusion that is not supported by your data</a:t>
            </a:r>
            <a:r>
              <a:rPr sz="3200" lang="en-US">
                <a:latin typeface="Helvetica Neue"/>
                <a:ea typeface="Helvetica Neue"/>
                <a:cs typeface="Helvetica Neue"/>
                <a:sym typeface="Helvetica Neue"/>
              </a:rPr>
              <a:t>.</a:t>
            </a:r>
          </a:p>
        </p:txBody>
      </p:sp>
      <p:sp>
        <p:nvSpPr>
          <p:cNvPr id="239" name="Shape 239"/>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Polls: the final report</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y="0" x="0"/>
          <a:ext cy="0" cx="0"/>
          <a:chOff y="0" x="0"/>
          <a:chExt cy="0" cx="0"/>
        </a:xfrm>
      </p:grpSpPr>
      <p:sp>
        <p:nvSpPr>
          <p:cNvPr id="244" name="Shape 244"/>
          <p:cNvSpPr txBox="1"/>
          <p:nvPr/>
        </p:nvSpPr>
        <p:spPr>
          <a:xfrm>
            <a:off y="1981200" x="571500"/>
            <a:ext cy="4114800" cx="8001000"/>
          </a:xfrm>
          <a:prstGeom prst="rect">
            <a:avLst/>
          </a:prstGeom>
          <a:noFill/>
          <a:ln>
            <a:noFill/>
          </a:ln>
        </p:spPr>
        <p:txBody>
          <a:bodyPr bIns="45700" rIns="91425" lIns="91425" tIns="45700" anchor="t" anchorCtr="0">
            <a:noAutofit/>
          </a:bodyPr>
          <a:lstStyle/>
          <a:p>
            <a:pPr algn="l" rtl="0" lvl="0" marR="0" indent="-352425" marL="454025">
              <a:lnSpc>
                <a:spcPct val="110000"/>
              </a:lnSpc>
              <a:spcBef>
                <a:spcPts val="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Working in teams of </a:t>
            </a:r>
            <a:r>
              <a:rPr sz="3200" lang="en-US">
                <a:latin typeface="Helvetica Neue"/>
                <a:ea typeface="Helvetica Neue"/>
                <a:cs typeface="Helvetica Neue"/>
                <a:sym typeface="Helvetica Neue"/>
              </a:rPr>
              <a:t>three</a:t>
            </a:r>
            <a:r>
              <a:rPr strike="noStrike" u="none" b="0" cap="none" baseline="0" sz="3200" lang="en-US" i="0">
                <a:latin typeface="Helvetica Neue"/>
                <a:ea typeface="Helvetica Neue"/>
                <a:cs typeface="Helvetica Neue"/>
                <a:sym typeface="Helvetica Neue"/>
              </a:rPr>
              <a:t>, create and conduct a poll according to the steps outlined in this presentation. </a:t>
            </a:r>
          </a:p>
          <a:p>
            <a:pPr algn="l" rtl="0" lvl="0" marR="0" indent="-352425" marL="454025">
              <a:lnSpc>
                <a:spcPct val="110000"/>
              </a:lnSpc>
              <a:spcBef>
                <a:spcPts val="64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Using Excel</a:t>
            </a:r>
            <a:r>
              <a:rPr sz="3200" lang="en-US">
                <a:latin typeface="Helvetica Neue"/>
                <a:ea typeface="Helvetica Neue"/>
                <a:cs typeface="Helvetica Neue"/>
                <a:sym typeface="Helvetica Neue"/>
              </a:rPr>
              <a:t> </a:t>
            </a:r>
            <a:r>
              <a:rPr strike="noStrike" u="none" b="0" cap="none" baseline="0" sz="3200" lang="en-US" i="0">
                <a:latin typeface="Helvetica Neue"/>
                <a:ea typeface="Helvetica Neue"/>
                <a:cs typeface="Helvetica Neue"/>
                <a:sym typeface="Helvetica Neue"/>
              </a:rPr>
              <a:t>or another program, create a chart of your findings.</a:t>
            </a:r>
          </a:p>
          <a:p>
            <a:pPr algn="l" rtl="0" lvl="0" marR="0" indent="-352425" marL="454025">
              <a:lnSpc>
                <a:spcPct val="110000"/>
              </a:lnSpc>
              <a:spcBef>
                <a:spcPts val="64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Write a news story reporting your findings.</a:t>
            </a:r>
          </a:p>
          <a:p>
            <a:r>
              <a:t/>
            </a:r>
          </a:p>
        </p:txBody>
      </p:sp>
      <p:sp>
        <p:nvSpPr>
          <p:cNvPr id="245" name="Shape 245"/>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Assignment B</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sp>
        <p:nvSpPr>
          <p:cNvPr id="53" name="Shape 53"/>
          <p:cNvSpPr txBox="1"/>
          <p:nvPr/>
        </p:nvSpPr>
        <p:spPr>
          <a:xfrm>
            <a:off y="1981200" x="571500"/>
            <a:ext cy="3429000" cx="8001000"/>
          </a:xfrm>
          <a:prstGeom prst="rect">
            <a:avLst/>
          </a:prstGeom>
          <a:noFill/>
          <a:ln>
            <a:noFill/>
          </a:ln>
        </p:spPr>
        <p:txBody>
          <a:bodyPr bIns="45700" rIns="91425" lIns="91425" tIns="45700" anchor="t" anchorCtr="0">
            <a:noAutofit/>
          </a:bodyPr>
          <a:lstStyle/>
          <a:p>
            <a:pPr algn="l" rtl="0" lvl="0" marR="0" indent="-352425" marL="454025">
              <a:lnSpc>
                <a:spcPct val="110000"/>
              </a:lnSpc>
              <a:spcBef>
                <a:spcPts val="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Good for comparisons/parallel construction </a:t>
            </a:r>
          </a:p>
          <a:p>
            <a:pPr algn="l" rtl="0" lvl="1" marR="0" indent="-360362" marL="919162">
              <a:lnSpc>
                <a:spcPct val="100000"/>
              </a:lnSpc>
              <a:spcBef>
                <a:spcPts val="64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must have</a:t>
            </a:r>
            <a:r>
              <a:rPr strike="noStrike" u="none" b="0" cap="none" baseline="0" sz="3200" lang="en-US" i="0">
                <a:latin typeface="Helvetica Neue"/>
                <a:ea typeface="Helvetica Neue"/>
                <a:cs typeface="Helvetica Neue"/>
                <a:sym typeface="Helvetica Neue"/>
              </a:rPr>
              <a:t> matching info</a:t>
            </a:r>
          </a:p>
          <a:p>
            <a:pPr algn="l" rtl="0" lvl="0" marR="0" indent="-352425" marL="454025">
              <a:lnSpc>
                <a:spcPct val="110000"/>
              </a:lnSpc>
              <a:spcBef>
                <a:spcPts val="64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Be selective</a:t>
            </a:r>
          </a:p>
          <a:p>
            <a:pPr algn="l" rtl="0" lvl="1" marR="0" indent="-360362" marL="919162">
              <a:lnSpc>
                <a:spcPct val="100000"/>
              </a:lnSpc>
              <a:spcBef>
                <a:spcPts val="64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What is left out can be as important a choice as what is left in</a:t>
            </a:r>
          </a:p>
        </p:txBody>
      </p:sp>
      <p:sp>
        <p:nvSpPr>
          <p:cNvPr id="54" name="Shape 54"/>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Charticle or list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y="0" x="0"/>
          <a:ext cy="0" cx="0"/>
          <a:chOff y="0" x="0"/>
          <a:chExt cy="0" cx="0"/>
        </a:xfrm>
      </p:grpSpPr>
      <p:sp>
        <p:nvSpPr>
          <p:cNvPr id="60" name="Shape 60"/>
          <p:cNvSpPr txBox="1"/>
          <p:nvPr/>
        </p:nvSpPr>
        <p:spPr>
          <a:xfrm>
            <a:off y="5635675" x="601000"/>
            <a:ext cy="914400" cx="197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lang="en-US">
                <a:latin typeface="Helvetica Neue"/>
                <a:ea typeface="Helvetica Neue"/>
                <a:cs typeface="Helvetica Neue"/>
                <a:sym typeface="Helvetica Neue"/>
              </a:rPr>
              <a:t>El Estoque</a:t>
            </a:r>
            <a:br>
              <a:rPr lang="en-US">
                <a:latin typeface="Helvetica Neue"/>
                <a:ea typeface="Helvetica Neue"/>
                <a:cs typeface="Helvetica Neue"/>
                <a:sym typeface="Helvetica Neue"/>
              </a:rPr>
            </a:br>
            <a:r>
              <a:rPr lang="en-US">
                <a:latin typeface="Helvetica Neue"/>
                <a:ea typeface="Helvetica Neue"/>
                <a:cs typeface="Helvetica Neue"/>
                <a:sym typeface="Helvetica Neue"/>
              </a:rPr>
              <a:t>Monta Vista H.S.;</a:t>
            </a:r>
          </a:p>
          <a:p>
            <a:pPr algn="l" rtl="0" lvl="0" marR="0" indent="0" marL="0">
              <a:lnSpc>
                <a:spcPct val="100000"/>
              </a:lnSpc>
              <a:spcBef>
                <a:spcPts val="0"/>
              </a:spcBef>
              <a:spcAft>
                <a:spcPts val="0"/>
              </a:spcAft>
              <a:buClr>
                <a:schemeClr val="lt2"/>
              </a:buClr>
              <a:buSzPct val="25000"/>
              <a:buFont typeface="Helvetica Neue"/>
              <a:buNone/>
            </a:pPr>
            <a:r>
              <a:rPr lang="en-US">
                <a:latin typeface="Helvetica Neue"/>
                <a:ea typeface="Helvetica Neue"/>
                <a:cs typeface="Helvetica Neue"/>
                <a:sym typeface="Helvetica Neue"/>
              </a:rPr>
              <a:t>Cupertino, Calif.</a:t>
            </a:r>
          </a:p>
        </p:txBody>
      </p:sp>
      <p:pic>
        <p:nvPicPr>
          <p:cNvPr id="61" name="Shape 61"/>
          <p:cNvPicPr preferRelativeResize="0"/>
          <p:nvPr/>
        </p:nvPicPr>
        <p:blipFill>
          <a:blip r:embed="rId3"/>
          <a:stretch>
            <a:fillRect/>
          </a:stretch>
        </p:blipFill>
        <p:spPr>
          <a:xfrm>
            <a:off y="327549" x="677199"/>
            <a:ext cy="5291024" cx="2050449"/>
          </a:xfrm>
          <a:prstGeom prst="rect">
            <a:avLst/>
          </a:prstGeom>
          <a:noFill/>
          <a:ln>
            <a:noFill/>
          </a:ln>
        </p:spPr>
      </p:pic>
      <p:pic>
        <p:nvPicPr>
          <p:cNvPr id="62" name="Shape 62"/>
          <p:cNvPicPr preferRelativeResize="0"/>
          <p:nvPr/>
        </p:nvPicPr>
        <p:blipFill>
          <a:blip r:embed="rId4"/>
          <a:stretch>
            <a:fillRect/>
          </a:stretch>
        </p:blipFill>
        <p:spPr>
          <a:xfrm>
            <a:off y="479950" x="6431450"/>
            <a:ext cy="4914900" cx="1524000"/>
          </a:xfrm>
          <a:prstGeom prst="rect">
            <a:avLst/>
          </a:prstGeom>
          <a:noFill/>
          <a:ln>
            <a:noFill/>
          </a:ln>
        </p:spPr>
      </p:pic>
      <p:sp>
        <p:nvSpPr>
          <p:cNvPr id="63" name="Shape 63"/>
          <p:cNvSpPr txBox="1"/>
          <p:nvPr/>
        </p:nvSpPr>
        <p:spPr>
          <a:xfrm>
            <a:off y="5635675" x="6355250"/>
            <a:ext cy="914400" cx="22658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lang="en-US">
                <a:latin typeface="Helvetica Neue"/>
                <a:ea typeface="Helvetica Neue"/>
                <a:cs typeface="Helvetica Neue"/>
                <a:sym typeface="Helvetica Neue"/>
              </a:rPr>
              <a:t>Eagle Eye</a:t>
            </a:r>
            <a:br>
              <a:rPr lang="en-US">
                <a:latin typeface="Helvetica Neue"/>
                <a:ea typeface="Helvetica Neue"/>
                <a:cs typeface="Helvetica Neue"/>
                <a:sym typeface="Helvetica Neue"/>
              </a:rPr>
            </a:br>
            <a:r>
              <a:rPr lang="en-US">
                <a:latin typeface="Helvetica Neue"/>
                <a:ea typeface="Helvetica Neue"/>
                <a:cs typeface="Helvetica Neue"/>
                <a:sym typeface="Helvetica Neue"/>
              </a:rPr>
              <a:t>Mountain Vista H.S.;</a:t>
            </a:r>
          </a:p>
          <a:p>
            <a:pPr algn="l" rtl="0" lvl="0" marR="0" indent="0" marL="0">
              <a:lnSpc>
                <a:spcPct val="100000"/>
              </a:lnSpc>
              <a:spcBef>
                <a:spcPts val="0"/>
              </a:spcBef>
              <a:spcAft>
                <a:spcPts val="0"/>
              </a:spcAft>
              <a:buClr>
                <a:schemeClr val="lt2"/>
              </a:buClr>
              <a:buSzPct val="25000"/>
              <a:buFont typeface="Helvetica Neue"/>
              <a:buNone/>
            </a:pPr>
            <a:r>
              <a:rPr lang="en-US">
                <a:latin typeface="Helvetica Neue"/>
                <a:ea typeface="Helvetica Neue"/>
                <a:cs typeface="Helvetica Neue"/>
                <a:sym typeface="Helvetica Neue"/>
              </a:rPr>
              <a:t>Highlands Ranch, Colo.</a:t>
            </a:r>
          </a:p>
        </p:txBody>
      </p:sp>
      <p:pic>
        <p:nvPicPr>
          <p:cNvPr id="64" name="Shape 64"/>
          <p:cNvPicPr preferRelativeResize="0"/>
          <p:nvPr/>
        </p:nvPicPr>
        <p:blipFill>
          <a:blip r:embed="rId5"/>
          <a:stretch>
            <a:fillRect/>
          </a:stretch>
        </p:blipFill>
        <p:spPr>
          <a:xfrm>
            <a:off y="490549" x="3109324"/>
            <a:ext cy="4914899" cx="2919384"/>
          </a:xfrm>
          <a:prstGeom prst="rect">
            <a:avLst/>
          </a:prstGeom>
          <a:noFill/>
          <a:ln>
            <a:noFill/>
          </a:ln>
        </p:spPr>
      </p:pic>
      <p:sp>
        <p:nvSpPr>
          <p:cNvPr id="65" name="Shape 65"/>
          <p:cNvSpPr txBox="1"/>
          <p:nvPr/>
        </p:nvSpPr>
        <p:spPr>
          <a:xfrm>
            <a:off y="5635675" x="3059050"/>
            <a:ext cy="914400" cx="197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lang="en-US">
                <a:latin typeface="Helvetica Neue"/>
                <a:ea typeface="Helvetica Neue"/>
                <a:cs typeface="Helvetica Neue"/>
                <a:sym typeface="Helvetica Neue"/>
              </a:rPr>
              <a:t>Details</a:t>
            </a:r>
            <a:br>
              <a:rPr lang="en-US">
                <a:latin typeface="Helvetica Neue"/>
                <a:ea typeface="Helvetica Neue"/>
                <a:cs typeface="Helvetica Neue"/>
                <a:sym typeface="Helvetica Neue"/>
              </a:rPr>
            </a:br>
            <a:r>
              <a:rPr lang="en-US">
                <a:latin typeface="Helvetica Neue"/>
                <a:ea typeface="Helvetica Neue"/>
                <a:cs typeface="Helvetica Neue"/>
                <a:sym typeface="Helvetica Neue"/>
              </a:rPr>
              <a:t>Whitney H.S.;</a:t>
            </a:r>
          </a:p>
          <a:p>
            <a:pPr algn="l" rtl="0" lvl="0" marR="0" indent="0" marL="0">
              <a:lnSpc>
                <a:spcPct val="100000"/>
              </a:lnSpc>
              <a:spcBef>
                <a:spcPts val="0"/>
              </a:spcBef>
              <a:spcAft>
                <a:spcPts val="0"/>
              </a:spcAft>
              <a:buClr>
                <a:schemeClr val="lt2"/>
              </a:buClr>
              <a:buSzPct val="25000"/>
              <a:buFont typeface="Helvetica Neue"/>
              <a:buNone/>
            </a:pPr>
            <a:r>
              <a:rPr lang="en-US">
                <a:latin typeface="Helvetica Neue"/>
                <a:ea typeface="Helvetica Neue"/>
                <a:cs typeface="Helvetica Neue"/>
                <a:sym typeface="Helvetica Neue"/>
              </a:rPr>
              <a:t>Rocklin, Calif.</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y="0" x="0"/>
          <a:ext cy="0" cx="0"/>
          <a:chOff y="0" x="0"/>
          <a:chExt cy="0" cx="0"/>
        </a:xfrm>
      </p:grpSpPr>
      <p:sp>
        <p:nvSpPr>
          <p:cNvPr id="70" name="Shape 70"/>
          <p:cNvSpPr txBox="1"/>
          <p:nvPr/>
        </p:nvSpPr>
        <p:spPr>
          <a:xfrm>
            <a:off y="1981200" x="571500"/>
            <a:ext cy="3809999" cx="8001000"/>
          </a:xfrm>
          <a:prstGeom prst="rect">
            <a:avLst/>
          </a:prstGeom>
          <a:noFill/>
          <a:ln>
            <a:noFill/>
          </a:ln>
        </p:spPr>
        <p:txBody>
          <a:bodyPr bIns="45700" rIns="91425" lIns="91425" tIns="45700" anchor="t" anchorCtr="0">
            <a:noAutofit/>
          </a:bodyPr>
          <a:lstStyle/>
          <a:p>
            <a:pPr algn="l" rtl="0" lvl="0" marR="0" indent="-352425" marL="454025">
              <a:lnSpc>
                <a:spcPct val="110000"/>
              </a:lnSpc>
              <a:spcBef>
                <a:spcPts val="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multiple</a:t>
            </a:r>
            <a:r>
              <a:rPr strike="noStrike" u="none" b="0" cap="none" baseline="0" sz="3200" lang="en-US" i="0">
                <a:latin typeface="Helvetica Neue"/>
                <a:ea typeface="Helvetica Neue"/>
                <a:cs typeface="Helvetica Neue"/>
                <a:sym typeface="Helvetica Neue"/>
              </a:rPr>
              <a:t> plot points</a:t>
            </a:r>
          </a:p>
          <a:p>
            <a:pPr algn="l" rtl="0" lvl="1" marR="0" indent="-360362" marL="919162">
              <a:lnSpc>
                <a:spcPct val="100000"/>
              </a:lnSpc>
              <a:spcBef>
                <a:spcPts val="560"/>
              </a:spcBef>
              <a:spcAft>
                <a:spcPts val="0"/>
              </a:spcAft>
              <a:buClr>
                <a:srgbClr val="000000"/>
              </a:buClr>
              <a:buSzPct val="100000"/>
              <a:buFont typeface="Helvetica Neue"/>
              <a:buChar char="○"/>
            </a:pPr>
            <a:r>
              <a:rPr sz="2800" lang="en-US">
                <a:latin typeface="Helvetica Neue"/>
                <a:ea typeface="Helvetica Neue"/>
                <a:cs typeface="Helvetica Neue"/>
                <a:sym typeface="Helvetica Neue"/>
              </a:rPr>
              <a:t>l</a:t>
            </a:r>
            <a:r>
              <a:rPr strike="noStrike" u="none" b="0" cap="none" baseline="0" sz="2800" lang="en-US" i="0">
                <a:latin typeface="Helvetica Neue"/>
                <a:ea typeface="Helvetica Neue"/>
                <a:cs typeface="Helvetica Neue"/>
                <a:sym typeface="Helvetica Neue"/>
              </a:rPr>
              <a:t>ong period of time (years)</a:t>
            </a:r>
          </a:p>
          <a:p>
            <a:pPr algn="l" rtl="0" lvl="1" marR="0" indent="-360362" marL="919162">
              <a:lnSpc>
                <a:spcPct val="100000"/>
              </a:lnSpc>
              <a:spcBef>
                <a:spcPts val="560"/>
              </a:spcBef>
              <a:spcAft>
                <a:spcPts val="0"/>
              </a:spcAft>
              <a:buClr>
                <a:srgbClr val="000000"/>
              </a:buClr>
              <a:buSzPct val="100000"/>
              <a:buFont typeface="Helvetica Neue"/>
              <a:buChar char="○"/>
            </a:pPr>
            <a:r>
              <a:rPr sz="2800" lang="en-US">
                <a:latin typeface="Helvetica Neue"/>
                <a:ea typeface="Helvetica Neue"/>
                <a:cs typeface="Helvetica Neue"/>
                <a:sym typeface="Helvetica Neue"/>
              </a:rPr>
              <a:t>s</a:t>
            </a:r>
            <a:r>
              <a:rPr strike="noStrike" u="none" b="0" cap="none" baseline="0" sz="2800" lang="en-US" i="0">
                <a:latin typeface="Helvetica Neue"/>
                <a:ea typeface="Helvetica Neue"/>
                <a:cs typeface="Helvetica Neue"/>
                <a:sym typeface="Helvetica Neue"/>
              </a:rPr>
              <a:t>hort period of time (minutes/seconds)</a:t>
            </a:r>
          </a:p>
          <a:p>
            <a:pPr algn="l" rtl="0" lvl="0" marR="0" indent="-352425" marL="454025">
              <a:lnSpc>
                <a:spcPct val="110000"/>
              </a:lnSpc>
              <a:spcBef>
                <a:spcPts val="64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b</a:t>
            </a:r>
            <a:r>
              <a:rPr strike="noStrike" u="none" b="0" cap="none" baseline="0" sz="3200" lang="en-US" i="0">
                <a:latin typeface="Helvetica Neue"/>
                <a:ea typeface="Helvetica Neue"/>
                <a:cs typeface="Helvetica Neue"/>
                <a:sym typeface="Helvetica Neue"/>
              </a:rPr>
              <a:t>its of info presented in time</a:t>
            </a:r>
          </a:p>
          <a:p>
            <a:pPr algn="l" rtl="0" lvl="0" marR="0" indent="-352425" marL="454025">
              <a:lnSpc>
                <a:spcPct val="110000"/>
              </a:lnSpc>
              <a:spcBef>
                <a:spcPts val="640"/>
              </a:spcBef>
              <a:spcAft>
                <a:spcPts val="0"/>
              </a:spcAft>
              <a:buClr>
                <a:srgbClr val="000000"/>
              </a:buClr>
              <a:buSzPct val="100000"/>
              <a:buFont typeface="Helvetica Neue"/>
              <a:buChar char="●"/>
            </a:pPr>
            <a:r>
              <a:rPr sz="3200" lang="en-US">
                <a:latin typeface="Helvetica Neue"/>
                <a:ea typeface="Helvetica Neue"/>
                <a:cs typeface="Helvetica Neue"/>
                <a:sym typeface="Helvetica Neue"/>
              </a:rPr>
              <a:t>k</a:t>
            </a:r>
            <a:r>
              <a:rPr strike="noStrike" u="none" b="0" cap="none" baseline="0" sz="3200" lang="en-US" i="0">
                <a:latin typeface="Helvetica Neue"/>
                <a:ea typeface="Helvetica Neue"/>
                <a:cs typeface="Helvetica Neue"/>
                <a:sym typeface="Helvetica Neue"/>
              </a:rPr>
              <a:t>ey events are annotated in chronological order along a line</a:t>
            </a:r>
          </a:p>
        </p:txBody>
      </p:sp>
      <p:sp>
        <p:nvSpPr>
          <p:cNvPr id="71" name="Shape 71"/>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Timeline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y="0" x="0"/>
          <a:ext cy="0" cx="0"/>
          <a:chOff y="0" x="0"/>
          <a:chExt cy="0" cx="0"/>
        </a:xfrm>
      </p:grpSpPr>
      <p:pic>
        <p:nvPicPr>
          <p:cNvPr id="77" name="Shape 77"/>
          <p:cNvPicPr preferRelativeResize="0"/>
          <p:nvPr/>
        </p:nvPicPr>
        <p:blipFill>
          <a:blip r:embed="rId3"/>
          <a:stretch>
            <a:fillRect/>
          </a:stretch>
        </p:blipFill>
        <p:spPr>
          <a:xfrm>
            <a:off y="239000" x="2568374"/>
            <a:ext cy="6519998" cx="2161724"/>
          </a:xfrm>
          <a:prstGeom prst="rect">
            <a:avLst/>
          </a:prstGeom>
          <a:noFill/>
          <a:ln>
            <a:noFill/>
          </a:ln>
        </p:spPr>
      </p:pic>
      <p:sp>
        <p:nvSpPr>
          <p:cNvPr id="78" name="Shape 78"/>
          <p:cNvSpPr txBox="1"/>
          <p:nvPr/>
        </p:nvSpPr>
        <p:spPr>
          <a:xfrm>
            <a:off y="5692250" x="4825800"/>
            <a:ext cy="914400" cx="23810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lang="en-US">
                <a:latin typeface="Helvetica Neue"/>
                <a:ea typeface="Helvetica Neue"/>
                <a:cs typeface="Helvetica Neue"/>
                <a:sym typeface="Helvetica Neue"/>
              </a:rPr>
              <a:t>North Star</a:t>
            </a:r>
            <a:br>
              <a:rPr lang="en-US">
                <a:latin typeface="Helvetica Neue"/>
                <a:ea typeface="Helvetica Neue"/>
                <a:cs typeface="Helvetica Neue"/>
                <a:sym typeface="Helvetica Neue"/>
              </a:rPr>
            </a:br>
            <a:r>
              <a:rPr lang="en-US">
                <a:latin typeface="Helvetica Neue"/>
                <a:ea typeface="Helvetica Neue"/>
                <a:cs typeface="Helvetica Neue"/>
                <a:sym typeface="Helvetica Neue"/>
              </a:rPr>
              <a:t>Francis Howell North H.S.;</a:t>
            </a:r>
          </a:p>
          <a:p>
            <a:pPr algn="l" rtl="0" lvl="0" marR="0" indent="0" marL="0">
              <a:lnSpc>
                <a:spcPct val="100000"/>
              </a:lnSpc>
              <a:spcBef>
                <a:spcPts val="0"/>
              </a:spcBef>
              <a:spcAft>
                <a:spcPts val="0"/>
              </a:spcAft>
              <a:buClr>
                <a:schemeClr val="lt2"/>
              </a:buClr>
              <a:buSzPct val="25000"/>
              <a:buFont typeface="Helvetica Neue"/>
              <a:buNone/>
            </a:pPr>
            <a:r>
              <a:rPr lang="en-US">
                <a:latin typeface="Helvetica Neue"/>
                <a:ea typeface="Helvetica Neue"/>
                <a:cs typeface="Helvetica Neue"/>
                <a:sym typeface="Helvetica Neue"/>
              </a:rPr>
              <a:t>Saint Charles, Mo.</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y="0" x="0"/>
          <a:ext cy="0" cx="0"/>
          <a:chOff y="0" x="0"/>
          <a:chExt cy="0" cx="0"/>
        </a:xfrm>
      </p:grpSpPr>
      <p:sp>
        <p:nvSpPr>
          <p:cNvPr id="84" name="Shape 84"/>
          <p:cNvSpPr txBox="1"/>
          <p:nvPr>
            <p:ph idx="1" type="body"/>
          </p:nvPr>
        </p:nvSpPr>
        <p:spPr>
          <a:xfrm>
            <a:off y="1981200" x="571500"/>
            <a:ext cy="3809999" cx="8001000"/>
          </a:xfrm>
          <a:prstGeom prst="rect">
            <a:avLst/>
          </a:prstGeom>
        </p:spPr>
        <p:txBody>
          <a:bodyPr bIns="91425" rIns="91425" lIns="91425" tIns="91425" anchor="t" anchorCtr="0">
            <a:noAutofit/>
          </a:bodyPr>
          <a:lstStyle/>
          <a:p/>
        </p:txBody>
      </p:sp>
      <p:pic>
        <p:nvPicPr>
          <p:cNvPr id="85" name="Shape 85"/>
          <p:cNvPicPr preferRelativeResize="0"/>
          <p:nvPr/>
        </p:nvPicPr>
        <p:blipFill>
          <a:blip r:embed="rId3"/>
          <a:stretch>
            <a:fillRect/>
          </a:stretch>
        </p:blipFill>
        <p:spPr>
          <a:xfrm>
            <a:off y="469900" x="377450"/>
            <a:ext cy="5532998" cx="8548825"/>
          </a:xfrm>
          <a:prstGeom prst="rect">
            <a:avLst/>
          </a:prstGeom>
          <a:noFill/>
          <a:ln>
            <a:noFill/>
          </a:ln>
        </p:spPr>
      </p:pic>
      <p:sp>
        <p:nvSpPr>
          <p:cNvPr id="86" name="Shape 86"/>
          <p:cNvSpPr txBox="1"/>
          <p:nvPr/>
        </p:nvSpPr>
        <p:spPr>
          <a:xfrm>
            <a:off y="5791200" x="495300"/>
            <a:ext cy="914400" cx="23810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lang="en-US">
                <a:latin typeface="Helvetica Neue"/>
                <a:ea typeface="Helvetica Neue"/>
                <a:cs typeface="Helvetica Neue"/>
                <a:sym typeface="Helvetica Neue"/>
              </a:rPr>
              <a:t>Tonitrus</a:t>
            </a:r>
            <a:br>
              <a:rPr lang="en-US">
                <a:latin typeface="Helvetica Neue"/>
                <a:ea typeface="Helvetica Neue"/>
                <a:cs typeface="Helvetica Neue"/>
                <a:sym typeface="Helvetica Neue"/>
              </a:rPr>
            </a:br>
            <a:r>
              <a:rPr lang="en-US">
                <a:latin typeface="Helvetica Neue"/>
                <a:ea typeface="Helvetica Neue"/>
                <a:cs typeface="Helvetica Neue"/>
                <a:sym typeface="Helvetica Neue"/>
              </a:rPr>
              <a:t>Rocklin H.S.;</a:t>
            </a:r>
          </a:p>
          <a:p>
            <a:pPr algn="l" rtl="0" lvl="0" marR="0" indent="0" marL="0">
              <a:lnSpc>
                <a:spcPct val="100000"/>
              </a:lnSpc>
              <a:spcBef>
                <a:spcPts val="0"/>
              </a:spcBef>
              <a:spcAft>
                <a:spcPts val="0"/>
              </a:spcAft>
              <a:buClr>
                <a:schemeClr val="lt2"/>
              </a:buClr>
              <a:buSzPct val="25000"/>
              <a:buFont typeface="Helvetica Neue"/>
              <a:buNone/>
            </a:pPr>
            <a:r>
              <a:rPr lang="en-US">
                <a:latin typeface="Helvetica Neue"/>
                <a:ea typeface="Helvetica Neue"/>
                <a:cs typeface="Helvetica Neue"/>
                <a:sym typeface="Helvetica Neue"/>
              </a:rPr>
              <a:t>Rocklin, Calif.</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y="0" x="0"/>
          <a:ext cy="0" cx="0"/>
          <a:chOff y="0" x="0"/>
          <a:chExt cy="0" cx="0"/>
        </a:xfrm>
      </p:grpSpPr>
      <p:sp>
        <p:nvSpPr>
          <p:cNvPr id="91" name="Shape 91"/>
          <p:cNvSpPr txBox="1"/>
          <p:nvPr/>
        </p:nvSpPr>
        <p:spPr>
          <a:xfrm>
            <a:off y="1981200" x="493375"/>
            <a:ext cy="4876799" cx="8421900"/>
          </a:xfrm>
          <a:prstGeom prst="rect">
            <a:avLst/>
          </a:prstGeom>
          <a:noFill/>
          <a:ln>
            <a:noFill/>
          </a:ln>
        </p:spPr>
        <p:txBody>
          <a:bodyPr bIns="45700" rIns="91425" lIns="91425" tIns="45700" anchor="t" anchorCtr="0">
            <a:noAutofit/>
          </a:bodyPr>
          <a:lstStyle/>
          <a:p>
            <a:pPr algn="l" rtl="0" lvl="0" marR="0" indent="-352425" marL="454025">
              <a:lnSpc>
                <a:spcPct val="100000"/>
              </a:lnSpc>
              <a:spcBef>
                <a:spcPts val="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List the 5W</a:t>
            </a:r>
            <a:r>
              <a:rPr sz="3200" lang="en-US">
                <a:latin typeface="Helvetica Neue"/>
                <a:ea typeface="Helvetica Neue"/>
                <a:cs typeface="Helvetica Neue"/>
                <a:sym typeface="Helvetica Neue"/>
              </a:rPr>
              <a:t>’</a:t>
            </a:r>
            <a:r>
              <a:rPr strike="noStrike" u="none" b="0" cap="none" baseline="0" sz="3200" lang="en-US" i="0">
                <a:latin typeface="Helvetica Neue"/>
                <a:ea typeface="Helvetica Neue"/>
                <a:cs typeface="Helvetica Neue"/>
                <a:sym typeface="Helvetica Neue"/>
              </a:rPr>
              <a:t>s and H in bulleted list for a quick look at what happened.</a:t>
            </a:r>
          </a:p>
          <a:p>
            <a:pPr algn="l" rtl="0" lvl="0" marR="0" indent="-352425" marL="454025">
              <a:lnSpc>
                <a:spcPct val="100000"/>
              </a:lnSpc>
              <a:spcBef>
                <a:spcPts val="640"/>
              </a:spcBef>
              <a:spcAft>
                <a:spcPts val="0"/>
              </a:spcAft>
              <a:buClr>
                <a:srgbClr val="000000"/>
              </a:buClr>
              <a:buSzPct val="100000"/>
              <a:buFont typeface="Helvetica Neue"/>
              <a:buChar char="●"/>
            </a:pPr>
            <a:r>
              <a:rPr strike="noStrike" u="none" b="0" cap="none" baseline="0" sz="3200" lang="en-US" i="0">
                <a:latin typeface="Helvetica Neue"/>
                <a:ea typeface="Helvetica Neue"/>
                <a:cs typeface="Helvetica Neue"/>
                <a:sym typeface="Helvetica Neue"/>
              </a:rPr>
              <a:t>Add info to stories.</a:t>
            </a:r>
          </a:p>
          <a:p>
            <a:pPr algn="l" rtl="0" lvl="1" marR="0" indent="-360362" marL="919162">
              <a:lnSpc>
                <a:spcPct val="90000"/>
              </a:lnSpc>
              <a:spcBef>
                <a:spcPts val="560"/>
              </a:spcBef>
              <a:spcAft>
                <a:spcPts val="0"/>
              </a:spcAft>
              <a:buClr>
                <a:srgbClr val="000000"/>
              </a:buClr>
              <a:buSzPct val="100000"/>
              <a:buFont typeface="Helvetica Neue"/>
              <a:buChar char="○"/>
            </a:pPr>
            <a:r>
              <a:rPr strike="noStrike" u="none" b="0" cap="none" baseline="0" sz="2800" lang="en-US" i="0">
                <a:latin typeface="Helvetica Neue"/>
                <a:ea typeface="Helvetica Neue"/>
                <a:cs typeface="Helvetica Neue"/>
                <a:sym typeface="Helvetica Neue"/>
              </a:rPr>
              <a:t>Tell how to get there, where to find it</a:t>
            </a:r>
          </a:p>
          <a:p>
            <a:pPr algn="l" rtl="0" lvl="1" marR="0" indent="-360362" marL="919162">
              <a:lnSpc>
                <a:spcPct val="90000"/>
              </a:lnSpc>
              <a:spcBef>
                <a:spcPts val="560"/>
              </a:spcBef>
              <a:spcAft>
                <a:spcPts val="0"/>
              </a:spcAft>
              <a:buClr>
                <a:srgbClr val="000000"/>
              </a:buClr>
              <a:buSzPct val="100000"/>
              <a:buFont typeface="Helvetica Neue"/>
              <a:buChar char="○"/>
            </a:pPr>
            <a:r>
              <a:rPr strike="noStrike" u="none" b="0" cap="none" baseline="0" sz="2800" lang="en-US" i="0">
                <a:latin typeface="Helvetica Neue"/>
                <a:ea typeface="Helvetica Neue"/>
                <a:cs typeface="Helvetica Neue"/>
                <a:sym typeface="Helvetica Neue"/>
              </a:rPr>
              <a:t>Tell more information about the subject of your story (profiles, issues)</a:t>
            </a:r>
          </a:p>
          <a:p>
            <a:pPr algn="l" rtl="0" lvl="1" marR="0" indent="-360362" marL="919162">
              <a:lnSpc>
                <a:spcPct val="90000"/>
              </a:lnSpc>
              <a:spcBef>
                <a:spcPts val="560"/>
              </a:spcBef>
              <a:spcAft>
                <a:spcPts val="0"/>
              </a:spcAft>
              <a:buClr>
                <a:srgbClr val="000000"/>
              </a:buClr>
              <a:buSzPct val="100000"/>
              <a:buFont typeface="Helvetica Neue"/>
              <a:buChar char="○"/>
            </a:pPr>
            <a:r>
              <a:rPr strike="noStrike" u="none" b="0" cap="none" baseline="0" sz="2800" lang="en-US" i="0">
                <a:latin typeface="Helvetica Neue"/>
                <a:ea typeface="Helvetica Neue"/>
                <a:cs typeface="Helvetica Neue"/>
                <a:sym typeface="Helvetica Neue"/>
              </a:rPr>
              <a:t>Highlight additional resources</a:t>
            </a:r>
          </a:p>
          <a:p>
            <a:pPr algn="l" rtl="0" lvl="1" marR="0" indent="-360362" marL="919162">
              <a:lnSpc>
                <a:spcPct val="90000"/>
              </a:lnSpc>
              <a:spcBef>
                <a:spcPts val="560"/>
              </a:spcBef>
              <a:spcAft>
                <a:spcPts val="0"/>
              </a:spcAft>
              <a:buClr>
                <a:srgbClr val="000000"/>
              </a:buClr>
              <a:buSzPct val="100000"/>
              <a:buFont typeface="Helvetica Neue"/>
              <a:buChar char="○"/>
            </a:pPr>
            <a:r>
              <a:rPr strike="noStrike" u="none" b="0" cap="none" baseline="0" sz="2800" lang="en-US" i="0">
                <a:latin typeface="Helvetica Neue"/>
                <a:ea typeface="Helvetica Neue"/>
                <a:cs typeface="Helvetica Neue"/>
                <a:sym typeface="Helvetica Neue"/>
              </a:rPr>
              <a:t>Provide scores or schedules</a:t>
            </a:r>
          </a:p>
          <a:p>
            <a:pPr algn="l" rtl="0" lvl="1" marR="0" indent="-360362" marL="919162">
              <a:lnSpc>
                <a:spcPct val="90000"/>
              </a:lnSpc>
              <a:spcBef>
                <a:spcPts val="560"/>
              </a:spcBef>
              <a:spcAft>
                <a:spcPts val="0"/>
              </a:spcAft>
              <a:buClr>
                <a:srgbClr val="000000"/>
              </a:buClr>
              <a:buSzPct val="100000"/>
              <a:buFont typeface="Helvetica Neue"/>
              <a:buChar char="○"/>
            </a:pPr>
            <a:r>
              <a:rPr strike="noStrike" u="none" b="0" cap="none" baseline="0" sz="2800" lang="en-US" i="0">
                <a:latin typeface="Helvetica Neue"/>
                <a:ea typeface="Helvetica Neue"/>
                <a:cs typeface="Helvetica Neue"/>
                <a:sym typeface="Helvetica Neue"/>
              </a:rPr>
              <a:t>Add related trivia or statistics</a:t>
            </a:r>
          </a:p>
          <a:p>
            <a:r>
              <a:t/>
            </a:r>
          </a:p>
        </p:txBody>
      </p:sp>
      <p:sp>
        <p:nvSpPr>
          <p:cNvPr id="92" name="Shape 92"/>
          <p:cNvSpPr txBox="1"/>
          <p:nvPr/>
        </p:nvSpPr>
        <p:spPr>
          <a:xfrm>
            <a:off y="685800" x="571500"/>
            <a:ext cy="914400" cx="8001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lt2"/>
              </a:buClr>
              <a:buSzPct val="25000"/>
              <a:buFont typeface="Helvetica Neue"/>
              <a:buNone/>
            </a:pPr>
            <a:r>
              <a:rPr b="1" sz="4000" lang="en-US">
                <a:latin typeface="Helvetica Neue"/>
                <a:ea typeface="Helvetica Neue"/>
                <a:cs typeface="Helvetica Neue"/>
                <a:sym typeface="Helvetica Neue"/>
              </a:rPr>
              <a:t>Info box, fast facts box</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