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9" r:id="rId4"/>
    <p:sldId id="258" r:id="rId5"/>
    <p:sldId id="260" r:id="rId6"/>
    <p:sldId id="266" r:id="rId7"/>
    <p:sldId id="261" r:id="rId8"/>
    <p:sldId id="262" r:id="rId9"/>
    <p:sldId id="264" r:id="rId10"/>
    <p:sldId id="263"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58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9523D2-F7BE-4BA1-ABE0-4AE7654D475C}" type="datetimeFigureOut">
              <a:rPr lang="en-US" smtClean="0"/>
              <a:t>11/14/2013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8AF137C-F1B8-4B0A-9940-FA5E08493633}" type="slidenum">
              <a:rPr lang="en-US" smtClean="0"/>
              <a:t>‹#›</a:t>
            </a:fld>
            <a:endParaRPr lang="en-US"/>
          </a:p>
        </p:txBody>
      </p:sp>
    </p:spTree>
    <p:extLst>
      <p:ext uri="{BB962C8B-B14F-4D97-AF65-F5344CB8AC3E}">
        <p14:creationId xmlns:p14="http://schemas.microsoft.com/office/powerpoint/2010/main" val="959951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Teacher:</a:t>
            </a:r>
            <a:r>
              <a:rPr lang="en-US" baseline="0" dirty="0" smtClean="0"/>
              <a:t>  The directions are in Beat Reporting-Lesson 11 lesson plan.  </a:t>
            </a:r>
            <a:endParaRPr lang="en-US" dirty="0"/>
          </a:p>
        </p:txBody>
      </p:sp>
      <p:sp>
        <p:nvSpPr>
          <p:cNvPr id="4" name="Slide Number Placeholder 3"/>
          <p:cNvSpPr>
            <a:spLocks noGrp="1"/>
          </p:cNvSpPr>
          <p:nvPr>
            <p:ph type="sldNum" sz="quarter" idx="10"/>
          </p:nvPr>
        </p:nvSpPr>
        <p:spPr/>
        <p:txBody>
          <a:bodyPr/>
          <a:lstStyle/>
          <a:p>
            <a:fld id="{A8AF137C-F1B8-4B0A-9940-FA5E08493633}" type="slidenum">
              <a:rPr lang="en-US" smtClean="0"/>
              <a:t>5</a:t>
            </a:fld>
            <a:endParaRPr lang="en-US"/>
          </a:p>
        </p:txBody>
      </p:sp>
    </p:spTree>
    <p:extLst>
      <p:ext uri="{BB962C8B-B14F-4D97-AF65-F5344CB8AC3E}">
        <p14:creationId xmlns:p14="http://schemas.microsoft.com/office/powerpoint/2010/main" val="4255341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Teachers:  Add a slide here if you wish listing your process for assigning</a:t>
            </a:r>
            <a:r>
              <a:rPr lang="en-US" baseline="0" dirty="0" smtClean="0"/>
              <a:t> beats </a:t>
            </a:r>
            <a:r>
              <a:rPr lang="en-US" baseline="0" smtClean="0"/>
              <a:t>to students. </a:t>
            </a:r>
            <a:endParaRPr lang="en-US"/>
          </a:p>
        </p:txBody>
      </p:sp>
      <p:sp>
        <p:nvSpPr>
          <p:cNvPr id="4" name="Slide Number Placeholder 3"/>
          <p:cNvSpPr>
            <a:spLocks noGrp="1"/>
          </p:cNvSpPr>
          <p:nvPr>
            <p:ph type="sldNum" sz="quarter" idx="10"/>
          </p:nvPr>
        </p:nvSpPr>
        <p:spPr/>
        <p:txBody>
          <a:bodyPr/>
          <a:lstStyle/>
          <a:p>
            <a:fld id="{A8AF137C-F1B8-4B0A-9940-FA5E08493633}" type="slidenum">
              <a:rPr lang="en-US" smtClean="0"/>
              <a:t>6</a:t>
            </a:fld>
            <a:endParaRPr lang="en-US"/>
          </a:p>
        </p:txBody>
      </p:sp>
    </p:spTree>
    <p:extLst>
      <p:ext uri="{BB962C8B-B14F-4D97-AF65-F5344CB8AC3E}">
        <p14:creationId xmlns:p14="http://schemas.microsoft.com/office/powerpoint/2010/main" val="28930265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E91D91A5-EB1A-42F6-B453-481DBADAE651}" type="datetimeFigureOut">
              <a:rPr lang="en-US" smtClean="0"/>
              <a:t>11/14/2013</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DBDEBD69-E91F-41F5-972D-E9CB431FE336}" type="slidenum">
              <a:rPr lang="en-US" smtClean="0"/>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1D91A5-EB1A-42F6-B453-481DBADAE651}" type="datetimeFigureOut">
              <a:rPr lang="en-US" smtClean="0"/>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DEBD69-E91F-41F5-972D-E9CB431FE33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1D91A5-EB1A-42F6-B453-481DBADAE651}" type="datetimeFigureOut">
              <a:rPr lang="en-US" smtClean="0"/>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DEBD69-E91F-41F5-972D-E9CB431FE336}" type="slidenum">
              <a:rPr lang="en-US" smtClean="0"/>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E91D91A5-EB1A-42F6-B453-481DBADAE651}" type="datetimeFigureOut">
              <a:rPr lang="en-US" smtClean="0"/>
              <a:t>11/14/2013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DEBD69-E91F-41F5-972D-E9CB431FE336}" type="slidenum">
              <a:rPr lang="en-US" smtClean="0"/>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E91D91A5-EB1A-42F6-B453-481DBADAE651}" type="datetimeFigureOut">
              <a:rPr lang="en-US" smtClean="0"/>
              <a:t>11/14/2013</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DBDEBD69-E91F-41F5-972D-E9CB431FE336}" type="slidenum">
              <a:rPr lang="en-US" smtClean="0"/>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91D91A5-EB1A-42F6-B453-481DBADAE651}" type="datetimeFigureOut">
              <a:rPr lang="en-US" smtClean="0"/>
              <a:t>11/14/2013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DEBD69-E91F-41F5-972D-E9CB431FE336}" type="slidenum">
              <a:rPr lang="en-US" smtClean="0"/>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91D91A5-EB1A-42F6-B453-481DBADAE651}" type="datetimeFigureOut">
              <a:rPr lang="en-US" smtClean="0"/>
              <a:t>11/14/2013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BDEBD69-E91F-41F5-972D-E9CB431FE336}" type="slidenum">
              <a:rPr lang="en-US" smtClean="0"/>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1D91A5-EB1A-42F6-B453-481DBADAE651}" type="datetimeFigureOut">
              <a:rPr lang="en-US" smtClean="0"/>
              <a:t>11/14/2013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BDEBD69-E91F-41F5-972D-E9CB431FE336}" type="slidenum">
              <a:rPr lang="en-US" smtClean="0"/>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1D91A5-EB1A-42F6-B453-481DBADAE651}" type="datetimeFigureOut">
              <a:rPr lang="en-US" smtClean="0"/>
              <a:t>11/14/2013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BDEBD69-E91F-41F5-972D-E9CB431FE336}" type="slidenum">
              <a:rPr lang="en-US" smtClean="0"/>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1D91A5-EB1A-42F6-B453-481DBADAE651}" type="datetimeFigureOut">
              <a:rPr lang="en-US" smtClean="0"/>
              <a:t>11/14/2013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DEBD69-E91F-41F5-972D-E9CB431FE336}"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91D91A5-EB1A-42F6-B453-481DBADAE651}" type="datetimeFigureOut">
              <a:rPr lang="en-US" smtClean="0"/>
              <a:t>11/14/2013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BDEBD69-E91F-41F5-972D-E9CB431FE336}" type="slidenum">
              <a:rPr lang="en-US" smtClean="0"/>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E91D91A5-EB1A-42F6-B453-481DBADAE651}" type="datetimeFigureOut">
              <a:rPr lang="en-US" smtClean="0"/>
              <a:t>11/14/2013</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BDEBD69-E91F-41F5-972D-E9CB431FE336}" type="slidenum">
              <a:rPr lang="en-US" smtClean="0"/>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BEAT REPORTING</a:t>
            </a:r>
            <a:endParaRPr lang="en-US" dirty="0"/>
          </a:p>
        </p:txBody>
      </p:sp>
      <p:sp>
        <p:nvSpPr>
          <p:cNvPr id="3" name="Subtitle 2"/>
          <p:cNvSpPr>
            <a:spLocks noGrp="1"/>
          </p:cNvSpPr>
          <p:nvPr>
            <p:ph type="subTitle" idx="1"/>
          </p:nvPr>
        </p:nvSpPr>
        <p:spPr/>
        <p:txBody>
          <a:bodyPr>
            <a:normAutofit/>
          </a:bodyPr>
          <a:lstStyle/>
          <a:p>
            <a:r>
              <a:rPr lang="en-US" dirty="0" smtClean="0"/>
              <a:t>Choosing and covering beats to maximize news</a:t>
            </a:r>
            <a:endParaRPr lang="en-US" dirty="0"/>
          </a:p>
        </p:txBody>
      </p:sp>
    </p:spTree>
    <p:extLst>
      <p:ext uri="{BB962C8B-B14F-4D97-AF65-F5344CB8AC3E}">
        <p14:creationId xmlns:p14="http://schemas.microsoft.com/office/powerpoint/2010/main" val="2703279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a:t>
            </a:r>
            <a:r>
              <a:rPr lang="en-US" b="1" dirty="0" smtClean="0">
                <a:solidFill>
                  <a:srgbClr val="FF0000"/>
                </a:solidFill>
              </a:rPr>
              <a:t>DON’T </a:t>
            </a:r>
            <a:r>
              <a:rPr lang="en-US" dirty="0" smtClean="0"/>
              <a:t>DO THIS!	</a:t>
            </a:r>
            <a:endParaRPr lang="en-US" dirty="0"/>
          </a:p>
        </p:txBody>
      </p:sp>
      <p:sp>
        <p:nvSpPr>
          <p:cNvPr id="3" name="Content Placeholder 2"/>
          <p:cNvSpPr>
            <a:spLocks noGrp="1"/>
          </p:cNvSpPr>
          <p:nvPr>
            <p:ph sz="quarter" idx="1"/>
          </p:nvPr>
        </p:nvSpPr>
        <p:spPr/>
        <p:txBody>
          <a:bodyPr/>
          <a:lstStyle/>
          <a:p>
            <a:pPr>
              <a:spcBef>
                <a:spcPts val="2400"/>
              </a:spcBef>
            </a:pPr>
            <a:r>
              <a:rPr lang="en-US" sz="3200" dirty="0" smtClean="0"/>
              <a:t>Don’t get too cozy with your sources on your beat.  You still have to be objective.  You should not spin stories favorably just because you like one of your sources.</a:t>
            </a:r>
          </a:p>
          <a:p>
            <a:pPr>
              <a:spcBef>
                <a:spcPts val="2400"/>
              </a:spcBef>
            </a:pPr>
            <a:r>
              <a:rPr lang="en-US" sz="3200" dirty="0" smtClean="0"/>
              <a:t>Don’t waste people’s time (your source’s or yours).  Get the information you need when you make your beat checks.  Focus on your questions and make notes!  It’s easier that way. Really.</a:t>
            </a:r>
          </a:p>
          <a:p>
            <a:pPr marL="0" indent="0">
              <a:buNone/>
            </a:pPr>
            <a:endParaRPr lang="en-US" dirty="0"/>
          </a:p>
        </p:txBody>
      </p:sp>
    </p:spTree>
    <p:extLst>
      <p:ext uri="{BB962C8B-B14F-4D97-AF65-F5344CB8AC3E}">
        <p14:creationId xmlns:p14="http://schemas.microsoft.com/office/powerpoint/2010/main" val="34791125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BEAT CHECK FORMS</a:t>
            </a:r>
            <a:endParaRPr lang="en-US" dirty="0"/>
          </a:p>
        </p:txBody>
      </p:sp>
      <p:sp>
        <p:nvSpPr>
          <p:cNvPr id="3" name="Content Placeholder 2"/>
          <p:cNvSpPr>
            <a:spLocks noGrp="1"/>
          </p:cNvSpPr>
          <p:nvPr>
            <p:ph sz="quarter" idx="1"/>
          </p:nvPr>
        </p:nvSpPr>
        <p:spPr/>
        <p:txBody>
          <a:bodyPr>
            <a:normAutofit/>
          </a:bodyPr>
          <a:lstStyle/>
          <a:p>
            <a:r>
              <a:rPr lang="en-US" sz="3600" dirty="0" smtClean="0"/>
              <a:t>Do your beat checks at least once every other week.  </a:t>
            </a:r>
          </a:p>
          <a:p>
            <a:r>
              <a:rPr lang="en-US" sz="3600" dirty="0" smtClean="0"/>
              <a:t>Turn in the beat check form on the due date.</a:t>
            </a:r>
          </a:p>
          <a:p>
            <a:r>
              <a:rPr lang="en-US" sz="3600" dirty="0" smtClean="0">
                <a:solidFill>
                  <a:srgbClr val="FF0000"/>
                </a:solidFill>
              </a:rPr>
              <a:t>Do NOT </a:t>
            </a:r>
            <a:r>
              <a:rPr lang="en-US" sz="3600" dirty="0" smtClean="0"/>
              <a:t>ask for time during class to make your beat check on the day that beat check forms are due.  That just shows you didn’t do your job.</a:t>
            </a:r>
            <a:endParaRPr lang="en-US" sz="3600" dirty="0"/>
          </a:p>
        </p:txBody>
      </p:sp>
    </p:spTree>
    <p:extLst>
      <p:ext uri="{BB962C8B-B14F-4D97-AF65-F5344CB8AC3E}">
        <p14:creationId xmlns:p14="http://schemas.microsoft.com/office/powerpoint/2010/main" val="730815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WHAT IS A BEAT</a:t>
            </a:r>
            <a:r>
              <a:rPr lang="en-US" dirty="0" smtClean="0"/>
              <a:t>?	</a:t>
            </a:r>
            <a:endParaRPr lang="en-US" dirty="0"/>
          </a:p>
        </p:txBody>
      </p:sp>
      <p:sp>
        <p:nvSpPr>
          <p:cNvPr id="3" name="Content Placeholder 2"/>
          <p:cNvSpPr>
            <a:spLocks noGrp="1"/>
          </p:cNvSpPr>
          <p:nvPr>
            <p:ph sz="quarter" idx="1"/>
          </p:nvPr>
        </p:nvSpPr>
        <p:spPr/>
        <p:txBody>
          <a:bodyPr/>
          <a:lstStyle/>
          <a:p>
            <a:pPr>
              <a:spcBef>
                <a:spcPts val="1200"/>
              </a:spcBef>
            </a:pPr>
            <a:r>
              <a:rPr lang="en-US" dirty="0" smtClean="0"/>
              <a:t>Simply,  a beat is an area or topic of news that is routinely covered or checked by the same reporter.</a:t>
            </a:r>
          </a:p>
          <a:p>
            <a:pPr>
              <a:spcBef>
                <a:spcPts val="1200"/>
              </a:spcBef>
            </a:pPr>
            <a:r>
              <a:rPr lang="en-US" dirty="0" smtClean="0"/>
              <a:t>Beats vary from news organization to news organization, depending on the publication’s mission and audience.</a:t>
            </a:r>
          </a:p>
          <a:p>
            <a:pPr>
              <a:spcBef>
                <a:spcPts val="1200"/>
              </a:spcBef>
            </a:pPr>
            <a:r>
              <a:rPr lang="en-US" dirty="0" smtClean="0"/>
              <a:t>Daily newspaper beats include business, education, environment, police, courts, health care and government.</a:t>
            </a:r>
          </a:p>
          <a:p>
            <a:pPr>
              <a:spcBef>
                <a:spcPts val="1200"/>
              </a:spcBef>
            </a:pPr>
            <a:r>
              <a:rPr lang="en-US" dirty="0" smtClean="0"/>
              <a:t>School media beats include clubs, academics, administration and activities.</a:t>
            </a:r>
          </a:p>
          <a:p>
            <a:pPr>
              <a:spcBef>
                <a:spcPts val="1200"/>
              </a:spcBef>
            </a:pPr>
            <a:r>
              <a:rPr lang="en-US" dirty="0" smtClean="0"/>
              <a:t>In any media, sports beats are divided by sport.</a:t>
            </a:r>
            <a:endParaRPr lang="en-US" dirty="0"/>
          </a:p>
        </p:txBody>
      </p:sp>
    </p:spTree>
    <p:extLst>
      <p:ext uri="{BB962C8B-B14F-4D97-AF65-F5344CB8AC3E}">
        <p14:creationId xmlns:p14="http://schemas.microsoft.com/office/powerpoint/2010/main" val="27952992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WHY USE A BEAT SYSTEM?</a:t>
            </a:r>
            <a:endParaRPr lang="en-US" sz="3600" dirty="0"/>
          </a:p>
        </p:txBody>
      </p:sp>
      <p:sp>
        <p:nvSpPr>
          <p:cNvPr id="3" name="Content Placeholder 2"/>
          <p:cNvSpPr>
            <a:spLocks noGrp="1"/>
          </p:cNvSpPr>
          <p:nvPr>
            <p:ph sz="quarter" idx="1"/>
          </p:nvPr>
        </p:nvSpPr>
        <p:spPr/>
        <p:txBody>
          <a:bodyPr/>
          <a:lstStyle/>
          <a:p>
            <a:pPr>
              <a:spcBef>
                <a:spcPts val="1800"/>
              </a:spcBef>
            </a:pPr>
            <a:r>
              <a:rPr lang="en-US" sz="3600" dirty="0" smtClean="0"/>
              <a:t>Make sure you don’t miss anything</a:t>
            </a:r>
          </a:p>
          <a:p>
            <a:pPr>
              <a:spcBef>
                <a:spcPts val="1800"/>
              </a:spcBef>
            </a:pPr>
            <a:r>
              <a:rPr lang="en-US" sz="3600" dirty="0" smtClean="0"/>
              <a:t>Provide coverage of the entire school, not just the part you’re involved in</a:t>
            </a:r>
          </a:p>
          <a:p>
            <a:pPr>
              <a:spcBef>
                <a:spcPts val="1800"/>
              </a:spcBef>
            </a:pPr>
            <a:r>
              <a:rPr lang="en-US" sz="3600" dirty="0" smtClean="0"/>
              <a:t>Uncover more interesting stories and angles</a:t>
            </a:r>
          </a:p>
          <a:p>
            <a:pPr>
              <a:spcBef>
                <a:spcPts val="1800"/>
              </a:spcBef>
            </a:pPr>
            <a:r>
              <a:rPr lang="en-US" sz="3600" dirty="0" smtClean="0"/>
              <a:t>Build relationships throughout the school</a:t>
            </a:r>
          </a:p>
          <a:p>
            <a:pPr>
              <a:spcBef>
                <a:spcPts val="1800"/>
              </a:spcBef>
            </a:pPr>
            <a:r>
              <a:rPr lang="en-US" sz="3600" dirty="0" smtClean="0"/>
              <a:t>Know who covers each story</a:t>
            </a:r>
          </a:p>
          <a:p>
            <a:endParaRPr lang="en-US" dirty="0"/>
          </a:p>
        </p:txBody>
      </p:sp>
    </p:spTree>
    <p:extLst>
      <p:ext uri="{BB962C8B-B14F-4D97-AF65-F5344CB8AC3E}">
        <p14:creationId xmlns:p14="http://schemas.microsoft.com/office/powerpoint/2010/main" val="2647483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WHAT BEATS SHOULD WE COVER?</a:t>
            </a:r>
            <a:endParaRPr lang="en-US" sz="3600" dirty="0"/>
          </a:p>
        </p:txBody>
      </p:sp>
      <p:sp>
        <p:nvSpPr>
          <p:cNvPr id="3" name="Content Placeholder 2"/>
          <p:cNvSpPr>
            <a:spLocks noGrp="1"/>
          </p:cNvSpPr>
          <p:nvPr>
            <p:ph sz="quarter" idx="1"/>
          </p:nvPr>
        </p:nvSpPr>
        <p:spPr>
          <a:xfrm>
            <a:off x="457200" y="1219200"/>
            <a:ext cx="8229600" cy="5257800"/>
          </a:xfrm>
        </p:spPr>
        <p:txBody>
          <a:bodyPr>
            <a:normAutofit fontScale="92500" lnSpcReduction="10000"/>
          </a:bodyPr>
          <a:lstStyle/>
          <a:p>
            <a:pPr marL="0" indent="0">
              <a:buNone/>
            </a:pPr>
            <a:r>
              <a:rPr lang="en-US" sz="3200" dirty="0" smtClean="0"/>
              <a:t>Most high school publications have several beats within these categories.</a:t>
            </a:r>
          </a:p>
          <a:p>
            <a:endParaRPr lang="en-US" sz="3200" dirty="0"/>
          </a:p>
          <a:p>
            <a:pPr marL="514350" indent="-514350">
              <a:buFont typeface="+mj-lt"/>
              <a:buAutoNum type="arabicPeriod"/>
            </a:pPr>
            <a:r>
              <a:rPr lang="en-US" sz="3700" dirty="0" smtClean="0"/>
              <a:t>Clubs and Activities</a:t>
            </a:r>
          </a:p>
          <a:p>
            <a:pPr marL="514350" indent="-514350">
              <a:buFont typeface="+mj-lt"/>
              <a:buAutoNum type="arabicPeriod"/>
            </a:pPr>
            <a:r>
              <a:rPr lang="en-US" sz="3700" dirty="0" smtClean="0"/>
              <a:t>Academics, In-School Issues, Administration, Student Services, Curriculum</a:t>
            </a:r>
          </a:p>
          <a:p>
            <a:pPr marL="514350" indent="-514350">
              <a:buFont typeface="+mj-lt"/>
              <a:buAutoNum type="arabicPeriod"/>
            </a:pPr>
            <a:r>
              <a:rPr lang="en-US" sz="3700" dirty="0" smtClean="0"/>
              <a:t>Entertainment</a:t>
            </a:r>
          </a:p>
          <a:p>
            <a:pPr marL="514350" indent="-514350">
              <a:buFont typeface="+mj-lt"/>
              <a:buAutoNum type="arabicPeriod"/>
            </a:pPr>
            <a:r>
              <a:rPr lang="en-US" sz="3700" dirty="0" smtClean="0"/>
              <a:t>Sports</a:t>
            </a:r>
          </a:p>
          <a:p>
            <a:pPr marL="514350" indent="-514350">
              <a:buFont typeface="+mj-lt"/>
              <a:buAutoNum type="arabicPeriod"/>
            </a:pPr>
            <a:r>
              <a:rPr lang="en-US" sz="3700" dirty="0" smtClean="0"/>
              <a:t>Teen Issues</a:t>
            </a:r>
            <a:endParaRPr lang="en-US" sz="3700" dirty="0"/>
          </a:p>
        </p:txBody>
      </p:sp>
    </p:spTree>
    <p:extLst>
      <p:ext uri="{BB962C8B-B14F-4D97-AF65-F5344CB8AC3E}">
        <p14:creationId xmlns:p14="http://schemas.microsoft.com/office/powerpoint/2010/main" val="2735356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WHAT BEATS SHOULD WE COVER?</a:t>
            </a:r>
            <a:endParaRPr lang="en-US" sz="3600" dirty="0"/>
          </a:p>
        </p:txBody>
      </p:sp>
      <p:sp>
        <p:nvSpPr>
          <p:cNvPr id="3" name="Content Placeholder 2"/>
          <p:cNvSpPr>
            <a:spLocks noGrp="1"/>
          </p:cNvSpPr>
          <p:nvPr>
            <p:ph sz="quarter" idx="1"/>
          </p:nvPr>
        </p:nvSpPr>
        <p:spPr/>
        <p:txBody>
          <a:bodyPr/>
          <a:lstStyle/>
          <a:p>
            <a:pPr marL="0" indent="0" algn="ctr">
              <a:buNone/>
            </a:pPr>
            <a:r>
              <a:rPr lang="en-US" b="1" dirty="0" smtClean="0"/>
              <a:t>Post-It Note Activity</a:t>
            </a:r>
          </a:p>
          <a:p>
            <a:r>
              <a:rPr lang="en-US" sz="3600" dirty="0" smtClean="0"/>
              <a:t>List as many possible beats as you can think of in each category.</a:t>
            </a:r>
          </a:p>
          <a:p>
            <a:r>
              <a:rPr lang="en-US" sz="3600" dirty="0" smtClean="0"/>
              <a:t>The group with the most ideas wins.  (But we’re all winners if we build a great list of possible beats).</a:t>
            </a:r>
          </a:p>
          <a:p>
            <a:r>
              <a:rPr lang="en-US" sz="3600" dirty="0" smtClean="0"/>
              <a:t>Follow directions!  Don’t post your ideas before instructed to do so.</a:t>
            </a:r>
            <a:endParaRPr lang="en-US" sz="3600" dirty="0"/>
          </a:p>
        </p:txBody>
      </p:sp>
    </p:spTree>
    <p:extLst>
      <p:ext uri="{BB962C8B-B14F-4D97-AF65-F5344CB8AC3E}">
        <p14:creationId xmlns:p14="http://schemas.microsoft.com/office/powerpoint/2010/main" val="37049315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41974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HOW DO YOU COVER A BEAT?</a:t>
            </a:r>
            <a:endParaRPr lang="en-US" sz="3600" dirty="0"/>
          </a:p>
        </p:txBody>
      </p:sp>
      <p:sp>
        <p:nvSpPr>
          <p:cNvPr id="3" name="Content Placeholder 2"/>
          <p:cNvSpPr>
            <a:spLocks noGrp="1"/>
          </p:cNvSpPr>
          <p:nvPr>
            <p:ph sz="quarter" idx="1"/>
          </p:nvPr>
        </p:nvSpPr>
        <p:spPr>
          <a:xfrm>
            <a:off x="457200" y="1219200"/>
            <a:ext cx="8229600" cy="5257800"/>
          </a:xfrm>
        </p:spPr>
        <p:txBody>
          <a:bodyPr>
            <a:normAutofit lnSpcReduction="10000"/>
          </a:bodyPr>
          <a:lstStyle/>
          <a:p>
            <a:r>
              <a:rPr lang="en-US" b="1" dirty="0" smtClean="0"/>
              <a:t>Get the background.  </a:t>
            </a:r>
            <a:r>
              <a:rPr lang="en-US" dirty="0" smtClean="0"/>
              <a:t>Read about the club, organization or sport on the Internet.  Read what was written from your beat in the school paper and yearbook last year. </a:t>
            </a:r>
          </a:p>
          <a:p>
            <a:r>
              <a:rPr lang="en-US" b="1" dirty="0" smtClean="0"/>
              <a:t>Meet people. </a:t>
            </a:r>
            <a:r>
              <a:rPr lang="en-US" dirty="0" smtClean="0"/>
              <a:t>Introduce yourself to the sponsor, adviser or coach.  Seek out the student leaders.  Talk to them casually first.</a:t>
            </a:r>
          </a:p>
          <a:p>
            <a:r>
              <a:rPr lang="en-US" b="1" dirty="0" smtClean="0"/>
              <a:t>Go social. </a:t>
            </a:r>
            <a:r>
              <a:rPr lang="en-US" dirty="0"/>
              <a:t> </a:t>
            </a:r>
            <a:r>
              <a:rPr lang="en-US" dirty="0" smtClean="0"/>
              <a:t>Join the group’s Facebook page. Follow them on Twitter and Instagram.  Add them to your circle on Google+.</a:t>
            </a:r>
          </a:p>
          <a:p>
            <a:r>
              <a:rPr lang="en-US" b="1" dirty="0" smtClean="0"/>
              <a:t>Make lists. </a:t>
            </a:r>
            <a:r>
              <a:rPr lang="en-US" dirty="0" smtClean="0"/>
              <a:t>Names and phone numbers of officers, captains, coaches, advisers. Upcoming meetings and events. Scheduled practice times. Story ideas.  </a:t>
            </a:r>
            <a:endParaRPr lang="en-US" b="1" dirty="0"/>
          </a:p>
        </p:txBody>
      </p:sp>
    </p:spTree>
    <p:extLst>
      <p:ext uri="{BB962C8B-B14F-4D97-AF65-F5344CB8AC3E}">
        <p14:creationId xmlns:p14="http://schemas.microsoft.com/office/powerpoint/2010/main" val="21546041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YOU COVER A BEAT?</a:t>
            </a:r>
          </a:p>
        </p:txBody>
      </p:sp>
      <p:sp>
        <p:nvSpPr>
          <p:cNvPr id="3" name="Content Placeholder 2"/>
          <p:cNvSpPr>
            <a:spLocks noGrp="1"/>
          </p:cNvSpPr>
          <p:nvPr>
            <p:ph sz="quarter" idx="1"/>
          </p:nvPr>
        </p:nvSpPr>
        <p:spPr>
          <a:xfrm>
            <a:off x="457200" y="1219200"/>
            <a:ext cx="8229600" cy="5334000"/>
          </a:xfrm>
        </p:spPr>
        <p:txBody>
          <a:bodyPr>
            <a:normAutofit lnSpcReduction="10000"/>
          </a:bodyPr>
          <a:lstStyle/>
          <a:p>
            <a:r>
              <a:rPr lang="en-US" sz="3200" dirty="0" smtClean="0"/>
              <a:t>Pick up a few copies of the </a:t>
            </a:r>
            <a:r>
              <a:rPr lang="en-US" sz="3200" b="1" dirty="0" smtClean="0"/>
              <a:t>beat check form</a:t>
            </a:r>
            <a:r>
              <a:rPr lang="en-US" sz="3200" dirty="0" smtClean="0"/>
              <a:t>.  Fill one out every time you contact someone on your beat.  </a:t>
            </a:r>
          </a:p>
          <a:p>
            <a:r>
              <a:rPr lang="en-US" sz="3200" b="1" dirty="0" smtClean="0"/>
              <a:t>Stay in touch </a:t>
            </a:r>
            <a:r>
              <a:rPr lang="en-US" sz="3200" dirty="0" smtClean="0"/>
              <a:t>with the people on your beat! Call them back. Follow up on social media posts. Be there for the big events. </a:t>
            </a:r>
          </a:p>
          <a:p>
            <a:r>
              <a:rPr lang="en-US" sz="3200" b="1" dirty="0" smtClean="0"/>
              <a:t>Keep a calendar</a:t>
            </a:r>
            <a:r>
              <a:rPr lang="en-US" sz="3200" i="1" dirty="0" smtClean="0"/>
              <a:t>.  </a:t>
            </a:r>
            <a:r>
              <a:rPr lang="en-US" sz="3200" dirty="0" smtClean="0"/>
              <a:t>Don’t let something big pass by because you forgot it was happening.  It’s your responsibility to get the stories from your beat into the newspaper,  on the web site, on TV or in the yearbook.</a:t>
            </a:r>
          </a:p>
          <a:p>
            <a:pPr marL="0" indent="0">
              <a:buNone/>
            </a:pPr>
            <a:endParaRPr lang="en-US" dirty="0"/>
          </a:p>
        </p:txBody>
      </p:sp>
    </p:spTree>
    <p:extLst>
      <p:ext uri="{BB962C8B-B14F-4D97-AF65-F5344CB8AC3E}">
        <p14:creationId xmlns:p14="http://schemas.microsoft.com/office/powerpoint/2010/main" val="47312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 YOU COVER A </a:t>
            </a:r>
            <a:r>
              <a:rPr lang="en-US" dirty="0" smtClean="0"/>
              <a:t>BEAT?</a:t>
            </a:r>
            <a:endParaRPr lang="en-US" dirty="0"/>
          </a:p>
        </p:txBody>
      </p:sp>
      <p:sp>
        <p:nvSpPr>
          <p:cNvPr id="3" name="Content Placeholder 2"/>
          <p:cNvSpPr>
            <a:spLocks noGrp="1"/>
          </p:cNvSpPr>
          <p:nvPr>
            <p:ph sz="quarter" idx="1"/>
          </p:nvPr>
        </p:nvSpPr>
        <p:spPr/>
        <p:txBody>
          <a:bodyPr>
            <a:noAutofit/>
          </a:bodyPr>
          <a:lstStyle/>
          <a:p>
            <a:pPr>
              <a:spcBef>
                <a:spcPts val="1800"/>
              </a:spcBef>
            </a:pPr>
            <a:r>
              <a:rPr lang="en-US" sz="3000" b="1" dirty="0" smtClean="0"/>
              <a:t>Remember your readers.   </a:t>
            </a:r>
            <a:r>
              <a:rPr lang="en-US" sz="3000" dirty="0" smtClean="0"/>
              <a:t>You are writing for all of the readers, not for your sources.  You and your editors make the judgment about whether something is news.  Your sources do not.  </a:t>
            </a:r>
          </a:p>
          <a:p>
            <a:pPr>
              <a:spcBef>
                <a:spcPts val="1800"/>
              </a:spcBef>
            </a:pPr>
            <a:r>
              <a:rPr lang="en-US" sz="3000" b="1" dirty="0" smtClean="0"/>
              <a:t>Follow the money.  </a:t>
            </a:r>
            <a:r>
              <a:rPr lang="en-US" sz="3000" dirty="0" smtClean="0"/>
              <a:t>Who controls it? How is it made and spent?  Even at school,  money is a source of power. </a:t>
            </a:r>
          </a:p>
          <a:p>
            <a:pPr>
              <a:spcBef>
                <a:spcPts val="1800"/>
              </a:spcBef>
            </a:pPr>
            <a:r>
              <a:rPr lang="en-US" sz="3000" b="1" dirty="0" smtClean="0"/>
              <a:t>Look for something different.  </a:t>
            </a:r>
            <a:r>
              <a:rPr lang="en-US" sz="3000" dirty="0" smtClean="0"/>
              <a:t>You don’t have to cover your beat the way your predecessor did.</a:t>
            </a:r>
            <a:endParaRPr lang="en-US" sz="3000" dirty="0"/>
          </a:p>
        </p:txBody>
      </p:sp>
    </p:spTree>
    <p:extLst>
      <p:ext uri="{BB962C8B-B14F-4D97-AF65-F5344CB8AC3E}">
        <p14:creationId xmlns:p14="http://schemas.microsoft.com/office/powerpoint/2010/main" val="21906859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66</TotalTime>
  <Words>698</Words>
  <Application>Microsoft Office PowerPoint</Application>
  <PresentationFormat>On-screen Show (4:3)</PresentationFormat>
  <Paragraphs>51</Paragraphs>
  <Slides>11</Slides>
  <Notes>2</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Origin</vt:lpstr>
      <vt:lpstr>BEAT REPORTING</vt:lpstr>
      <vt:lpstr>WHAT IS A BEAT? </vt:lpstr>
      <vt:lpstr>WHY USE A BEAT SYSTEM?</vt:lpstr>
      <vt:lpstr>WHAT BEATS SHOULD WE COVER?</vt:lpstr>
      <vt:lpstr>WHAT BEATS SHOULD WE COVER?</vt:lpstr>
      <vt:lpstr>PowerPoint Presentation</vt:lpstr>
      <vt:lpstr>HOW DO YOU COVER A BEAT?</vt:lpstr>
      <vt:lpstr>HOW DO YOU COVER A BEAT?</vt:lpstr>
      <vt:lpstr>HOW DO YOU COVER A BEAT?</vt:lpstr>
      <vt:lpstr>BUT DON’T DO THIS! </vt:lpstr>
      <vt:lpstr>BEAT CHECK FORMS</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BEAT REPORTING</dc:title>
  <dc:creator>Vicki</dc:creator>
  <cp:lastModifiedBy>Vicki</cp:lastModifiedBy>
  <cp:revision>8</cp:revision>
  <cp:lastPrinted>2013-11-14T20:26:04Z</cp:lastPrinted>
  <dcterms:created xsi:type="dcterms:W3CDTF">2013-11-14T19:35:42Z</dcterms:created>
  <dcterms:modified xsi:type="dcterms:W3CDTF">2013-11-14T20:42:38Z</dcterms:modified>
</cp:coreProperties>
</file>