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60157" x="0"/>
            <a:ext cy="6737685" cx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0" sz="9600" lang="en">
                <a:latin typeface="Garamond"/>
                <a:ea typeface="Garamond"/>
                <a:cs typeface="Garamond"/>
                <a:sym typeface="Garamond"/>
              </a:rPr>
              <a:t>Peer Reviews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3405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4800" lang="en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With Cheese and Bacon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y="5356775" x="120175"/>
            <a:ext cy="1201499" cx="8923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Opinion Writing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Add, continued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"You describe what happened, but you don't show how you feel — maybe tell me more about that."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"You have a good opinion, but you need more facts to back it up and show why you are right."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Rearrange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Sometimes the parts of a story aren't in the best order. Is there a way to rearrange them to make more sense?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"I think you need to put this part later, so it fits with your conclusion."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Peer reviewing isn't mean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You aren't telling your friend what is wrong with his/her paper...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(Okay, sometimes you are.)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You are telling the writer how to make a story even better.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So once a piece of writing is “good”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Help your friend find ways to “add cheese</a:t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and bacon.”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Mashed potatoes are a big deal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At least at my house. They are "good."</a:t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420710" x="1846625"/>
            <a:ext cy="3907489" cx="5220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Writing can be "good," too.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Students often say, "Three people read my paper, and they didn't say to change anything because it was already good."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But can good be better?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Imagine: Mashed potatoes...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With cheese...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                      and bacon.</a:t>
            </a:r>
          </a:p>
        </p:txBody>
      </p:sp>
      <p:pic>
        <p:nvPicPr>
          <p:cNvPr id="46" name="Shape 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55087" x="3353262"/>
            <a:ext cy="2191113" cx="1733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187712" x="4969422"/>
            <a:ext cy="2091363" cx="3717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Writing can be better, too.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Even if your friend's story is good, think about how they can add cheese and bacon.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(Or hot fudge and caramel, if you like ice cream better.)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would make the writing even better?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STAR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STAR is a good place to start. It stands for: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substitute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take out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add</a:t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rearrange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Substitute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Something in the paper is good, but it could be even better if you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"used this word instead of that word because..."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"put information that proves your point even better than what you have..."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Take out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Get rid of parts of your story that don't fit.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"I like this part, but it doesn't fit the rest of your piece."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"Your story is mostly serious, so this joke doesn't seem to fit."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Add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One of the most important parts — is there good stuff the writer left out?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"I don't know much about your topic, so it would help to explain it more."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"You could describe your brother more so I get a better idea of what he's like."</a:t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 "I like this part and I want even more information about it."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