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5856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04100" y="0"/>
            <a:ext cx="95521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685800" y="16539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7200">
                <a:latin typeface="Garamond"/>
                <a:ea typeface="Garamond"/>
                <a:cs typeface="Garamond"/>
                <a:sym typeface="Garamond"/>
              </a:rPr>
              <a:t>The Opinion Section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0" y="3948025"/>
            <a:ext cx="9144000" cy="273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Opinion Writing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Op-Ed page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Columns: Stories by specific writers, showing their opinion.</a:t>
            </a: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Columns are signed, and often include a mugshot (small portrait photo) of the writer.</a:t>
            </a: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3699" y="44349"/>
            <a:ext cx="5919298" cy="505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6343225" y="322150"/>
            <a:ext cx="2444699" cy="185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Granite Bay Gazette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Granite Bay High School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Granite Bay, Calif.</a:t>
            </a: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Both pages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Ad-free: Most papers refrain from running advertisements on opinion pages so there’s no suggestion the advertisers influence opinions or endorse them.</a:t>
            </a: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Both pages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Political cartoons: Usually </a:t>
            </a: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single-</a:t>
            </a:r>
            <a:r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  <a:t>panel</a:t>
            </a:r>
            <a:r>
              <a:rPr lang="en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cartoons that use symbolism and exaggeration to make a point appear on these pages.</a:t>
            </a:r>
          </a:p>
          <a:p>
            <a:endParaRPr lang="en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899" y="38100"/>
            <a:ext cx="5228801" cy="503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5806250" y="279775"/>
            <a:ext cx="2995800" cy="12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An editorial cartoon illustrates the staff opinion.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Both pages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Editorial briefs: Lists of things the paper sees as good or bad in the community.</a:t>
            </a: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(See next slide, Granite Bay Gazette)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4046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Both pages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Sidebars, graphics, illustrations:  Designers can use many visual devices to lead readers onto the page and better explain the stories.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073" y="0"/>
            <a:ext cx="406695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788875" y="463450"/>
            <a:ext cx="3136800" cy="206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El Estoque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Monta Vista High School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Cupertino, Calif.</a:t>
            </a: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20796" y="0"/>
            <a:ext cx="353615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511800" y="360400"/>
            <a:ext cx="2240099" cy="205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Little Hawk Editorial Page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City High School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Iowa City, Iowa</a:t>
            </a:r>
          </a:p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November 2013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opinion section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While opinion writing can appear in many forms in magazines and news websites, newspaper opinion pages have several features that pop up often.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1932825" y="76552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Two types of pages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Newspapers often have two types of opinion pages.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Editorial page: Has opinion stories with paper’s official opinion.</a:t>
            </a:r>
          </a:p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Op/Ed: Opposite the Editorial page is a page with columns, which are stories that reflect the writer’s personal opinion.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Editorial page features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Editorials: These stories are often unsigned, because they represent a collective viewpoint rather than an individual one.</a:t>
            </a:r>
          </a:p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Letters to the editor: Letters from people in the community about their opinions.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7873" y="0"/>
            <a:ext cx="406695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5566050" y="392850"/>
            <a:ext cx="3066299" cy="27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North Star Editorial Page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Francis Howell North High School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St. Charles, Mo.</a:t>
            </a:r>
          </a:p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December 2013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27923"/>
            <a:ext cx="9143998" cy="28472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2146450" y="3600575"/>
            <a:ext cx="5101199" cy="12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editorial is unsigned because it represents the opinion of the newspaper staff, not just one student.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100" y="192150"/>
            <a:ext cx="79629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450800" y="3529775"/>
            <a:ext cx="8012100" cy="122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Often newspaper staffs or editorial boards will votes on the editorial and publish the results.</a:t>
            </a: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Little Hawk, City High School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Iowa City, Iowa</a:t>
            </a:r>
          </a:p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November 2013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018" y="0"/>
            <a:ext cx="200286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093200" y="421225"/>
            <a:ext cx="5214300" cy="324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Editorial pages often contain the masthead, sometimes also referred to as the staff box, which includes a list of staff members and their positions.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The masthead also may include a brief overview of staff policies, logos for the staff, associations the newspaper is a member of (such as Quill and Scroll or the National Scholastic Press Association.) </a:t>
            </a:r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Macintosh PowerPoint</Application>
  <PresentationFormat>On-screen Show (16:9)</PresentationFormat>
  <Paragraphs>49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simple-light</vt:lpstr>
      <vt:lpstr>PowerPoint Presentation</vt:lpstr>
      <vt:lpstr>PowerPoint Presentation</vt:lpstr>
      <vt:lpstr>The opinion section</vt:lpstr>
      <vt:lpstr>Two types of pages</vt:lpstr>
      <vt:lpstr>Editorial page features</vt:lpstr>
      <vt:lpstr>PowerPoint Presentation</vt:lpstr>
      <vt:lpstr>PowerPoint Presentation</vt:lpstr>
      <vt:lpstr>PowerPoint Presentation</vt:lpstr>
      <vt:lpstr>PowerPoint Presentation</vt:lpstr>
      <vt:lpstr>Op-Ed page </vt:lpstr>
      <vt:lpstr>PowerPoint Presentation</vt:lpstr>
      <vt:lpstr>Both pages</vt:lpstr>
      <vt:lpstr>Both pages</vt:lpstr>
      <vt:lpstr>PowerPoint Presentation</vt:lpstr>
      <vt:lpstr>Both pages</vt:lpstr>
      <vt:lpstr>PowerPoint Presentation</vt:lpstr>
      <vt:lpstr>Both pages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teacher teacher</cp:lastModifiedBy>
  <cp:revision>1</cp:revision>
  <dcterms:modified xsi:type="dcterms:W3CDTF">2014-03-29T18:37:55Z</dcterms:modified>
</cp:coreProperties>
</file>