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png" ContentType="image/png"/>
  <Default Extension="xml" ContentType="application/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3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1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</Types>
</file>

<file path=_rels/.rels><?xml version="1.0" encoding="UTF-8" standalone="yes"?><Relationships xmlns="http://schemas.openxmlformats.org/package/2006/relationships"><Relationship Target="ppt/presentation.xml" Type="http://schemas.openxmlformats.org/officeDocument/2006/relationships/officeDocument" Id="rId1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aveSubsetFonts="1" autoCompressPictures="0" mc:PreserveAttributes="mv:*" mc:Ignorable="mv">
  <p:sldMasterIdLst>
    <p:sldMasterId id="2147483665" r:id="rId4"/>
    <p:sldMasterId id="2147483666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6858000" cx="9144000"/>
  <p:notesSz cy="9144000" cx="6858000"/>
  <p:defaultTextStyle>
    <a:defPPr algn="l" rtl="0" marR="0">
      <a:lnSpc>
        <a:spcPct val="100000"/>
      </a:lnSpc>
      <a:spcBef>
        <a:spcPts val="0"/>
      </a:spcBef>
      <a:spcAft>
        <a:spcPts val="0"/>
      </a:spcAft>
    </a:defPPr>
    <a:lvl1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algn="l" rtl="0" marR="0">
      <a:lnSpc>
        <a:spcPct val="100000"/>
      </a:lnSpc>
      <a:spcBef>
        <a:spcPts val="0"/>
      </a:spcBef>
      <a:spcAft>
        <a:spcPts val="0"/>
      </a:spcAft>
      <a:buNone/>
      <a:defRPr strike="noStrike" u="none" b="0" cap="none" baseline="0" sz="1400" i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Target="slides/slide13.xml" Type="http://schemas.openxmlformats.org/officeDocument/2006/relationships/slide" Id="rId19"/><Relationship Target="slides/slide12.xml" Type="http://schemas.openxmlformats.org/officeDocument/2006/relationships/slide" Id="rId18"/><Relationship Target="slides/slide11.xml" Type="http://schemas.openxmlformats.org/officeDocument/2006/relationships/slide" Id="rId17"/><Relationship Target="slides/slide10.xml" Type="http://schemas.openxmlformats.org/officeDocument/2006/relationships/slide" Id="rId16"/><Relationship Target="slides/slide9.xml" Type="http://schemas.openxmlformats.org/officeDocument/2006/relationships/slide" Id="rId15"/><Relationship Target="slides/slide8.xml" Type="http://schemas.openxmlformats.org/officeDocument/2006/relationships/slide" Id="rId14"/><Relationship Target="slides/slide15.xml" Type="http://schemas.openxmlformats.org/officeDocument/2006/relationships/slide" Id="rId21"/><Relationship Target="presProps.xml" Type="http://schemas.openxmlformats.org/officeDocument/2006/relationships/presProps" Id="rId2"/><Relationship Target="slides/slide6.xml" Type="http://schemas.openxmlformats.org/officeDocument/2006/relationships/slide" Id="rId12"/><Relationship Target="slides/slide16.xml" Type="http://schemas.openxmlformats.org/officeDocument/2006/relationships/slide" Id="rId22"/><Relationship Target="theme/theme2.xml" Type="http://schemas.openxmlformats.org/officeDocument/2006/relationships/theme" Id="rId1"/><Relationship Target="slides/slide7.xml" Type="http://schemas.openxmlformats.org/officeDocument/2006/relationships/slide" Id="rId13"/><Relationship Target="slideMasters/slideMaster1.xml" Type="http://schemas.openxmlformats.org/officeDocument/2006/relationships/slideMaster" Id="rId4"/><Relationship Target="slides/slide4.xml" Type="http://schemas.openxmlformats.org/officeDocument/2006/relationships/slide" Id="rId10"/><Relationship Target="tableStyles.xml" Type="http://schemas.openxmlformats.org/officeDocument/2006/relationships/tableStyles" Id="rId3"/><Relationship Target="slides/slide5.xml" Type="http://schemas.openxmlformats.org/officeDocument/2006/relationships/slide" Id="rId11"/><Relationship Target="slides/slide14.xml" Type="http://schemas.openxmlformats.org/officeDocument/2006/relationships/slide" Id="rId20"/><Relationship Target="slides/slide3.xml" Type="http://schemas.openxmlformats.org/officeDocument/2006/relationships/slide" Id="rId9"/><Relationship Target="notesMasters/notesMaster1.xml" Type="http://schemas.openxmlformats.org/officeDocument/2006/relationships/notesMaster" Id="rId6"/><Relationship Target="slideMasters/slideMaster2.xml" Type="http://schemas.openxmlformats.org/officeDocument/2006/relationships/slideMaster" Id="rId5"/><Relationship Target="slides/slide2.xml" Type="http://schemas.openxmlformats.org/officeDocument/2006/relationships/slide" Id="rId8"/><Relationship Target="slides/slide1.xml" Type="http://schemas.openxmlformats.org/officeDocument/2006/relationships/slide" Id="rId7"/></Relationships>
</file>

<file path=ppt/notesMasters/_rels/notesMaster1.xml.rels><?xml version="1.0" encoding="UTF-8" standalone="yes"?><Relationships xmlns="http://schemas.openxmlformats.org/package/2006/relationships"><Relationship Target="../theme/theme1.xml" Type="http://schemas.openxmlformats.org/officeDocument/2006/relationships/theme" Id="rId1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</p:notesMaster>
</file>

<file path=ppt/notesSlides/_rels/notesSlide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0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1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1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2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3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4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5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6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7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8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_rels/notesSlide9.xml.rels><?xml version="1.0" encoding="UTF-8" standalone="yes"?><Relationships xmlns="http://schemas.openxmlformats.org/package/2006/relationships"><Relationship Target="../notesMasters/notesMaster1.xml" Type="http://schemas.openxmlformats.org/officeDocument/2006/relationships/notesMaster" Id="rId1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67" name="Shape 6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8" name="Shape 68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51" name="Shape 1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2" name="Shape 15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53" name="Shape 15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62" name="Shape 16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3" name="Shape 163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64" name="Shape 164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71" name="Shape 17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2" name="Shape 17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73" name="Shape 17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81" name="Shape 18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2" name="Shape 18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83" name="Shape 18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0" name="Shape 19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1" name="Shape 191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92" name="Shape 192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96" name="Shape 19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7" name="Shape 197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98" name="Shape 198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202" name="Shape 20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3" name="Shape 203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72" name="Shape 7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3" name="Shape 73"/>
          <p:cNvSpPr/>
          <p:nvPr>
            <p:ph idx="2" type="sldImg"/>
          </p:nvPr>
        </p:nvSpPr>
        <p:spPr>
          <a:xfrm>
            <a:off y="685800" x="1714753"/>
            <a:ext cy="3429000" cx="3429300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  <p:sp>
        <p:nvSpPr>
          <p:cNvPr id="74" name="Shape 7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83" name="Shape 8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4" name="Shape 84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85" name="Shape 85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97" name="Shape 9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98" name="Shape 98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99" name="Shape 99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05" name="Shape 10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6" name="Shape 106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07" name="Shape 107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11" name="Shape 11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2" name="Shape 11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13" name="Shape 11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21" name="Shape 12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2" name="Shape 12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23" name="Shape 12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31" name="Shape 1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2" name="Shape 13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33" name="Shape 13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Sp="0" showMasterPhAnim="0">
  <p:cSld>
    <p:spTree>
      <p:nvGrpSpPr>
        <p:cNvPr id="141" name="Shape 14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2" name="Shape 142"/>
          <p:cNvSpPr txBox="1"/>
          <p:nvPr>
            <p:ph idx="1" type="body"/>
          </p:nvPr>
        </p:nvSpPr>
        <p:spPr>
          <a:xfrm>
            <a:off y="4343400" x="685800"/>
            <a:ext cy="4114800" cx="5486399"/>
          </a:xfrm>
          <a:prstGeom prst="rect">
            <a:avLst/>
          </a:prstGeom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43" name="Shape 143"/>
          <p:cNvSpPr/>
          <p:nvPr>
            <p:ph idx="2" type="sldImg"/>
          </p:nvPr>
        </p:nvSpPr>
        <p:spPr>
          <a:xfrm>
            <a:off y="685800" x="1143225"/>
            <a:ext cy="3429000" cx="4572299"/>
          </a:xfrm>
          <a:custGeom>
            <a:pathLst>
              <a:path w="120000" extrusionOk="0" h="120000">
                <a:moveTo>
                  <a:pt y="0" x="0"/>
                </a:moveTo>
                <a:lnTo>
                  <a:pt y="0" x="120000"/>
                </a:lnTo>
                <a:lnTo>
                  <a:pt y="120000" x="120000"/>
                </a:lnTo>
                <a:lnTo>
                  <a:pt y="120000" x="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10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11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12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13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14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15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16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17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2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3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4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5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6.xml.rels><?xml version="1.0" encoding="UTF-8" standalone="yes"?><Relationships xmlns="http://schemas.openxmlformats.org/package/2006/relationships"><Relationship Target="../slideMasters/slideMaster1.xml" Type="http://schemas.openxmlformats.org/officeDocument/2006/relationships/slideMaster" Id="rId1"/></Relationships>
</file>

<file path=ppt/slideLayouts/_rels/slideLayout7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8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_rels/slideLayout9.xml.rels><?xml version="1.0" encoding="UTF-8" standalone="yes"?><Relationships xmlns="http://schemas.openxmlformats.org/package/2006/relationships"><Relationship Target="../slideMasters/slideMaster2.xml" Type="http://schemas.openxmlformats.org/officeDocument/2006/relationships/slideMaster" Id="rId1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7" name="Shape 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" name="Shape 8"/>
          <p:cNvSpPr txBox="1"/>
          <p:nvPr>
            <p:ph type="ctrTitle"/>
          </p:nvPr>
        </p:nvSpPr>
        <p:spPr>
          <a:xfrm>
            <a:off y="2111123" x="685800"/>
            <a:ext cy="1546500" cx="77724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algn="ctr" indent="304800">
              <a:buSzPct val="100000"/>
              <a:defRPr sz="4800"/>
            </a:lvl1pPr>
            <a:lvl2pPr algn="ctr" indent="304800">
              <a:buSzPct val="100000"/>
              <a:defRPr sz="4800"/>
            </a:lvl2pPr>
            <a:lvl3pPr algn="ctr" indent="304800">
              <a:buSzPct val="100000"/>
              <a:defRPr sz="4800"/>
            </a:lvl3pPr>
            <a:lvl4pPr algn="ctr" indent="304800">
              <a:buSzPct val="100000"/>
              <a:defRPr sz="4800"/>
            </a:lvl4pPr>
            <a:lvl5pPr algn="ctr" indent="304800">
              <a:buSzPct val="100000"/>
              <a:defRPr sz="4800"/>
            </a:lvl5pPr>
            <a:lvl6pPr algn="ctr" indent="304800">
              <a:buSzPct val="100000"/>
              <a:defRPr sz="4800"/>
            </a:lvl6pPr>
            <a:lvl7pPr algn="ctr" indent="304800">
              <a:buSzPct val="100000"/>
              <a:defRPr sz="4800"/>
            </a:lvl7pPr>
            <a:lvl8pPr algn="ctr" indent="304800">
              <a:buSzPct val="100000"/>
              <a:defRPr sz="4800"/>
            </a:lvl8pPr>
            <a:lvl9pPr algn="ctr" indent="304800">
              <a:buSzPct val="100000"/>
              <a:defRPr sz="4800"/>
            </a:lvl9pPr>
          </a:lstStyle>
          <a:p/>
        </p:txBody>
      </p:sp>
      <p:sp>
        <p:nvSpPr>
          <p:cNvPr id="9" name="Shape 9"/>
          <p:cNvSpPr txBox="1"/>
          <p:nvPr>
            <p:ph idx="1" type="subTitle"/>
          </p:nvPr>
        </p:nvSpPr>
        <p:spPr>
          <a:xfrm>
            <a:off y="3786737" x="685800"/>
            <a:ext cy="1046400" cx="77724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 marL="0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 indent="190500" mar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38" name="Shape 3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9" name="Shape 39"/>
          <p:cNvSpPr txBox="1"/>
          <p:nvPr>
            <p:ph type="title"/>
          </p:nvPr>
        </p:nvSpPr>
        <p:spPr>
          <a:xfrm>
            <a:off y="273050" x="457200"/>
            <a:ext cy="1161900" cx="300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defRPr b="1" sz="2000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" type="body"/>
          </p:nvPr>
        </p:nvSpPr>
        <p:spPr>
          <a:xfrm>
            <a:off y="273050" x="3575050"/>
            <a:ext cy="5852999" cx="51116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defRPr sz="3200"/>
            </a:lvl1pPr>
            <a:lvl2pPr rtl="0">
              <a:defRPr sz="2800"/>
            </a:lvl2pPr>
            <a:lvl3pPr rtl="0">
              <a:defRPr sz="2400"/>
            </a:lvl3pPr>
            <a:lvl4pPr rtl="0">
              <a:defRPr sz="2000"/>
            </a:lvl4pPr>
            <a:lvl5pPr rtl="0">
              <a:defRPr sz="2000"/>
            </a:lvl5pPr>
            <a:lvl6pPr rtl="0">
              <a:defRPr sz="2000"/>
            </a:lvl6pPr>
            <a:lvl7pPr rtl="0">
              <a:defRPr sz="2000"/>
            </a:lvl7pPr>
            <a:lvl8pPr rtl="0">
              <a:defRPr sz="2000"/>
            </a:lvl8pPr>
            <a:lvl9pPr rtl="0">
              <a:defRPr sz="2000"/>
            </a:lvl9pPr>
          </a:lstStyle>
          <a:p/>
        </p:txBody>
      </p:sp>
      <p:sp>
        <p:nvSpPr>
          <p:cNvPr id="41" name="Shape 41"/>
          <p:cNvSpPr txBox="1"/>
          <p:nvPr>
            <p:ph idx="2" type="body"/>
          </p:nvPr>
        </p:nvSpPr>
        <p:spPr>
          <a:xfrm>
            <a:off y="1435100" x="457200"/>
            <a:ext cy="4691099" cx="3008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buFont typeface="Arial"/>
              <a:buNone/>
              <a:defRPr sz="1400"/>
            </a:lvl1pPr>
            <a:lvl2pPr rtl="0" indent="0" marL="457200">
              <a:buFont typeface="Arial"/>
              <a:buNone/>
              <a:defRPr sz="1200"/>
            </a:lvl2pPr>
            <a:lvl3pPr rtl="0" indent="0" marL="914400">
              <a:buFont typeface="Arial"/>
              <a:buNone/>
              <a:defRPr sz="1000"/>
            </a:lvl3pPr>
            <a:lvl4pPr rtl="0" indent="0" marL="1371600">
              <a:buFont typeface="Arial"/>
              <a:buNone/>
              <a:defRPr sz="900"/>
            </a:lvl4pPr>
            <a:lvl5pPr rtl="0" indent="0" marL="1828800">
              <a:buFont typeface="Arial"/>
              <a:buNone/>
              <a:defRPr sz="900"/>
            </a:lvl5pPr>
            <a:lvl6pPr rtl="0" indent="0" marL="2286000">
              <a:buFont typeface="Arial"/>
              <a:buNone/>
              <a:defRPr sz="900"/>
            </a:lvl6pPr>
            <a:lvl7pPr rtl="0" indent="0" marL="2743200">
              <a:buFont typeface="Arial"/>
              <a:buNone/>
              <a:defRPr sz="900"/>
            </a:lvl7pPr>
            <a:lvl8pPr rtl="0" indent="0" marL="3200400">
              <a:buFont typeface="Arial"/>
              <a:buNone/>
              <a:defRPr sz="900"/>
            </a:lvl8pPr>
            <a:lvl9pPr rtl="0" indent="0" marL="3657600">
              <a:buFont typeface="Arial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2" name="Shape 42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3" name="Shape 4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y="609600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 marL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 marL="9144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 marL="13716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 marL="18288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45" name="Shape 4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46" name="Shape 46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defRPr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" type="body"/>
          </p:nvPr>
        </p:nvSpPr>
        <p:spPr>
          <a:xfrm>
            <a:off y="1535112" x="457200"/>
            <a:ext cy="639900" cx="4040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buFont typeface="Arial"/>
              <a:buNone/>
              <a:defRPr b="1" sz="2400"/>
            </a:lvl1pPr>
            <a:lvl2pPr rtl="0" indent="0" marL="457200">
              <a:buFont typeface="Arial"/>
              <a:buNone/>
              <a:defRPr b="1" sz="2000"/>
            </a:lvl2pPr>
            <a:lvl3pPr rtl="0" indent="0" marL="914400">
              <a:buFont typeface="Arial"/>
              <a:buNone/>
              <a:defRPr b="1" sz="1800"/>
            </a:lvl3pPr>
            <a:lvl4pPr rtl="0" indent="0" marL="1371600">
              <a:buFont typeface="Arial"/>
              <a:buNone/>
              <a:defRPr b="1" sz="1600"/>
            </a:lvl4pPr>
            <a:lvl5pPr rtl="0" indent="0" marL="1828800">
              <a:buFont typeface="Arial"/>
              <a:buNone/>
              <a:defRPr b="1" sz="1600"/>
            </a:lvl5pPr>
            <a:lvl6pPr rtl="0" indent="0" marL="2286000">
              <a:buFont typeface="Arial"/>
              <a:buNone/>
              <a:defRPr b="1" sz="1600"/>
            </a:lvl6pPr>
            <a:lvl7pPr rtl="0" indent="0" marL="2743200">
              <a:buFont typeface="Arial"/>
              <a:buNone/>
              <a:defRPr b="1" sz="1600"/>
            </a:lvl7pPr>
            <a:lvl8pPr rtl="0" indent="0" marL="3200400">
              <a:buFont typeface="Arial"/>
              <a:buNone/>
              <a:defRPr b="1" sz="1600"/>
            </a:lvl8pPr>
            <a:lvl9pPr rtl="0" indent="0" marL="3657600">
              <a:buFont typeface="Arial"/>
              <a:buNone/>
              <a:defRPr b="1" sz="1600"/>
            </a:lvl9pPr>
          </a:lstStyle>
          <a:p/>
        </p:txBody>
      </p:sp>
      <p:sp>
        <p:nvSpPr>
          <p:cNvPr id="48" name="Shape 48"/>
          <p:cNvSpPr txBox="1"/>
          <p:nvPr>
            <p:ph idx="2" type="body"/>
          </p:nvPr>
        </p:nvSpPr>
        <p:spPr>
          <a:xfrm>
            <a:off y="2174875" x="457200"/>
            <a:ext cy="3951300" cx="40400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/>
        </p:txBody>
      </p:sp>
      <p:sp>
        <p:nvSpPr>
          <p:cNvPr id="49" name="Shape 49"/>
          <p:cNvSpPr txBox="1"/>
          <p:nvPr>
            <p:ph idx="3" type="body"/>
          </p:nvPr>
        </p:nvSpPr>
        <p:spPr>
          <a:xfrm>
            <a:off y="1535112" x="4645025"/>
            <a:ext cy="639900" cx="4041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buFont typeface="Arial"/>
              <a:buNone/>
              <a:defRPr b="1" sz="2400"/>
            </a:lvl1pPr>
            <a:lvl2pPr rtl="0" indent="0" marL="457200">
              <a:buFont typeface="Arial"/>
              <a:buNone/>
              <a:defRPr b="1" sz="2000"/>
            </a:lvl2pPr>
            <a:lvl3pPr rtl="0" indent="0" marL="914400">
              <a:buFont typeface="Arial"/>
              <a:buNone/>
              <a:defRPr b="1" sz="1800"/>
            </a:lvl3pPr>
            <a:lvl4pPr rtl="0" indent="0" marL="1371600">
              <a:buFont typeface="Arial"/>
              <a:buNone/>
              <a:defRPr b="1" sz="1600"/>
            </a:lvl4pPr>
            <a:lvl5pPr rtl="0" indent="0" marL="1828800">
              <a:buFont typeface="Arial"/>
              <a:buNone/>
              <a:defRPr b="1" sz="1600"/>
            </a:lvl5pPr>
            <a:lvl6pPr rtl="0" indent="0" marL="2286000">
              <a:buFont typeface="Arial"/>
              <a:buNone/>
              <a:defRPr b="1" sz="1600"/>
            </a:lvl6pPr>
            <a:lvl7pPr rtl="0" indent="0" marL="2743200">
              <a:buFont typeface="Arial"/>
              <a:buNone/>
              <a:defRPr b="1" sz="1600"/>
            </a:lvl7pPr>
            <a:lvl8pPr rtl="0" indent="0" marL="3200400">
              <a:buFont typeface="Arial"/>
              <a:buNone/>
              <a:defRPr b="1" sz="1600"/>
            </a:lvl8pPr>
            <a:lvl9pPr rtl="0" indent="0" marL="3657600">
              <a:buFont typeface="Arial"/>
              <a:buNone/>
              <a:defRPr b="1" sz="1600"/>
            </a:lvl9pPr>
          </a:lstStyle>
          <a:p/>
        </p:txBody>
      </p:sp>
      <p:sp>
        <p:nvSpPr>
          <p:cNvPr id="50" name="Shape 50"/>
          <p:cNvSpPr txBox="1"/>
          <p:nvPr>
            <p:ph idx="4" type="body"/>
          </p:nvPr>
        </p:nvSpPr>
        <p:spPr>
          <a:xfrm>
            <a:off y="2174875" x="4645025"/>
            <a:ext cy="3951300" cx="40419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defRPr sz="2400"/>
            </a:lvl1pPr>
            <a:lvl2pPr rtl="0">
              <a:defRPr sz="2000"/>
            </a:lvl2pPr>
            <a:lvl3pPr rtl="0">
              <a:defRPr sz="1800"/>
            </a:lvl3pPr>
            <a:lvl4pPr rtl="0">
              <a:defRPr sz="1600"/>
            </a:lvl4pPr>
            <a:lvl5pPr rtl="0">
              <a:defRPr sz="1600"/>
            </a:lvl5pPr>
            <a:lvl6pPr rtl="0">
              <a:defRPr sz="1600"/>
            </a:lvl6pPr>
            <a:lvl7pPr rtl="0">
              <a:defRPr sz="1600"/>
            </a:lvl7pPr>
            <a:lvl8pPr rtl="0">
              <a:defRPr sz="1600"/>
            </a:lvl8pPr>
            <a:lvl9pPr rtl="0"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51" name="Shape 5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2" name="Shape 52"/>
          <p:cNvSpPr txBox="1"/>
          <p:nvPr>
            <p:ph type="title"/>
          </p:nvPr>
        </p:nvSpPr>
        <p:spPr>
          <a:xfrm>
            <a:off y="609600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 marL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 marL="9144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 marL="13716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 marL="18288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" type="body"/>
          </p:nvPr>
        </p:nvSpPr>
        <p:spPr>
          <a:xfrm>
            <a:off y="1981200" x="685800"/>
            <a:ext cy="4114800" cx="38099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/>
        </p:txBody>
      </p:sp>
      <p:sp>
        <p:nvSpPr>
          <p:cNvPr id="54" name="Shape 54"/>
          <p:cNvSpPr txBox="1"/>
          <p:nvPr>
            <p:ph idx="2" type="body"/>
          </p:nvPr>
        </p:nvSpPr>
        <p:spPr>
          <a:xfrm>
            <a:off y="1981200" x="4648200"/>
            <a:ext cy="4114800" cx="38099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>
              <a:defRPr sz="2800"/>
            </a:lvl1pPr>
            <a:lvl2pPr rtl="0">
              <a:defRPr sz="2400"/>
            </a:lvl2pPr>
            <a:lvl3pPr rtl="0">
              <a:defRPr sz="2000"/>
            </a:lvl3pPr>
            <a:lvl4pPr rtl="0">
              <a:defRPr sz="1800"/>
            </a:lvl4pPr>
            <a:lvl5pPr rtl="0">
              <a:defRPr sz="1800"/>
            </a:lvl5pPr>
            <a:lvl6pPr rtl="0">
              <a:defRPr sz="1800"/>
            </a:lvl6pPr>
            <a:lvl7pPr rtl="0">
              <a:defRPr sz="1800"/>
            </a:lvl7pPr>
            <a:lvl8pPr rtl="0">
              <a:defRPr sz="1800"/>
            </a:lvl8pPr>
            <a:lvl9pPr rtl="0"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55" name="Shape 5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6" name="Shape 56"/>
          <p:cNvSpPr txBox="1"/>
          <p:nvPr>
            <p:ph type="title"/>
          </p:nvPr>
        </p:nvSpPr>
        <p:spPr>
          <a:xfrm>
            <a:off y="4406900" x="722312"/>
            <a:ext cy="1361999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>
              <a:defRPr b="1" cap="small" sz="4000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/>
        </p:txBody>
      </p:sp>
      <p:sp>
        <p:nvSpPr>
          <p:cNvPr id="57" name="Shape 57"/>
          <p:cNvSpPr txBox="1"/>
          <p:nvPr>
            <p:ph idx="1" type="body"/>
          </p:nvPr>
        </p:nvSpPr>
        <p:spPr>
          <a:xfrm>
            <a:off y="2906713" x="722312"/>
            <a:ext cy="15003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rtl="0" indent="0" marL="0">
              <a:buFont typeface="Arial"/>
              <a:buNone/>
              <a:defRPr sz="2000"/>
            </a:lvl1pPr>
            <a:lvl2pPr rtl="0" indent="0" marL="457200">
              <a:buFont typeface="Arial"/>
              <a:buNone/>
              <a:defRPr sz="1800"/>
            </a:lvl2pPr>
            <a:lvl3pPr rtl="0" indent="0" marL="914400">
              <a:buFont typeface="Arial"/>
              <a:buNone/>
              <a:defRPr sz="1600"/>
            </a:lvl3pPr>
            <a:lvl4pPr rtl="0" indent="0" marL="1371600">
              <a:buFont typeface="Arial"/>
              <a:buNone/>
              <a:defRPr sz="1400"/>
            </a:lvl4pPr>
            <a:lvl5pPr rtl="0" indent="0" marL="1828800">
              <a:buFont typeface="Arial"/>
              <a:buNone/>
              <a:defRPr sz="1400"/>
            </a:lvl5pPr>
            <a:lvl6pPr rtl="0" indent="0" marL="2286000">
              <a:buFont typeface="Arial"/>
              <a:buNone/>
              <a:defRPr sz="1400"/>
            </a:lvl6pPr>
            <a:lvl7pPr rtl="0" indent="0" marL="2743200">
              <a:buFont typeface="Arial"/>
              <a:buNone/>
              <a:defRPr sz="1400"/>
            </a:lvl7pPr>
            <a:lvl8pPr rtl="0" indent="0" marL="3200400">
              <a:buFont typeface="Arial"/>
              <a:buNone/>
              <a:defRPr sz="1400"/>
            </a:lvl8pPr>
            <a:lvl9pPr rtl="0" indent="0" marL="3657600">
              <a:buFont typeface="Arial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58" name="Shape 5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9" name="Shape 59"/>
          <p:cNvSpPr txBox="1"/>
          <p:nvPr>
            <p:ph type="title"/>
          </p:nvPr>
        </p:nvSpPr>
        <p:spPr>
          <a:xfrm>
            <a:off y="609600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 marL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 marL="9144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 marL="13716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 marL="18288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y="1981200" x="685800"/>
            <a:ext cy="41148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222250" marL="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 indent="-177800" marL="7429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 indent="-136525" marL="114300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 indent="-152400" marL="16002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 indent="-152400" marL="20574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 indent="-152400" marL="25146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 indent="-152400" marL="29718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 indent="-152400" marL="34290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 indent="-152400" marL="38862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61" name="Shape 6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2" name="Shape 62"/>
          <p:cNvSpPr txBox="1"/>
          <p:nvPr>
            <p:ph type="ctrTitle"/>
          </p:nvPr>
        </p:nvSpPr>
        <p:spPr>
          <a:xfrm>
            <a:off y="2130425" x="685800"/>
            <a:ext cy="14700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marR="0" indent="0" marL="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 marR="0" indent="0" marL="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 marR="0" indent="0" marL="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 marR="0" indent="0" marL="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 marR="0" indent="0" marL="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 marR="0" indent="0" marL="45720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 marR="0" indent="0" marL="91440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 marR="0" indent="0" marL="137160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 marR="0" indent="0" marL="182880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3" name="Shape 63"/>
          <p:cNvSpPr txBox="1"/>
          <p:nvPr>
            <p:ph idx="1" type="subTitle"/>
          </p:nvPr>
        </p:nvSpPr>
        <p:spPr>
          <a:xfrm>
            <a:off y="3886200" x="1371600"/>
            <a:ext cy="1752600" cx="64007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 marR="0" indent="0" mar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trike="noStrike" u="none" b="0" cap="none" baseline="0" sz="32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 marR="0" indent="0" marL="45720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trike="noStrike" u="none" b="0" cap="none" baseline="0" sz="2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 marR="0" indent="0" marL="91440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trike="noStrike" u="none" b="0" cap="none" baseline="0" sz="24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 marR="0" indent="0" marL="13716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 marR="0" indent="0" marL="18288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 marR="0" indent="0" marL="22860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 marR="0" indent="0" marL="27432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 marR="0" indent="0" marL="32004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 marR="0" indent="0" marL="36576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0" name="Shape 1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" name="Shape 11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defRPr/>
            </a:lvl1pPr>
            <a:lvl2pPr indent="457200">
              <a:defRPr/>
            </a:lvl2pPr>
            <a:lvl3pPr indent="914400">
              <a:defRPr/>
            </a:lvl3pPr>
            <a:lvl4pPr indent="1371600"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3" name="Shape 1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" type="body"/>
          </p:nvPr>
        </p:nvSpPr>
        <p:spPr>
          <a:xfrm>
            <a:off y="1600200" x="457200"/>
            <a:ext cy="4967700" cx="39945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2" type="body"/>
          </p:nvPr>
        </p:nvSpPr>
        <p:spPr>
          <a:xfrm>
            <a:off y="1600200" x="4692273"/>
            <a:ext cy="4967700" cx="39945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7" name="Shape 17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19" name="Shape 1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0" name="Shape 20"/>
          <p:cNvSpPr txBox="1"/>
          <p:nvPr>
            <p:ph idx="1" type="body"/>
          </p:nvPr>
        </p:nvSpPr>
        <p:spPr>
          <a:xfrm>
            <a:off y="5875078" x="457200"/>
            <a:ext cy="69270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algn="ctr" indent="-171450" marL="285750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1" name="Shape 21"/>
        <p:cNvGrpSpPr/>
        <p:nvPr/>
      </p:nvGrpSpPr>
      <p:grpSpPr>
        <a:xfrm>
          <a:off y="0" x="0"/>
          <a:ext cy="0" cx="0"/>
          <a:chOff y="0" x="0"/>
          <a:chExt cy="0" cx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28" name="Shape 2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 rot="5400000">
            <a:off y="2381249" x="4743450"/>
            <a:ext cy="19431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 marL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 marL="9144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 marL="13716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 marL="18288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 rot="5400000">
            <a:off y="514349" x="781050"/>
            <a:ext cy="56769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222250" marL="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 indent="-177800" marL="7429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 indent="-136525" marL="114300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 indent="-152400" marL="16002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 indent="-152400" marL="20574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 indent="-152400" marL="25146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 indent="-152400" marL="29718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 indent="-152400" marL="34290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 indent="-152400" marL="38862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31" name="Shape 31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y="609600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 marL="4572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 marL="9144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 marL="13716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 marL="1828800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 rot="5400000">
            <a:off y="152399" x="2514599"/>
            <a:ext cy="7772400" cx="41148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indent="-222250" marL="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 indent="-177800" marL="7429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 indent="-136525" marL="114300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 indent="-152400" marL="16002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 indent="-152400" marL="20574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 indent="-152400" marL="25146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 indent="-152400" marL="29718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 indent="-152400" marL="34290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 indent="-152400" marL="38862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34" name="Shape 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35" name="Shape 35"/>
          <p:cNvSpPr txBox="1"/>
          <p:nvPr>
            <p:ph type="title"/>
          </p:nvPr>
        </p:nvSpPr>
        <p:spPr>
          <a:xfrm>
            <a:off y="4800600" x="1792288"/>
            <a:ext cy="5666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b" anchorCtr="0"/>
          <a:lstStyle>
            <a:lvl1pPr algn="l" rtl="0">
              <a:defRPr b="1" sz="2000"/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/>
        </p:txBody>
      </p:sp>
      <p:sp>
        <p:nvSpPr>
          <p:cNvPr id="36" name="Shape 36"/>
          <p:cNvSpPr/>
          <p:nvPr>
            <p:ph idx="2" type="pic"/>
          </p:nvPr>
        </p:nvSpPr>
        <p:spPr>
          <a:xfrm>
            <a:off y="612775" x="1792288"/>
            <a:ext cy="4114800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buClr>
                <a:schemeClr val="dk1"/>
              </a:buClr>
              <a:buFont typeface="Arial"/>
              <a:buNone/>
              <a:defRPr strike="noStrike" u="none" b="0" cap="none" baseline="0" sz="32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 marR="0" indent="0" marL="457200">
              <a:buClr>
                <a:schemeClr val="dk1"/>
              </a:buClr>
              <a:buFont typeface="Arial"/>
              <a:buNone/>
              <a:defRPr strike="noStrike" u="none" b="0" cap="none" baseline="0" sz="2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 marR="0" indent="0" marL="914400">
              <a:buClr>
                <a:schemeClr val="dk1"/>
              </a:buClr>
              <a:buFont typeface="Arial"/>
              <a:buNone/>
              <a:defRPr strike="noStrike" u="none" b="0" cap="none" baseline="0" sz="24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 marR="0" indent="0" marL="1371600">
              <a:buClr>
                <a:schemeClr val="dk1"/>
              </a:buClr>
              <a:buFont typeface="Arial"/>
              <a:buNone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 marR="0" indent="0" marL="1828800">
              <a:buClr>
                <a:schemeClr val="dk1"/>
              </a:buClr>
              <a:buFont typeface="Arial"/>
              <a:buNone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 marR="0" indent="0" marL="2286000">
              <a:buClr>
                <a:schemeClr val="dk1"/>
              </a:buClr>
              <a:buFont typeface="Arial"/>
              <a:buNone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 marR="0" indent="0" marL="2743200">
              <a:buClr>
                <a:schemeClr val="dk1"/>
              </a:buClr>
              <a:buFont typeface="Arial"/>
              <a:buNone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 marR="0" indent="0" marL="3200400">
              <a:buClr>
                <a:schemeClr val="dk1"/>
              </a:buClr>
              <a:buFont typeface="Arial"/>
              <a:buNone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 marR="0" indent="0" marL="3657600">
              <a:buClr>
                <a:schemeClr val="dk1"/>
              </a:buClr>
              <a:buFont typeface="Arial"/>
              <a:buNone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y="5367337" x="1792288"/>
            <a:ext cy="804899" cx="54863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rtl="0" indent="0" marL="0">
              <a:buFont typeface="Arial"/>
              <a:buNone/>
              <a:defRPr sz="1400"/>
            </a:lvl1pPr>
            <a:lvl2pPr rtl="0" indent="0" marL="457200">
              <a:buFont typeface="Arial"/>
              <a:buNone/>
              <a:defRPr sz="1200"/>
            </a:lvl2pPr>
            <a:lvl3pPr rtl="0" indent="0" marL="914400">
              <a:buFont typeface="Arial"/>
              <a:buNone/>
              <a:defRPr sz="1000"/>
            </a:lvl3pPr>
            <a:lvl4pPr rtl="0" indent="0" marL="1371600">
              <a:buFont typeface="Arial"/>
              <a:buNone/>
              <a:defRPr sz="900"/>
            </a:lvl4pPr>
            <a:lvl5pPr rtl="0" indent="0" marL="1828800">
              <a:buFont typeface="Arial"/>
              <a:buNone/>
              <a:defRPr sz="900"/>
            </a:lvl5pPr>
            <a:lvl6pPr rtl="0" indent="0" marL="2286000">
              <a:buFont typeface="Arial"/>
              <a:buNone/>
              <a:defRPr sz="900"/>
            </a:lvl6pPr>
            <a:lvl7pPr rtl="0" indent="0" marL="2743200">
              <a:buFont typeface="Arial"/>
              <a:buNone/>
              <a:defRPr sz="900"/>
            </a:lvl7pPr>
            <a:lvl8pPr rtl="0" indent="0" marL="3200400">
              <a:buFont typeface="Arial"/>
              <a:buNone/>
              <a:defRPr sz="900"/>
            </a:lvl8pPr>
            <a:lvl9pPr rtl="0" indent="0" marL="3657600">
              <a:buFont typeface="Arial"/>
              <a:buNone/>
              <a:defRPr sz="9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Target="../slideLayouts/slideLayout2.xml" Type="http://schemas.openxmlformats.org/officeDocument/2006/relationships/slideLayout" Id="rId2"/><Relationship Target="../slideLayouts/slideLayout1.xml" Type="http://schemas.openxmlformats.org/officeDocument/2006/relationships/slideLayout" Id="rId1"/><Relationship Target="../slideLayouts/slideLayout4.xml" Type="http://schemas.openxmlformats.org/officeDocument/2006/relationships/slideLayout" Id="rId4"/><Relationship Target="../slideLayouts/slideLayout3.xml" Type="http://schemas.openxmlformats.org/officeDocument/2006/relationships/slideLayout" Id="rId3"/><Relationship Target="../slideLayouts/slideLayout6.xml" Type="http://schemas.openxmlformats.org/officeDocument/2006/relationships/slideLayout" Id="rId6"/><Relationship Target="../slideLayouts/slideLayout5.xml" Type="http://schemas.openxmlformats.org/officeDocument/2006/relationships/slideLayout" Id="rId5"/><Relationship Target="../theme/theme4.xml" Type="http://schemas.openxmlformats.org/officeDocument/2006/relationships/theme" Id="rId7"/></Relationships>
</file>

<file path=ppt/slideMasters/_rels/slideMaster2.xml.rels><?xml version="1.0" encoding="UTF-8" standalone="yes"?><Relationships xmlns="http://schemas.openxmlformats.org/package/2006/relationships"><Relationship Target="../theme/theme3.xml" Type="http://schemas.openxmlformats.org/officeDocument/2006/relationships/theme" Id="rId12"/><Relationship Target="../slideLayouts/slideLayout8.xml" Type="http://schemas.openxmlformats.org/officeDocument/2006/relationships/slideLayout" Id="rId2"/><Relationship Target="../slideLayouts/slideLayout7.xml" Type="http://schemas.openxmlformats.org/officeDocument/2006/relationships/slideLayout" Id="rId1"/><Relationship Target="../slideLayouts/slideLayout16.xml" Type="http://schemas.openxmlformats.org/officeDocument/2006/relationships/slideLayout" Id="rId10"/><Relationship Target="../slideLayouts/slideLayout10.xml" Type="http://schemas.openxmlformats.org/officeDocument/2006/relationships/slideLayout" Id="rId4"/><Relationship Target="../slideLayouts/slideLayout17.xml" Type="http://schemas.openxmlformats.org/officeDocument/2006/relationships/slideLayout" Id="rId11"/><Relationship Target="../slideLayouts/slideLayout9.xml" Type="http://schemas.openxmlformats.org/officeDocument/2006/relationships/slideLayout" Id="rId3"/><Relationship Target="../slideLayouts/slideLayout15.xml" Type="http://schemas.openxmlformats.org/officeDocument/2006/relationships/slideLayout" Id="rId9"/><Relationship Target="../slideLayouts/slideLayout12.xml" Type="http://schemas.openxmlformats.org/officeDocument/2006/relationships/slideLayout" Id="rId6"/><Relationship Target="../slideLayouts/slideLayout11.xml" Type="http://schemas.openxmlformats.org/officeDocument/2006/relationships/slideLayout" Id="rId5"/><Relationship Target="../slideLayouts/slideLayout14.xml" Type="http://schemas.openxmlformats.org/officeDocument/2006/relationships/slideLayout" Id="rId8"/><Relationship Target="../slideLayouts/slideLayout13.xml" Type="http://schemas.openxmlformats.org/officeDocument/2006/relationships/slideLayout" Id="rId7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y="274637" x="457200"/>
            <a:ext cy="1143000" cx="8229600"/>
          </a:xfrm>
          <a:prstGeom prst="rect">
            <a:avLst/>
          </a:prstGeom>
        </p:spPr>
        <p:txBody>
          <a:bodyPr bIns="91425" rIns="91425" lIns="91425" tIns="91425" anchor="b" anchorCtr="0"/>
          <a:lstStyle>
            <a:lvl1pPr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indent="228600" marL="0"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y="1600200" x="457200"/>
            <a:ext cy="4967700" cx="8229600"/>
          </a:xfrm>
          <a:prstGeom prst="rect">
            <a:avLst/>
          </a:prstGeom>
        </p:spPr>
        <p:txBody>
          <a:bodyPr bIns="91425" rIns="91425" lIns="91425" tIns="91425" anchor="t" anchorCtr="0"/>
          <a:lstStyle>
            <a:lvl1pPr indent="-152400" marL="34290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indent="-133350" marL="74295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indent="-76200" marL="114300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indent="-114300" marL="16002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indent="-114300" marL="20574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indent="-114300" marL="25146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indent="-114300" marL="29718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indent="-114300" marL="34290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indent="-114300" marL="388620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2" name="Shape 22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23" name="Shape 23"/>
          <p:cNvSpPr txBox="1"/>
          <p:nvPr>
            <p:ph type="title"/>
          </p:nvPr>
        </p:nvSpPr>
        <p:spPr>
          <a:xfrm>
            <a:off y="609600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ctr" anchorCtr="0"/>
          <a:lstStyle>
            <a:lvl1pPr algn="ctr" rtl="0" marR="0" indent="0" marL="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ctr" rtl="0" marR="0" indent="0" marL="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ctr" rtl="0" marR="0" indent="0" marL="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ctr" rtl="0" marR="0" indent="0" marL="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ctr" rtl="0" marR="0" indent="0" marL="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ctr" rtl="0" marR="0" indent="0" marL="45720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ctr" rtl="0" marR="0" indent="0" marL="91440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ctr" rtl="0" marR="0" indent="0" marL="137160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ctr" rtl="0" marR="0" indent="0" marL="1828800">
              <a:spcBef>
                <a:spcPts val="0"/>
              </a:spcBef>
              <a:spcAft>
                <a:spcPts val="0"/>
              </a:spcAft>
              <a:defRPr strike="noStrike" u="none" b="0" cap="none" baseline="0" sz="4400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" type="body"/>
          </p:nvPr>
        </p:nvSpPr>
        <p:spPr>
          <a:xfrm>
            <a:off y="1981200" x="685800"/>
            <a:ext cy="4114800" cx="77724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-222250" marL="34290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trike="noStrike" u="none" b="0" cap="none" baseline="0" sz="32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 marR="0" indent="-177800" marL="74295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trike="noStrike" u="none" b="0" cap="none" baseline="0" sz="2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 marR="0" indent="-136525" marL="114300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trike="noStrike" u="none" b="0" cap="none" baseline="0" sz="24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 marR="0" indent="-152400" marL="16002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 marR="0" indent="-152400" marL="20574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 marR="0" indent="-152400" marL="25146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 marR="0" indent="-152400" marL="29718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 marR="0" indent="-152400" marL="34290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 marR="0" indent="-152400" marL="388620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trike="noStrike" u="none" b="0" cap="none" baseline="0" sz="20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0" type="dt"/>
          </p:nvPr>
        </p:nvSpPr>
        <p:spPr>
          <a:xfrm>
            <a:off y="6248400" x="685800"/>
            <a:ext cy="457200" cx="19049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 marR="0" indent="0" marL="45720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 marR="0" indent="0" marL="91440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 marR="0" indent="0" marL="137160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 marR="0" indent="0" marL="182880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 marR="0" indent="0" marL="228600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 marR="0" indent="0" marL="274320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 marR="0" indent="0" marL="320040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 marR="0" indent="0" marL="365760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1" type="ftr"/>
          </p:nvPr>
        </p:nvSpPr>
        <p:spPr>
          <a:xfrm>
            <a:off y="6248400" x="3124200"/>
            <a:ext cy="457200" cx="2895600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l" rtl="0" marR="0" indent="0" marL="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 marR="0" indent="0" marL="45720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 marR="0" indent="0" marL="91440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 marR="0" indent="0" marL="137160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 marR="0" indent="0" marL="182880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 marR="0" indent="0" marL="228600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 marR="0" indent="0" marL="274320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 marR="0" indent="0" marL="320040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 marR="0" indent="0" marL="3657600">
              <a:defRPr strike="noStrike" u="none" b="0" cap="none" baseline="0" sz="18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y="6248400" x="6553200"/>
            <a:ext cy="457200" cx="1904999"/>
          </a:xfrm>
          <a:prstGeom prst="rect">
            <a:avLst/>
          </a:prstGeom>
          <a:noFill/>
          <a:ln>
            <a:noFill/>
          </a:ln>
        </p:spPr>
        <p:txBody>
          <a:bodyPr bIns="91425" rIns="91425" lIns="91425" tIns="91425" anchor="t" anchorCtr="0"/>
          <a:lstStyle>
            <a:lvl1pPr algn="r" rtl="0" marR="0" indent="0" marL="0">
              <a:defRPr strike="noStrike" u="none" b="0" cap="none" baseline="0" sz="1400" i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>
              <a:defRPr/>
            </a:lvl2pPr>
            <a:lvl3pPr rtl="0">
              <a:defRPr/>
            </a:lvl3pPr>
            <a:lvl4pPr rtl="0">
              <a:defRPr/>
            </a:lvl4pPr>
            <a:lvl5pPr rtl="0">
              <a:defRPr/>
            </a:lvl5pPr>
            <a:lvl6pPr rtl="0">
              <a:defRPr/>
            </a:lvl6pPr>
            <a:lvl7pPr rtl="0">
              <a:defRPr/>
            </a:lvl7pPr>
            <a:lvl8pPr rtl="0">
              <a:defRPr/>
            </a:lvl8pPr>
            <a:lvl9pPr rtl="0">
              <a:defRPr/>
            </a:lvl9pPr>
          </a:lstStyle>
          <a:p/>
        </p:txBody>
      </p:sp>
    </p:spTree>
  </p:cSld>
  <p:clrMap accent2="accent2" accent3="accent3" accent4="accent4" accent5="accent5" accent6="accent6" hlink="hlink" tx2="lt2" tx1="dk1" bg2="dk2" bg1="lt1" folHlink="folHlink" accent1="accent1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algn="l" rtl="0" marR="0">
        <a:lnSpc>
          <a:spcPct val="100000"/>
        </a:lnSpc>
        <a:spcBef>
          <a:spcPts val="0"/>
        </a:spcBef>
        <a:spcAft>
          <a:spcPts val="0"/>
        </a:spcAft>
      </a:defPPr>
      <a:lvl1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algn="l" rtl="0" marR="0">
        <a:lnSpc>
          <a:spcPct val="100000"/>
        </a:lnSpc>
        <a:spcBef>
          <a:spcPts val="0"/>
        </a:spcBef>
        <a:spcAft>
          <a:spcPts val="0"/>
        </a:spcAft>
        <a:buNone/>
        <a:defRPr strike="noStrike" u="none" b="0" cap="none" baseline="0" sz="1400" i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Target="../notesSlides/notesSlide1.xml" Type="http://schemas.openxmlformats.org/officeDocument/2006/relationships/notesSlide" Id="rId2"/><Relationship Target="../slideLayouts/slideLayout1.xml" Type="http://schemas.openxmlformats.org/officeDocument/2006/relationships/slideLayout" Id="rId1"/><Relationship Target="../media/image01.jpg" Type="http://schemas.openxmlformats.org/officeDocument/2006/relationships/image" Id="rId3"/></Relationships>
</file>

<file path=ppt/slides/_rels/slide10.xml.rels><?xml version="1.0" encoding="UTF-8" standalone="yes"?><Relationships xmlns="http://schemas.openxmlformats.org/package/2006/relationships"><Relationship Target="../notesSlides/notesSlide10.xml" Type="http://schemas.openxmlformats.org/officeDocument/2006/relationships/notesSlide" Id="rId2"/><Relationship Target="../slideLayouts/slideLayout16.xml" Type="http://schemas.openxmlformats.org/officeDocument/2006/relationships/slideLayout" Id="rId1"/><Relationship Target="../media/image20.png" Type="http://schemas.openxmlformats.org/officeDocument/2006/relationships/image" Id="rId4"/><Relationship Target="../media/image08.png" Type="http://schemas.openxmlformats.org/officeDocument/2006/relationships/image" Id="rId3"/></Relationships>
</file>

<file path=ppt/slides/_rels/slide11.xml.rels><?xml version="1.0" encoding="UTF-8" standalone="yes"?><Relationships xmlns="http://schemas.openxmlformats.org/package/2006/relationships"><Relationship Target="../notesSlides/notesSlide11.xml" Type="http://schemas.openxmlformats.org/officeDocument/2006/relationships/notesSlide" Id="rId2"/><Relationship Target="../slideLayouts/slideLayout16.xml" Type="http://schemas.openxmlformats.org/officeDocument/2006/relationships/slideLayout" Id="rId1"/><Relationship Target="../media/image17.png" Type="http://schemas.openxmlformats.org/officeDocument/2006/relationships/image" Id="rId4"/><Relationship Target="../media/image15.png" Type="http://schemas.openxmlformats.org/officeDocument/2006/relationships/image" Id="rId3"/></Relationships>
</file>

<file path=ppt/slides/_rels/slide12.xml.rels><?xml version="1.0" encoding="UTF-8" standalone="yes"?><Relationships xmlns="http://schemas.openxmlformats.org/package/2006/relationships"><Relationship Target="../notesSlides/notesSlide12.xml" Type="http://schemas.openxmlformats.org/officeDocument/2006/relationships/notesSlide" Id="rId2"/><Relationship Target="../slideLayouts/slideLayout16.xml" Type="http://schemas.openxmlformats.org/officeDocument/2006/relationships/slideLayout" Id="rId1"/><Relationship Target="../media/image18.png" Type="http://schemas.openxmlformats.org/officeDocument/2006/relationships/image" Id="rId3"/></Relationships>
</file>

<file path=ppt/slides/_rels/slide13.xml.rels><?xml version="1.0" encoding="UTF-8" standalone="yes"?><Relationships xmlns="http://schemas.openxmlformats.org/package/2006/relationships"><Relationship Target="../notesSlides/notesSlide13.xml" Type="http://schemas.openxmlformats.org/officeDocument/2006/relationships/notesSlide" Id="rId2"/><Relationship Target="../slideLayouts/slideLayout16.xml" Type="http://schemas.openxmlformats.org/officeDocument/2006/relationships/slideLayout" Id="rId1"/><Relationship Target="../media/image14.png" Type="http://schemas.openxmlformats.org/officeDocument/2006/relationships/image" Id="rId3"/></Relationships>
</file>

<file path=ppt/slides/_rels/slide14.xml.rels><?xml version="1.0" encoding="UTF-8" standalone="yes"?><Relationships xmlns="http://schemas.openxmlformats.org/package/2006/relationships"><Relationship Target="../notesSlides/notesSlide14.xml" Type="http://schemas.openxmlformats.org/officeDocument/2006/relationships/notesSlide" Id="rId2"/><Relationship Target="../slideLayouts/slideLayout16.xml" Type="http://schemas.openxmlformats.org/officeDocument/2006/relationships/slideLayout" Id="rId1"/><Relationship Target="../media/image19.png" Type="http://schemas.openxmlformats.org/officeDocument/2006/relationships/image" Id="rId3"/></Relationships>
</file>

<file path=ppt/slides/_rels/slide15.xml.rels><?xml version="1.0" encoding="UTF-8" standalone="yes"?><Relationships xmlns="http://schemas.openxmlformats.org/package/2006/relationships"><Relationship Target="../notesSlides/notesSlide15.xml" Type="http://schemas.openxmlformats.org/officeDocument/2006/relationships/notesSlide" Id="rId2"/><Relationship Target="../slideLayouts/slideLayout16.xml" Type="http://schemas.openxmlformats.org/officeDocument/2006/relationships/slideLayout" Id="rId1"/></Relationships>
</file>

<file path=ppt/slides/_rels/slide16.xml.rels><?xml version="1.0" encoding="UTF-8" standalone="yes"?><Relationships xmlns="http://schemas.openxmlformats.org/package/2006/relationships"><Relationship Target="../notesSlides/notesSlide16.xml" Type="http://schemas.openxmlformats.org/officeDocument/2006/relationships/notesSlide" Id="rId2"/><Relationship Target="../slideLayouts/slideLayout11.xml" Type="http://schemas.openxmlformats.org/officeDocument/2006/relationships/slideLayout" Id="rId1"/><Relationship Target="../media/image16.jpg" Type="http://schemas.openxmlformats.org/officeDocument/2006/relationships/image" Id="rId3"/></Relationships>
</file>

<file path=ppt/slides/_rels/slide2.xml.rels><?xml version="1.0" encoding="UTF-8" standalone="yes"?><Relationships xmlns="http://schemas.openxmlformats.org/package/2006/relationships"><Relationship Target="../notesSlides/notesSlide2.xml" Type="http://schemas.openxmlformats.org/officeDocument/2006/relationships/notesSlide" Id="rId2"/><Relationship Target="../slideLayouts/slideLayout1.xml" Type="http://schemas.openxmlformats.org/officeDocument/2006/relationships/slideLayout" Id="rId1"/></Relationships>
</file>

<file path=ppt/slides/_rels/slide3.xml.rels><?xml version="1.0" encoding="UTF-8" standalone="yes"?><Relationships xmlns="http://schemas.openxmlformats.org/package/2006/relationships"><Relationship Target="../notesSlides/notesSlide3.xml" Type="http://schemas.openxmlformats.org/officeDocument/2006/relationships/notesSlide" Id="rId2"/><Relationship Target="../slideLayouts/slideLayout16.xml" Type="http://schemas.openxmlformats.org/officeDocument/2006/relationships/slideLayout" Id="rId1"/><Relationship Target="../media/image06.png" Type="http://schemas.openxmlformats.org/officeDocument/2006/relationships/image" Id="rId3"/></Relationships>
</file>

<file path=ppt/slides/_rels/slide4.xml.rels><?xml version="1.0" encoding="UTF-8" standalone="yes"?><Relationships xmlns="http://schemas.openxmlformats.org/package/2006/relationships"><Relationship Target="../notesSlides/notesSlide4.xml" Type="http://schemas.openxmlformats.org/officeDocument/2006/relationships/notesSlide" Id="rId2"/><Relationship Target="../slideLayouts/slideLayout16.xml" Type="http://schemas.openxmlformats.org/officeDocument/2006/relationships/slideLayout" Id="rId1"/><Relationship Target="../media/image10.png" Type="http://schemas.openxmlformats.org/officeDocument/2006/relationships/image" Id="rId4"/><Relationship Target="../media/image05.png" Type="http://schemas.openxmlformats.org/officeDocument/2006/relationships/image" Id="rId3"/></Relationships>
</file>

<file path=ppt/slides/_rels/slide5.xml.rels><?xml version="1.0" encoding="UTF-8" standalone="yes"?><Relationships xmlns="http://schemas.openxmlformats.org/package/2006/relationships"><Relationship Target="../notesSlides/notesSlide5.xml" Type="http://schemas.openxmlformats.org/officeDocument/2006/relationships/notesSlide" Id="rId2"/><Relationship Target="../slideLayouts/slideLayout16.xml" Type="http://schemas.openxmlformats.org/officeDocument/2006/relationships/slideLayout" Id="rId1"/><Relationship Target="../media/image04.png" Type="http://schemas.openxmlformats.org/officeDocument/2006/relationships/image" Id="rId3"/></Relationships>
</file>

<file path=ppt/slides/_rels/slide6.xml.rels><?xml version="1.0" encoding="UTF-8" standalone="yes"?><Relationships xmlns="http://schemas.openxmlformats.org/package/2006/relationships"><Relationship Target="../notesSlides/notesSlide6.xml" Type="http://schemas.openxmlformats.org/officeDocument/2006/relationships/notesSlide" Id="rId2"/><Relationship Target="../slideLayouts/slideLayout16.xml" Type="http://schemas.openxmlformats.org/officeDocument/2006/relationships/slideLayout" Id="rId1"/><Relationship Target="../media/image09.png" Type="http://schemas.openxmlformats.org/officeDocument/2006/relationships/image" Id="rId3"/></Relationships>
</file>

<file path=ppt/slides/_rels/slide7.xml.rels><?xml version="1.0" encoding="UTF-8" standalone="yes"?><Relationships xmlns="http://schemas.openxmlformats.org/package/2006/relationships"><Relationship Target="../notesSlides/notesSlide7.xml" Type="http://schemas.openxmlformats.org/officeDocument/2006/relationships/notesSlide" Id="rId2"/><Relationship Target="../slideLayouts/slideLayout16.xml" Type="http://schemas.openxmlformats.org/officeDocument/2006/relationships/slideLayout" Id="rId1"/><Relationship Target="../media/image00.png" Type="http://schemas.openxmlformats.org/officeDocument/2006/relationships/image" Id="rId4"/><Relationship Target="../media/image13.png" Type="http://schemas.openxmlformats.org/officeDocument/2006/relationships/image" Id="rId3"/></Relationships>
</file>

<file path=ppt/slides/_rels/slide8.xml.rels><?xml version="1.0" encoding="UTF-8" standalone="yes"?><Relationships xmlns="http://schemas.openxmlformats.org/package/2006/relationships"><Relationship Target="../notesSlides/notesSlide8.xml" Type="http://schemas.openxmlformats.org/officeDocument/2006/relationships/notesSlide" Id="rId2"/><Relationship Target="../slideLayouts/slideLayout16.xml" Type="http://schemas.openxmlformats.org/officeDocument/2006/relationships/slideLayout" Id="rId1"/><Relationship Target="../media/image02.png" Type="http://schemas.openxmlformats.org/officeDocument/2006/relationships/image" Id="rId4"/><Relationship Target="../media/image11.png" Type="http://schemas.openxmlformats.org/officeDocument/2006/relationships/image" Id="rId3"/><Relationship Target="../media/image03.png" Type="http://schemas.openxmlformats.org/officeDocument/2006/relationships/image" Id="rId5"/></Relationships>
</file>

<file path=ppt/slides/_rels/slide9.xml.rels><?xml version="1.0" encoding="UTF-8" standalone="yes"?><Relationships xmlns="http://schemas.openxmlformats.org/package/2006/relationships"><Relationship Target="../notesSlides/notesSlide9.xml" Type="http://schemas.openxmlformats.org/officeDocument/2006/relationships/notesSlide" Id="rId2"/><Relationship Target="../slideLayouts/slideLayout16.xml" Type="http://schemas.openxmlformats.org/officeDocument/2006/relationships/slideLayout" Id="rId1"/><Relationship Target="../media/image07.png" Type="http://schemas.openxmlformats.org/officeDocument/2006/relationships/image" Id="rId4"/><Relationship Target="../media/image12.png" Type="http://schemas.openxmlformats.org/officeDocument/2006/relationships/image" Id="rId3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>
          <a:blip r:embed="rId3"/>
          <a:stretch>
            <a:fillRect/>
          </a:stretch>
        </a:blipFill>
      </p:bgPr>
    </p:bg>
    <p:spTree>
      <p:nvGrpSpPr>
        <p:cNvPr id="64" name="Shape 6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65" name="Shape 65"/>
          <p:cNvSpPr txBox="1"/>
          <p:nvPr>
            <p:ph type="ctrTitle"/>
          </p:nvPr>
        </p:nvSpPr>
        <p:spPr>
          <a:xfrm>
            <a:off y="3495023" x="685800"/>
            <a:ext cy="1546500" cx="7772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>
              <a:buNone/>
            </a:pPr>
            <a:r>
              <a:rPr b="0" sz="9600" lang="en">
                <a:latin typeface="Garamond"/>
                <a:ea typeface="Garamond"/>
                <a:cs typeface="Garamond"/>
                <a:sym typeface="Garamond"/>
              </a:rPr>
              <a:t>Photo Editing Basics</a:t>
            </a:r>
          </a:p>
        </p:txBody>
      </p:sp>
      <p:sp>
        <p:nvSpPr>
          <p:cNvPr id="66" name="Shape 66"/>
          <p:cNvSpPr txBox="1"/>
          <p:nvPr>
            <p:ph idx="1" type="subTitle"/>
          </p:nvPr>
        </p:nvSpPr>
        <p:spPr>
          <a:xfrm>
            <a:off y="5385912" x="685800"/>
            <a:ext cy="1046400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spcBef>
                <a:spcPts val="640"/>
              </a:spcBef>
              <a:buClr>
                <a:srgbClr val="C60000"/>
              </a:buClr>
              <a:buSzPct val="25000"/>
              <a:buFont typeface="Arial"/>
              <a:buNone/>
            </a:pPr>
            <a:r>
              <a:rPr sz="32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Photojournalism</a:t>
            </a:r>
          </a:p>
          <a:p>
            <a:r>
              <a:t/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y="341300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Dodging</a:t>
            </a:r>
          </a:p>
        </p:txBody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y="1600200" x="685800"/>
            <a:ext cy="551699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Refers to the process of making an area of the photo </a:t>
            </a:r>
            <a:r>
              <a:rPr sz="2000" lang="en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lighter</a:t>
            </a: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</p:txBody>
      </p:sp>
      <p:sp>
        <p:nvSpPr>
          <p:cNvPr id="147" name="Shape 147"/>
          <p:cNvSpPr txBox="1"/>
          <p:nvPr/>
        </p:nvSpPr>
        <p:spPr>
          <a:xfrm>
            <a:off y="2703775" x="1827675"/>
            <a:ext cy="360600" cx="3169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This is the Dodge symbol</a:t>
            </a:r>
          </a:p>
        </p:txBody>
      </p:sp>
      <p:pic>
        <p:nvPicPr>
          <p:cNvPr id="148" name="Shape 14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2453025" x="957122"/>
            <a:ext cy="706899" cx="87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3515650" x="4084625"/>
            <a:ext cy="2877076" cx="4608326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Shape 150"/>
          <p:cNvSpPr txBox="1"/>
          <p:nvPr/>
        </p:nvSpPr>
        <p:spPr>
          <a:xfrm>
            <a:off y="3744250" x="832175"/>
            <a:ext cy="2453399" cx="3169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When the Dodge tool is selected, you can change the size of your brush and click or drag to lighten specific areas.</a:t>
            </a:r>
          </a:p>
          <a:p>
            <a:r>
              <a:t/>
            </a:r>
          </a:p>
          <a:p>
            <a:pPr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In this photo, the trees have been lightened.</a:t>
            </a:r>
          </a:p>
        </p:txBody>
      </p: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4" name="Shape 15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55" name="Shape 155"/>
          <p:cNvSpPr txBox="1"/>
          <p:nvPr>
            <p:ph type="title"/>
          </p:nvPr>
        </p:nvSpPr>
        <p:spPr>
          <a:xfrm>
            <a:off y="391600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Burning</a:t>
            </a:r>
          </a:p>
        </p:txBody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y="1458400" x="685800"/>
            <a:ext cy="685799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rtl="0" lvl="0" indent="0" marL="0">
              <a:buClr>
                <a:schemeClr val="dk2"/>
              </a:buClr>
              <a:buSzPct val="55000"/>
              <a:buFont typeface="Arial"/>
              <a:buNone/>
            </a:pPr>
            <a:r>
              <a:rPr sz="2000" lang="en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Refers to the process of making an area of the photo </a:t>
            </a:r>
            <a:r>
              <a:rPr b="1" sz="2000" lang="en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darker</a:t>
            </a:r>
            <a:r>
              <a:rPr sz="2000" lang="en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r>
              <a:t/>
            </a:r>
          </a:p>
        </p:txBody>
      </p:sp>
      <p:sp>
        <p:nvSpPr>
          <p:cNvPr id="157" name="Shape 157"/>
          <p:cNvSpPr txBox="1"/>
          <p:nvPr/>
        </p:nvSpPr>
        <p:spPr>
          <a:xfrm>
            <a:off y="5926650" x="685800"/>
            <a:ext cy="685799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>
              <a:buNone/>
            </a:pPr>
            <a:r>
              <a:rPr b="1" sz="20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WARNING</a:t>
            </a: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: Both dodging and burning can be used excessively and are difficult to do well. Only use when necessary.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y="2299000" x="1827675"/>
            <a:ext cy="360600" cx="3169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This is the Burn symbol</a:t>
            </a:r>
          </a:p>
        </p:txBody>
      </p:sp>
      <p:pic>
        <p:nvPicPr>
          <p:cNvPr id="159" name="Shape 159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2146594" x="766750"/>
            <a:ext cy="756374" cx="1004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y="3188112" x="995350"/>
            <a:ext cy="2453399" cx="3169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When the Burn tool is selected, you can change the size of your brush and click or drag to lighten specific areas.</a:t>
            </a:r>
          </a:p>
          <a:p>
            <a:r>
              <a:t/>
            </a:r>
          </a:p>
          <a:p>
            <a:pPr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In this photo, the trees have been darkened.</a:t>
            </a:r>
          </a:p>
        </p:txBody>
      </p:sp>
      <p:pic>
        <p:nvPicPr>
          <p:cNvPr id="161" name="Shape 16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3035725" x="4205275"/>
            <a:ext cy="2740924" cx="440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5" name="Shape 16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66" name="Shape 166"/>
          <p:cNvSpPr txBox="1"/>
          <p:nvPr>
            <p:ph type="title"/>
          </p:nvPr>
        </p:nvSpPr>
        <p:spPr>
          <a:xfrm>
            <a:off y="304800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Cutouts</a:t>
            </a:r>
          </a:p>
        </p:txBody>
      </p:sp>
      <p:sp>
        <p:nvSpPr>
          <p:cNvPr id="167" name="Shape 167"/>
          <p:cNvSpPr txBox="1"/>
          <p:nvPr>
            <p:ph idx="1" type="body"/>
          </p:nvPr>
        </p:nvSpPr>
        <p:spPr>
          <a:xfrm>
            <a:off y="1295400" x="685800"/>
            <a:ext cy="853500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cutout refers to an image where the background has been deleted or cut away.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y="2243900" x="534900"/>
            <a:ext cy="685799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 rtl="0" lvl="0">
              <a:buNone/>
            </a:pPr>
            <a:r>
              <a:rPr b="1" sz="16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WARNING</a:t>
            </a:r>
            <a:r>
              <a:rPr sz="1600" lang="en">
                <a:latin typeface="Helvetica Neue"/>
                <a:ea typeface="Helvetica Neue"/>
                <a:cs typeface="Helvetica Neue"/>
                <a:sym typeface="Helvetica Neue"/>
              </a:rPr>
              <a:t>: Cutouts require time, energy, and a little bit of perfectionism.  When done haphazardly, they can cut off parts of your subject (like the example below).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y="3554750" x="5298600"/>
            <a:ext cy="2791799" cx="33869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Cutouts are multi-step processes that generally involve selecting an object using either a Lasso or a Pen Tool, then copying that subject onto a transparent background.</a:t>
            </a:r>
          </a:p>
          <a:p>
            <a:r>
              <a:t/>
            </a:r>
          </a:p>
          <a:p>
            <a:pPr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Lots of tutorials are online.</a:t>
            </a:r>
          </a:p>
        </p:txBody>
      </p:sp>
      <p:pic>
        <p:nvPicPr>
          <p:cNvPr id="170" name="Shape 17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102424" x="200475"/>
            <a:ext cy="3361100" cx="5014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" name="Shape 17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y="358075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Saving for Print</a:t>
            </a:r>
          </a:p>
        </p:txBody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y="1501075" x="685800"/>
            <a:ext cy="1892999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b="1" sz="20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.psd </a:t>
            </a: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file format will retain a photo’s layers (any text or images you add on top of the original photo).  That way you can still go back and adjust.</a:t>
            </a:r>
          </a:p>
          <a:p>
            <a:pPr algn="l" rtl="0" lvl="0" marR="0" indent="0" marL="45720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.jpeg will flatten the layers of a photo so they are no longer adjustable.</a:t>
            </a:r>
          </a:p>
        </p:txBody>
      </p:sp>
      <p:pic>
        <p:nvPicPr>
          <p:cNvPr id="177" name="Shape 17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746187" x="1180047"/>
            <a:ext cy="2525775" cx="30642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y="3746187" x="5332000"/>
            <a:ext cy="2397900" cx="32268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When saving as a </a:t>
            </a:r>
            <a:r>
              <a:rPr b="1" sz="20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.jpeg</a:t>
            </a: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, you can choose what quality (high is usually fine)</a:t>
            </a:r>
          </a:p>
          <a:p>
            <a:r>
              <a:t/>
            </a:r>
          </a:p>
          <a:p>
            <a:pPr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This will also tell you the size of the photo.</a:t>
            </a:r>
          </a:p>
        </p:txBody>
      </p:sp>
      <p:sp>
        <p:nvSpPr>
          <p:cNvPr id="179" name="Shape 179"/>
          <p:cNvSpPr/>
          <p:nvPr/>
        </p:nvSpPr>
        <p:spPr>
          <a:xfrm rot="-647991" flipH="1">
            <a:off y="3460997" x="1721790"/>
            <a:ext cy="720755" cx="3667968"/>
          </a:xfrm>
          <a:prstGeom prst="uturnArrow">
            <a:avLst>
              <a:gd fmla="val 25000" name="adj1"/>
              <a:gd fmla="val 25000" name="adj2"/>
              <a:gd fmla="val 25000" name="adj3"/>
              <a:gd fmla="val 43750" name="adj4"/>
              <a:gd fmla="val 75000" name="adj5"/>
            </a:avLst>
          </a:prstGeom>
          <a:solidFill>
            <a:srgbClr val="C60000"/>
          </a:solidFill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180" name="Shape 180"/>
          <p:cNvSpPr/>
          <p:nvPr/>
        </p:nvSpPr>
        <p:spPr>
          <a:xfrm rot="1373970">
            <a:off y="5231499" x="3444761"/>
            <a:ext cy="385573" cx="1886583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60000"/>
          </a:solidFill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4" name="Shape 18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y="341325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Saving for the Web</a:t>
            </a:r>
          </a:p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y="1484325" x="476200"/>
            <a:ext cy="1373400" cx="82250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b="1" sz="20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.gif</a:t>
            </a: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file format is usually preferable for Web.</a:t>
            </a:r>
          </a:p>
          <a:p>
            <a:r>
              <a:t/>
            </a:r>
          </a:p>
          <a:p>
            <a:pPr algn="l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Choose File &gt; Save For Web, then click the “4Up” tab to see options.</a:t>
            </a:r>
          </a:p>
        </p:txBody>
      </p:sp>
      <p:pic>
        <p:nvPicPr>
          <p:cNvPr id="187" name="Shape 18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145850" x="3518450"/>
            <a:ext cy="3309724" cx="529632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 txBox="1"/>
          <p:nvPr/>
        </p:nvSpPr>
        <p:spPr>
          <a:xfrm>
            <a:off y="4343750" x="301675"/>
            <a:ext cy="1717199" cx="2472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From here, select which option you want based on file size and loading time.</a:t>
            </a:r>
          </a:p>
        </p:txBody>
      </p:sp>
      <p:sp>
        <p:nvSpPr>
          <p:cNvPr id="189" name="Shape 189"/>
          <p:cNvSpPr/>
          <p:nvPr/>
        </p:nvSpPr>
        <p:spPr>
          <a:xfrm rot="-1349783">
            <a:off y="4720491" x="2507399"/>
            <a:ext cy="333162" cx="184175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60000"/>
          </a:solidFill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y="609600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sz="4000" lang="en">
                <a:latin typeface="Helvetica Neue"/>
                <a:ea typeface="Helvetica Neue"/>
                <a:cs typeface="Helvetica Neue"/>
                <a:sym typeface="Helvetica Neue"/>
              </a:rPr>
              <a:t>Saving for the Web - SEO Tags</a:t>
            </a:r>
          </a:p>
        </p:txBody>
      </p:sp>
      <p:sp>
        <p:nvSpPr>
          <p:cNvPr id="195" name="Shape 195"/>
          <p:cNvSpPr txBox="1"/>
          <p:nvPr>
            <p:ph idx="1" type="body"/>
          </p:nvPr>
        </p:nvSpPr>
        <p:spPr>
          <a:xfrm>
            <a:off y="1981200" x="685800"/>
            <a:ext cy="4114800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Adding an SEO (Search Engine Optimization) Tag to your photo is a good way to ensure several things:</a:t>
            </a:r>
          </a:p>
          <a:p>
            <a:pPr algn="l" rtl="0" lvl="0" marR="0" indent="0" marL="45720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1) If your photo doesn’t load, the viewer still knows what is supposed to be there.</a:t>
            </a:r>
          </a:p>
          <a:p>
            <a:pPr algn="l" rtl="0" lvl="0" marR="0" indent="0" marL="45720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2) Search engines like Google can find your photo when people search for it.</a:t>
            </a:r>
          </a:p>
          <a:p>
            <a:r>
              <a:t/>
            </a:r>
          </a:p>
          <a:p>
            <a:pPr algn="l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SEO Tags are often entered </a:t>
            </a:r>
            <a:r>
              <a:rPr b="1" sz="20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 you upload photos</a:t>
            </a: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(Your web host may just call it “ALT TEXT”).  It may be tempting not to type anything, but </a:t>
            </a:r>
            <a:r>
              <a:rPr b="1"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don’t skip this step</a:t>
            </a: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" name="Shape 199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pic>
        <p:nvPicPr>
          <p:cNvPr id="200" name="Shape 20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412200" x="616912"/>
            <a:ext cy="5273025" cx="7910174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Shape 201"/>
          <p:cNvSpPr txBox="1"/>
          <p:nvPr/>
        </p:nvSpPr>
        <p:spPr>
          <a:xfrm>
            <a:off y="5768100" x="3621825"/>
            <a:ext cy="385499" cx="49053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r">
              <a:buNone/>
            </a:pPr>
            <a:r>
              <a:rPr lang="en" i="1">
                <a:latin typeface="Helvetica Neue"/>
                <a:ea typeface="Helvetica Neue"/>
                <a:cs typeface="Helvetica Neue"/>
                <a:sym typeface="Helvetica Neue"/>
              </a:rPr>
              <a:t>Lore 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Staff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0" name="Shape 7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1" name="Shape 71"/>
          <p:cNvSpPr txBox="1"/>
          <p:nvPr>
            <p:ph type="ctrTitle"/>
          </p:nvPr>
        </p:nvSpPr>
        <p:spPr>
          <a:xfrm>
            <a:off y="2111123" x="685800"/>
            <a:ext cy="1546500" cx="7772400"/>
          </a:xfrm>
          <a:prstGeom prst="rect">
            <a:avLst/>
          </a:prstGeom>
        </p:spPr>
        <p:txBody>
          <a:bodyPr bIns="91425" rIns="91425" lIns="91425" tIns="91425" anchor="b" anchorCtr="0">
            <a:noAutofit/>
          </a:bodyPr>
          <a:lstStyle/>
          <a:p>
            <a:pPr rtl="0" lvl="0">
              <a:buNone/>
            </a:pPr>
            <a:r>
              <a:rPr u="sng" sz="40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IMPORTANT! </a:t>
            </a:r>
          </a:p>
          <a:p>
            <a:r>
              <a:t/>
            </a:r>
          </a:p>
          <a:p>
            <a:pPr rtl="0" lvl="0">
              <a:buNone/>
            </a:pPr>
            <a:r>
              <a:rPr sz="3000" lang="en">
                <a:latin typeface="Helvetica Neue"/>
                <a:ea typeface="Helvetica Neue"/>
                <a:cs typeface="Helvetica Neue"/>
                <a:sym typeface="Helvetica Neue"/>
              </a:rPr>
              <a:t>ALWAYS make a copy before editing. Never work on your original.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5" name="Shape 75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y="361200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Mode adjustment</a:t>
            </a:r>
          </a:p>
        </p:txBody>
      </p:sp>
      <p:pic>
        <p:nvPicPr>
          <p:cNvPr id="77" name="Shape 7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2831975" x="502162"/>
            <a:ext cy="3338623" cx="533902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/>
          <p:nvPr/>
        </p:nvSpPr>
        <p:spPr>
          <a:xfrm rot="-476485">
            <a:off y="1899317" x="2302854"/>
            <a:ext cy="1092488" cx="193253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60000"/>
          </a:solidFill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79" name="Shape 79"/>
          <p:cNvSpPr/>
          <p:nvPr/>
        </p:nvSpPr>
        <p:spPr>
          <a:xfrm rot="901730">
            <a:off y="2226663" x="2774570"/>
            <a:ext cy="1092546" cx="193208"/>
          </a:xfrm>
          <a:prstGeom prst="downArrow">
            <a:avLst>
              <a:gd fmla="val 50000" name="adj1"/>
              <a:gd fmla="val 50000" name="adj2"/>
            </a:avLst>
          </a:prstGeom>
          <a:solidFill>
            <a:srgbClr val="C60000"/>
          </a:solidFill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80" name="Shape 80"/>
          <p:cNvSpPr txBox="1"/>
          <p:nvPr/>
        </p:nvSpPr>
        <p:spPr>
          <a:xfrm>
            <a:off y="1827675" x="3106825"/>
            <a:ext cy="857400" cx="30177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RGB = specifies Red/Green/Blue</a:t>
            </a:r>
          </a:p>
          <a:p>
            <a:pPr rtl="0" lvl="0"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CMYK = specifies Cyan/Magenta/ </a:t>
            </a:r>
          </a:p>
          <a:p>
            <a:pPr rtl="0" lvl="0" indent="457200"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Yellow/Black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y="1581150" x="908800"/>
            <a:ext cy="395099" cx="20058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Grayscale = no color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y="2050675" x="6370550"/>
            <a:ext cy="4119899" cx="25967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000" lang="en" i="1">
                <a:latin typeface="Helvetica Neue"/>
                <a:ea typeface="Helvetica Neue"/>
                <a:cs typeface="Helvetica Neue"/>
                <a:sym typeface="Helvetica Neue"/>
              </a:rPr>
              <a:t>Which do you need?</a:t>
            </a:r>
          </a:p>
          <a:p>
            <a:r>
              <a:t/>
            </a:r>
          </a:p>
          <a:p>
            <a:pPr algn="ctr"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Printing in color:</a:t>
            </a:r>
          </a:p>
          <a:p>
            <a:pPr algn="ctr"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 you need </a:t>
            </a:r>
            <a:r>
              <a:rPr sz="20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CMYK</a:t>
            </a: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r>
              <a:t/>
            </a:r>
          </a:p>
          <a:p>
            <a:pPr algn="ctr"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Printing in black </a:t>
            </a:r>
          </a:p>
          <a:p>
            <a:pPr algn="ctr"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and white: </a:t>
            </a:r>
          </a:p>
          <a:p>
            <a:pPr algn="ctr"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use </a:t>
            </a:r>
            <a:r>
              <a:rPr sz="20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grayscale</a:t>
            </a: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r>
              <a:t/>
            </a:r>
          </a:p>
          <a:p>
            <a:pPr algn="ctr"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Saving for the Web: you need </a:t>
            </a:r>
            <a:r>
              <a:rPr sz="20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RGB</a:t>
            </a: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r>
              <a:t/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6" name="Shape 86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y="319825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Adjusting Resolution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462825" x="406900"/>
            <a:ext cy="2315424" cx="3700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Shape 8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3983125" x="406900"/>
            <a:ext cy="2239776" cx="370047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 txBox="1"/>
          <p:nvPr/>
        </p:nvSpPr>
        <p:spPr>
          <a:xfrm>
            <a:off y="1495975" x="4420725"/>
            <a:ext cy="2075099" cx="4387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b="1" sz="2000" lang="en">
                <a:latin typeface="Helvetica Neue"/>
                <a:ea typeface="Helvetica Neue"/>
                <a:cs typeface="Helvetica Neue"/>
                <a:sym typeface="Helvetica Neue"/>
              </a:rPr>
              <a:t>“Image Size:” Lots of helpful stuff</a:t>
            </a:r>
          </a:p>
          <a:p>
            <a:r>
              <a:t/>
            </a:r>
          </a:p>
          <a:p>
            <a:r>
              <a:t/>
            </a:r>
          </a:p>
          <a:p>
            <a:r>
              <a:t/>
            </a:r>
          </a:p>
          <a:p>
            <a:r>
              <a:t/>
            </a:r>
          </a:p>
        </p:txBody>
      </p:sp>
      <p:sp>
        <p:nvSpPr>
          <p:cNvPr id="91" name="Shape 91"/>
          <p:cNvSpPr/>
          <p:nvPr/>
        </p:nvSpPr>
        <p:spPr>
          <a:xfrm rot="-1452076">
            <a:off y="3964301" x="2989378"/>
            <a:ext cy="110784" cx="2309587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60000"/>
          </a:solidFill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92" name="Shape 92"/>
          <p:cNvSpPr/>
          <p:nvPr/>
        </p:nvSpPr>
        <p:spPr>
          <a:xfrm rot="-856659">
            <a:off y="4564739" x="2729975"/>
            <a:ext cy="122021" cx="2555741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60000"/>
          </a:solidFill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93" name="Shape 93"/>
          <p:cNvSpPr/>
          <p:nvPr/>
        </p:nvSpPr>
        <p:spPr>
          <a:xfrm rot="465491">
            <a:off y="5280405" x="2868346"/>
            <a:ext cy="122277" cx="2555693"/>
          </a:xfrm>
          <a:prstGeom prst="leftArrow">
            <a:avLst>
              <a:gd fmla="val 50000" name="adj1"/>
              <a:gd fmla="val 50000" name="adj2"/>
            </a:avLst>
          </a:prstGeom>
          <a:solidFill>
            <a:srgbClr val="C60000"/>
          </a:solidFill>
          <a:ln w="9525" cap="flat">
            <a:solidFill>
              <a:schemeClr val="dk2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ctr" anchorCtr="0">
            <a:noAutofit/>
          </a:bodyPr>
          <a:lstStyle/>
          <a:p/>
        </p:txBody>
      </p:sp>
      <p:sp>
        <p:nvSpPr>
          <p:cNvPr id="94" name="Shape 94"/>
          <p:cNvSpPr txBox="1"/>
          <p:nvPr/>
        </p:nvSpPr>
        <p:spPr>
          <a:xfrm>
            <a:off y="2445700" x="5009025"/>
            <a:ext cy="957600" cx="32105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Change the size of the photo by specifying number of </a:t>
            </a:r>
            <a:r>
              <a:rPr sz="20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pixels</a:t>
            </a: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</p:txBody>
      </p:sp>
      <p:sp>
        <p:nvSpPr>
          <p:cNvPr id="95" name="Shape 95"/>
          <p:cNvSpPr txBox="1"/>
          <p:nvPr/>
        </p:nvSpPr>
        <p:spPr>
          <a:xfrm>
            <a:off y="3778250" x="5496475"/>
            <a:ext cy="957600" cx="32105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Change the size of the document by specifying </a:t>
            </a:r>
            <a:r>
              <a:rPr sz="20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height or width</a:t>
            </a: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y="5000000" x="5597325"/>
            <a:ext cy="1470299" cx="32105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Change the </a:t>
            </a:r>
            <a:r>
              <a:rPr sz="20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resolution</a:t>
            </a: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 of a photo.</a:t>
            </a:r>
          </a:p>
          <a:p>
            <a:pPr rtl="0" lvl="0"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Use 72 for web, but higher (200-300) for print.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0" name="Shape 100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y="444000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sz="3600" lang="en">
                <a:latin typeface="Helvetica Neue"/>
                <a:ea typeface="Helvetica Neue"/>
                <a:cs typeface="Helvetica Neue"/>
                <a:sym typeface="Helvetica Neue"/>
              </a:rPr>
              <a:t>Color adjustment: Brightness/Contrast</a:t>
            </a:r>
          </a:p>
        </p:txBody>
      </p:sp>
      <p:sp>
        <p:nvSpPr>
          <p:cNvPr id="102" name="Shape 102"/>
          <p:cNvSpPr txBox="1"/>
          <p:nvPr>
            <p:ph idx="1" type="body"/>
          </p:nvPr>
        </p:nvSpPr>
        <p:spPr>
          <a:xfrm>
            <a:off y="1981200" x="4896750"/>
            <a:ext cy="2987400" cx="36635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4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brightness and contrast settings adjust an entire photo.</a:t>
            </a:r>
          </a:p>
          <a:p>
            <a:pPr algn="ctr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4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BUT</a:t>
            </a:r>
          </a:p>
          <a:p>
            <a:pPr algn="l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4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photo is complex, so adjusting the entire thing almost </a:t>
            </a:r>
            <a:r>
              <a:rPr sz="24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never works.</a:t>
            </a:r>
          </a:p>
          <a:p>
            <a:r>
              <a:t/>
            </a:r>
          </a:p>
          <a:p>
            <a:r>
              <a:t/>
            </a:r>
          </a:p>
        </p:txBody>
      </p:sp>
      <p:pic>
        <p:nvPicPr>
          <p:cNvPr id="103" name="Shape 10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801799" x="394075"/>
            <a:ext cy="2571849" cx="4112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y="5420300" x="685800"/>
            <a:ext cy="731399" cx="77724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>
              <a:buNone/>
            </a:pPr>
            <a:r>
              <a:rPr sz="30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Levels</a:t>
            </a:r>
            <a:r>
              <a:rPr sz="3000" lang="en">
                <a:latin typeface="Helvetica Neue"/>
                <a:ea typeface="Helvetica Neue"/>
                <a:cs typeface="Helvetica Neue"/>
                <a:sym typeface="Helvetica Neue"/>
              </a:rPr>
              <a:t> and </a:t>
            </a:r>
            <a:r>
              <a:rPr sz="30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curves</a:t>
            </a:r>
            <a:r>
              <a:rPr sz="3000" lang="en">
                <a:latin typeface="Helvetica Neue"/>
                <a:ea typeface="Helvetica Neue"/>
                <a:cs typeface="Helvetica Neue"/>
                <a:sym typeface="Helvetica Neue"/>
              </a:rPr>
              <a:t> are much better options</a:t>
            </a: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y="609600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/>
              <a:t>Levels &amp; Curves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2161212" x="1619825"/>
            <a:ext cy="3754773" cx="6066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" name="Shape 11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y="278425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Color adjustment: Levels</a:t>
            </a:r>
          </a:p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y="1678650" x="5190575"/>
            <a:ext cy="3030600" cx="35115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1900" lang="en" i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Adjust by moving the triangles:</a:t>
            </a:r>
          </a:p>
          <a:p>
            <a:pPr algn="ctr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Black - adjusts blacks</a:t>
            </a:r>
          </a:p>
          <a:p>
            <a:pPr algn="ctr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White - adjust whites</a:t>
            </a:r>
          </a:p>
          <a:p>
            <a:pPr algn="ctr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Gray - adjust midtones</a:t>
            </a:r>
          </a:p>
          <a:p>
            <a:r>
              <a:t/>
            </a:r>
          </a:p>
          <a:p>
            <a:pPr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sz="2000" lang="en">
                <a:solidFill>
                  <a:srgbClr val="C6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correctly exposed</a:t>
            </a: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photo will have peaks above both the white and black triangles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1577800" x="122700"/>
            <a:ext cy="3030723" cx="484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5194475" x="5503387"/>
            <a:ext cy="1276350" cx="17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y="5193925" x="953625"/>
            <a:ext cy="1361399" cx="4252500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 algn="ctr">
              <a:buNone/>
            </a:pPr>
            <a:r>
              <a:rPr sz="2000" lang="en"/>
              <a:t>If your Levels box looks like this, try sliding both the black and white triangles to the beginning of the “mountain.”</a:t>
            </a:r>
          </a:p>
        </p:txBody>
      </p:sp>
      <p:sp>
        <p:nvSpPr>
          <p:cNvPr id="120" name="Shape 120"/>
          <p:cNvSpPr txBox="1"/>
          <p:nvPr/>
        </p:nvSpPr>
        <p:spPr>
          <a:xfrm>
            <a:off y="4975400" x="903200"/>
            <a:ext cy="1731299" cx="7001099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  <a:headEnd w="med" len="med" type="none"/>
            <a:tailEnd w="med" len="med" type="none"/>
          </a:ln>
        </p:spPr>
        <p:txBody>
          <a:bodyPr bIns="91425" rIns="91425" lIns="91425" tIns="91425" anchor="t" anchorCtr="0">
            <a:noAutofit/>
          </a:bodyPr>
          <a:lstStyle/>
          <a:p/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4" name="Shape 12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25" name="Shape 125"/>
          <p:cNvSpPr txBox="1"/>
          <p:nvPr>
            <p:ph type="title"/>
          </p:nvPr>
        </p:nvSpPr>
        <p:spPr>
          <a:xfrm>
            <a:off y="264650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Color adjustment: Curves</a:t>
            </a:r>
          </a:p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y="1544150" x="601775"/>
            <a:ext cy="744599" cx="81170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Curves gives an even more fine-tuned approach to color adjustment.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2187900" x="304575"/>
            <a:ext cy="2854624" cx="456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Shape 12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2731875" x="6942975"/>
            <a:ext cy="1766649" cx="177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Shape 12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y="2731875" x="5047350"/>
            <a:ext cy="1766650" cx="17758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/>
          <p:nvPr>
            <p:ph idx="2" type="body"/>
          </p:nvPr>
        </p:nvSpPr>
        <p:spPr>
          <a:xfrm>
            <a:off y="5428100" x="513450"/>
            <a:ext cy="1055700" cx="8117099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Open up the Curves dialog box. Click on the line to add several additional points, and then drag them to adjust color levels.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4" name="Shape 134"/>
        <p:cNvGrpSpPr/>
        <p:nvPr/>
      </p:nvGrpSpPr>
      <p:grpSpPr>
        <a:xfrm>
          <a:off y="0" x="0"/>
          <a:ext cy="0" cx="0"/>
          <a:chOff y="0" x="0"/>
          <a:chExt cy="0" cx="0"/>
        </a:xfrm>
      </p:grpSpPr>
      <p:sp>
        <p:nvSpPr>
          <p:cNvPr id="135" name="Shape 135"/>
          <p:cNvSpPr txBox="1"/>
          <p:nvPr>
            <p:ph type="title"/>
          </p:nvPr>
        </p:nvSpPr>
        <p:spPr>
          <a:xfrm>
            <a:off y="341325" x="685800"/>
            <a:ext cy="1143000" cx="77724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ctr" anchorCtr="0">
            <a:noAutofit/>
          </a:bodyPr>
          <a:lstStyle/>
          <a:p>
            <a:pPr algn="ctr" rtl="0" lvl="0" marR="0" indent="0" mar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Cropping</a:t>
            </a:r>
          </a:p>
        </p:txBody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y="1484325" x="685800"/>
            <a:ext cy="903899" cx="7982100"/>
          </a:xfrm>
          <a:prstGeom prst="rect">
            <a:avLst/>
          </a:prstGeom>
          <a:noFill/>
          <a:ln>
            <a:noFill/>
          </a:ln>
        </p:spPr>
        <p:txBody>
          <a:bodyPr bIns="45700" rIns="91425" lIns="91425" tIns="45700" anchor="t" anchorCtr="0">
            <a:noAutofit/>
          </a:bodyPr>
          <a:lstStyle/>
          <a:p>
            <a:pPr algn="l" rtl="0" lvl="0" marR="0" indent="0" marL="0">
              <a:spcBef>
                <a:spcPts val="640"/>
              </a:spcBef>
              <a:spcAft>
                <a:spcPts val="0"/>
              </a:spcAft>
              <a:buNone/>
            </a:pPr>
            <a:r>
              <a:rPr sz="2000" lang="en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Cropping a photo means removing the exterior edge(s) of a photo.  This can help to improve framing or accentuate the photo’s subject.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y="3517500" x="4235625"/>
            <a:ext cy="2769100" cx="443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y="2525475" x="832172"/>
            <a:ext cy="691999" cx="87715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Shape 139"/>
          <p:cNvSpPr txBox="1"/>
          <p:nvPr/>
        </p:nvSpPr>
        <p:spPr>
          <a:xfrm>
            <a:off y="2703775" x="1827675"/>
            <a:ext cy="360600" cx="3169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This is the Crop symbol</a:t>
            </a:r>
          </a:p>
        </p:txBody>
      </p:sp>
      <p:sp>
        <p:nvSpPr>
          <p:cNvPr id="140" name="Shape 140"/>
          <p:cNvSpPr txBox="1"/>
          <p:nvPr/>
        </p:nvSpPr>
        <p:spPr>
          <a:xfrm>
            <a:off y="4258625" x="832175"/>
            <a:ext cy="1710300" cx="3169199"/>
          </a:xfrm>
          <a:prstGeom prst="rect">
            <a:avLst/>
          </a:prstGeom>
        </p:spPr>
        <p:txBody>
          <a:bodyPr bIns="91425" rIns="91425" lIns="91425" tIns="91425" anchor="t" anchorCtr="0">
            <a:noAutofit/>
          </a:bodyPr>
          <a:lstStyle/>
          <a:p>
            <a:pPr>
              <a:buNone/>
            </a:pPr>
            <a:r>
              <a:rPr sz="2000" lang="en">
                <a:latin typeface="Helvetica Neue"/>
                <a:ea typeface="Helvetica Neue"/>
                <a:cs typeface="Helvetica Neue"/>
                <a:sym typeface="Helvetica Neue"/>
              </a:rPr>
              <a:t>When the Crop tool is selected, click and drag to decide what area of the photo you want to keep.</a:t>
            </a: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xmlns:r="http://schemas.openxmlformats.org/officeDocument/2006/relationships" name="Blank Presentation">
  <a:themeElements>
    <a:clrScheme name="">
      <a:dk1>
        <a:srgbClr val="C6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A9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Times New Roman" script="Arab"/>
        <a:font typeface="Times New Roman" script="Hebr"/>
        <a:font typeface="Angsana New" script="Thai"/>
        <a:font typeface="Nyala" script="Ethi"/>
        <a:font typeface="Vrinda" script="Beng"/>
        <a:font typeface="Shruti" script="Gujr"/>
        <a:font typeface="MoolBoran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Times New Roman" script="Viet"/>
        <a:font typeface="Microsoft Uighur" script="Uigh"/>
      </a:majorFont>
      <a:minorFont>
        <a:latin typeface="Arial"/>
        <a:ea typeface=""/>
        <a:cs typeface=""/>
        <a:font typeface="ＭＳ Ｐゴシック" script="Jpan"/>
        <a:font typeface="맑은 고딕" script="Hang"/>
        <a:font typeface="宋体" script="Hans"/>
        <a:font typeface="新細明體" script="Hant"/>
        <a:font typeface="Arial" script="Arab"/>
        <a:font typeface="Arial" script="Hebr"/>
        <a:font typeface="Cordia New" script="Thai"/>
        <a:font typeface="Nyala" script="Ethi"/>
        <a:font typeface="Vrinda" script="Beng"/>
        <a:font typeface="Shruti" script="Gujr"/>
        <a:font typeface="DaunPenh" script="Khmr"/>
        <a:font typeface="Tunga" script="Knda"/>
        <a:font typeface="Raavi" script="Guru"/>
        <a:font typeface="Euphemia" script="Cans"/>
        <a:font typeface="Plantagenet Cherokee" script="Cher"/>
        <a:font typeface="Microsoft Yi Baiti" script="Yiii"/>
        <a:font typeface="Microsoft Himalaya" script="Tibt"/>
        <a:font typeface="MV Boli" script="Thaa"/>
        <a:font typeface="Mangal" script="Deva"/>
        <a:font typeface="Gautami" script="Telu"/>
        <a:font typeface="Latha" script="Taml"/>
        <a:font typeface="Estrangelo Edessa" script="Syrc"/>
        <a:font typeface="Kalinga" script="Orya"/>
        <a:font typeface="Kartika" script="Mlym"/>
        <a:font typeface="DokChampa" script="Laoo"/>
        <a:font typeface="Iskoola Pota" script="Sinh"/>
        <a:font typeface="Mongolian Baiti" script="Mong"/>
        <a:font typeface="Arial" script="Viet"/>
        <a:font typeface="Microsoft Uighur" script="Uigh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algn="ctr" cap="flat" cmpd="sng">
          <a:solidFill>
            <a:schemeClr val="phClr">
              <a:shade val="95000"/>
              <a:satMod val="105000"/>
            </a:schemeClr>
          </a:solidFill>
          <a:prstDash val="solid"/>
        </a:ln>
        <a:ln w="25400" algn="ctr" cap="flat" cmpd="sng">
          <a:solidFill>
            <a:schemeClr val="phClr"/>
          </a:solidFill>
          <a:prstDash val="solid"/>
        </a:ln>
        <a:ln w="38100" algn="ctr" cap="flat" cmpd="sng">
          <a:solidFill>
            <a:schemeClr val="phClr"/>
          </a:solidFill>
          <a:prstDash val="solid"/>
        </a:ln>
      </a:lnStyleLst>
      <a:effectStyleLst>
        <a:effectStyle>
          <a:effectLst>
            <a:outerShdw rotWithShape="0" dir="5400000" blurRad="40000" dist="20000">
              <a:srgbClr val="000000">
                <a:alpha val="38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</a:effectStyle>
        <a:effectStyle>
          <a:effectLst>
            <a:outerShdw rotWithShape="0" dir="5400000" blurRad="40000" dist="23000">
              <a:srgbClr val="000000">
                <a:alpha val="35000"/>
              </a:srgbClr>
            </a:outerShdw>
          </a:effectLst>
          <a:scene3d>
            <a:camera prst="orthographicFront">
              <a:rot rev="0" lon="0" lat="0"/>
            </a:camera>
            <a:lightRig dir="t" rig="threePt">
              <a:rot rev="1200000" lon="0" lat="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t="-80000" b="180000" r="50000" l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t="50000" b="50000" r="50000" l="50000"/>
          </a:path>
        </a:gradFill>
      </a:bgFillStyleLst>
    </a:fmtScheme>
  </a:themeElements>
</a:theme>
</file>