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Garamond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aramond-bold.fntdata"/><Relationship Id="rId16" Type="http://schemas.openxmlformats.org/officeDocument/2006/relationships/font" Target="fonts/Garamond-regular.fntdata"/><Relationship Id="rId5" Type="http://schemas.openxmlformats.org/officeDocument/2006/relationships/slide" Target="slides/slide1.xml"/><Relationship Id="rId19" Type="http://schemas.openxmlformats.org/officeDocument/2006/relationships/font" Target="fonts/Garamond-boldItalic.fntdata"/><Relationship Id="rId6" Type="http://schemas.openxmlformats.org/officeDocument/2006/relationships/slide" Target="slides/slide2.xml"/><Relationship Id="rId18" Type="http://schemas.openxmlformats.org/officeDocument/2006/relationships/font" Target="fonts/Garamon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Photography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in Motion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Photojournalism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Understanding panning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3716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Panning is technique in which a photographer moves the camera parallel to a moving subject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Steps for panning: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Select a slower shutter speed.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Position your body facing the end position of the moving subject.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Twist your torso to point camera at approaching subject.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Follow subject with camera prior to pushing shutter (in order to better feel the movement).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Press shutter trigger and “untwist” body, keeping your camera pointed at the subject.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1126062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400"/>
              <a:t>Freezing, blurring, panning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2402425"/>
            <a:ext cx="8229600" cy="264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No matter what, dealing with motion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in photography takes practice.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-US"/>
              <a:t>Experiment. Be patient.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Why motion?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Photography is about capturing one moment.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-US" sz="4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Life, and its subjects, are </a:t>
            </a:r>
          </a:p>
          <a:p>
            <a:pPr indent="457200" lvl="0" marL="2743200" rtl="0">
              <a:spcBef>
                <a:spcPts val="0"/>
              </a:spcBef>
              <a:buNone/>
            </a:pP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constantly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in motion.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motion?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One obvious reason to capture motion: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457200" lvl="0" marL="1828800" rtl="0">
              <a:spcBef>
                <a:spcPts val="0"/>
              </a:spcBef>
              <a:buNone/>
            </a:pPr>
            <a:r>
              <a:rPr lang="en-US"/>
              <a:t>to show movement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-US"/>
              <a:t>but also, journalists capture motion 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to eliminate visual distractions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to communicate mood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to show motion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Depending on the effect you want to create, you may choose several options:</a:t>
            </a:r>
          </a:p>
          <a:p>
            <a:pPr indent="-4064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800"/>
              <a:t>blur the background, freeze the foreground</a:t>
            </a:r>
          </a:p>
          <a:p>
            <a:pPr indent="-4064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800"/>
              <a:t>blur the foreground, freeze the background</a:t>
            </a:r>
          </a:p>
          <a:p>
            <a:pPr indent="-4064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800"/>
              <a:t>blur the entire image</a:t>
            </a:r>
          </a:p>
          <a:p>
            <a:pPr indent="-4064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800"/>
              <a:t>freeze the entire image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Consider the image below.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6641"/>
            <a:ext cx="9144006" cy="36406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5" name="Shape 55"/>
          <p:cNvSpPr txBox="1"/>
          <p:nvPr/>
        </p:nvSpPr>
        <p:spPr>
          <a:xfrm>
            <a:off x="3580275" y="5669075"/>
            <a:ext cx="55065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The Talisman; Rutherford B. Hayes High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762000" y="3355125"/>
            <a:ext cx="8229600" cy="3669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66666"/>
              <a:buChar char="●"/>
            </a:pPr>
            <a:r>
              <a:rPr lang="en-US"/>
              <a:t>Why did the photographer choose to take</a:t>
            </a:r>
            <a:br>
              <a:rPr lang="en-US"/>
            </a:br>
            <a:r>
              <a:rPr lang="en-US"/>
              <a:t>a photo with this effect?</a:t>
            </a:r>
          </a:p>
          <a:p>
            <a:pPr indent="-355600" lvl="0" marL="457200" rtl="0">
              <a:spcBef>
                <a:spcPts val="0"/>
              </a:spcBef>
              <a:buSzPct val="66666"/>
              <a:buChar char="●"/>
            </a:pPr>
            <a:r>
              <a:rPr lang="en-US"/>
              <a:t>What mood is communicated?</a:t>
            </a:r>
          </a:p>
          <a:p>
            <a:pPr indent="-355600" lvl="0" marL="457200" rtl="0">
              <a:spcBef>
                <a:spcPts val="0"/>
              </a:spcBef>
              <a:buSzPct val="66666"/>
              <a:buChar char="●"/>
            </a:pPr>
            <a:r>
              <a:rPr lang="en-US"/>
              <a:t>What message is communicated?</a:t>
            </a:r>
          </a:p>
          <a:p>
            <a:pPr indent="-355600" lvl="0" marL="457200" rtl="0">
              <a:spcBef>
                <a:spcPts val="0"/>
              </a:spcBef>
              <a:buSzPct val="66666"/>
              <a:buChar char="●"/>
            </a:pPr>
            <a:r>
              <a:rPr lang="en-US"/>
              <a:t>How does the motion contribute to the mood/message?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873" y="648976"/>
            <a:ext cx="6268246" cy="2495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to capture motion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3716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/>
              <a:t>Use a high shutter speed to freeze an entire image: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550" y="2162750"/>
            <a:ext cx="6036225" cy="4024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9" name="Shape 69"/>
          <p:cNvSpPr txBox="1"/>
          <p:nvPr/>
        </p:nvSpPr>
        <p:spPr>
          <a:xfrm>
            <a:off x="2074275" y="6186900"/>
            <a:ext cx="55065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Blue Valley Southwest High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to capture motion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954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/>
              <a:t>Use a slow shutter speed (&amp; a tripod) to blur everything moving in an image: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74275" y="6339300"/>
            <a:ext cx="55065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Maize High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312" y="2404225"/>
            <a:ext cx="5972175" cy="3981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to capture motion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19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/>
              <a:t>Use a panning technique to freeze movement while blurring still (non-moving) parts of the image: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787" y="2273700"/>
            <a:ext cx="6202426" cy="41349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5" name="Shape 85"/>
          <p:cNvSpPr txBox="1"/>
          <p:nvPr/>
        </p:nvSpPr>
        <p:spPr>
          <a:xfrm>
            <a:off x="2166725" y="6408650"/>
            <a:ext cx="55065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/>
              <a:t>Casey Simmons; Westlake High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