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embeddedFontLst>
    <p:embeddedFont>
      <p:font typeface="Garamond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22" Type="http://schemas.openxmlformats.org/officeDocument/2006/relationships/font" Target="fonts/Garamond-boldItalic.fntdata"/><Relationship Id="rId21" Type="http://schemas.openxmlformats.org/officeDocument/2006/relationships/font" Target="fonts/Garamond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Garamon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JEA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scotscoop.com/computer-science-club-prepares-for-upcoming-competitions/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cotscoop.com/americans-should-embrace-political-gridlock/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pewresearch.org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riculum-background.jpg" id="28" name="Shape 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157"/>
            <a:ext cx="9144001" cy="67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 txBox="1"/>
          <p:nvPr/>
        </p:nvSpPr>
        <p:spPr>
          <a:xfrm>
            <a:off x="-12750" y="1309575"/>
            <a:ext cx="9144000" cy="369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100">
                <a:latin typeface="Garamond"/>
                <a:ea typeface="Garamond"/>
                <a:cs typeface="Garamond"/>
                <a:sym typeface="Garamond"/>
              </a:rPr>
              <a:t>Finding and sourcing infographic data for Piktochart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-12750" y="5174600"/>
            <a:ext cx="9144000" cy="132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Choose a Piktochart template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8839200" cy="3774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038000" y="5753175"/>
            <a:ext cx="37461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(or create your own)</a:t>
            </a:r>
          </a:p>
        </p:txBody>
      </p:sp>
      <p:sp>
        <p:nvSpPr>
          <p:cNvPr id="104" name="Shape 104"/>
          <p:cNvSpPr/>
          <p:nvPr/>
        </p:nvSpPr>
        <p:spPr>
          <a:xfrm rot="8917791">
            <a:off x="5133118" y="2078389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Customize with your title and data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9"/>
            <a:ext cx="8711375" cy="47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/>
          <p:nvPr/>
        </p:nvSpPr>
        <p:spPr>
          <a:xfrm rot="8917791">
            <a:off x="5395268" y="223061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499"/>
            <a:ext cx="8753150" cy="4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Customize with your title and data</a:t>
            </a:r>
          </a:p>
        </p:txBody>
      </p:sp>
      <p:sp>
        <p:nvSpPr>
          <p:cNvPr id="118" name="Shape 118"/>
          <p:cNvSpPr/>
          <p:nvPr/>
        </p:nvSpPr>
        <p:spPr>
          <a:xfrm rot="8917791">
            <a:off x="6629893" y="5164939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3"/>
            <a:ext cx="8402032" cy="5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sources</a:t>
            </a:r>
          </a:p>
        </p:txBody>
      </p:sp>
      <p:sp>
        <p:nvSpPr>
          <p:cNvPr id="125" name="Shape 125"/>
          <p:cNvSpPr/>
          <p:nvPr/>
        </p:nvSpPr>
        <p:spPr>
          <a:xfrm rot="8917791">
            <a:off x="6629893" y="5164939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53"/>
            <a:ext cx="7884460" cy="52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Add sources (and hyperlink)</a:t>
            </a:r>
          </a:p>
        </p:txBody>
      </p:sp>
      <p:sp>
        <p:nvSpPr>
          <p:cNvPr id="132" name="Shape 132"/>
          <p:cNvSpPr/>
          <p:nvPr/>
        </p:nvSpPr>
        <p:spPr>
          <a:xfrm rot="8917791">
            <a:off x="6629893" y="5164939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Student samples</a:t>
            </a:r>
          </a:p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417650"/>
            <a:ext cx="83895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This </a:t>
            </a:r>
            <a:r>
              <a:rPr lang="en-US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article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 about the Computer Science Club includes a Piktochart about the future of computer science. </a:t>
            </a:r>
          </a:p>
        </p:txBody>
      </p:sp>
      <p:pic>
        <p:nvPicPr>
          <p:cNvPr descr="JEA_4c (1).jpg"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308" y="6339849"/>
            <a:ext cx="1209016" cy="5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149" y="2390949"/>
            <a:ext cx="2960674" cy="401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775" y="2454750"/>
            <a:ext cx="2386985" cy="37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3338" y="2506855"/>
            <a:ext cx="2318111" cy="296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Student samples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417650"/>
            <a:ext cx="8389500" cy="91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This </a:t>
            </a:r>
            <a:r>
              <a:rPr lang="en-US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article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 about the 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political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 gridlock includes a Piktochart about the amount that congress has had recently. </a:t>
            </a:r>
          </a:p>
        </p:txBody>
      </p:sp>
      <p:pic>
        <p:nvPicPr>
          <p:cNvPr descr="JEA_4c (1).jpg"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8308" y="6339849"/>
            <a:ext cx="1209016" cy="51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84150"/>
            <a:ext cx="2595925" cy="4248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48325" y="2484149"/>
            <a:ext cx="2393525" cy="302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1849" y="2484149"/>
            <a:ext cx="3849750" cy="352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Find a data source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3034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Find a reputable source for your data (like </a:t>
            </a:r>
            <a:r>
              <a:rPr lang="en-US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http://www.pewresearch.org/</a:t>
            </a: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 )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8500" y="3920863"/>
            <a:ext cx="4940700" cy="276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Decide on a topic of interest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8839199" cy="494603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 rot="8917791">
            <a:off x="2443843" y="213386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65" name="Shape 65"/>
          <p:cNvSpPr/>
          <p:nvPr/>
        </p:nvSpPr>
        <p:spPr>
          <a:xfrm rot="8917791">
            <a:off x="5936468" y="187191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250" y="1586962"/>
            <a:ext cx="7337493" cy="513556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Decide on a topic of interest</a:t>
            </a:r>
          </a:p>
        </p:txBody>
      </p:sp>
      <p:sp>
        <p:nvSpPr>
          <p:cNvPr id="72" name="Shape 72"/>
          <p:cNvSpPr/>
          <p:nvPr/>
        </p:nvSpPr>
        <p:spPr>
          <a:xfrm rot="8917791">
            <a:off x="4854068" y="4031739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2861848" cy="51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Read, understand, and find interesting facts for your graphic</a:t>
            </a:r>
          </a:p>
        </p:txBody>
      </p:sp>
      <p:sp>
        <p:nvSpPr>
          <p:cNvPr id="79" name="Shape 79"/>
          <p:cNvSpPr/>
          <p:nvPr/>
        </p:nvSpPr>
        <p:spPr>
          <a:xfrm rot="8917791">
            <a:off x="1420843" y="443766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2861848" cy="51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Use short chunks of information</a:t>
            </a:r>
          </a:p>
        </p:txBody>
      </p:sp>
      <p:sp>
        <p:nvSpPr>
          <p:cNvPr id="86" name="Shape 86"/>
          <p:cNvSpPr/>
          <p:nvPr/>
        </p:nvSpPr>
        <p:spPr>
          <a:xfrm rot="8917791">
            <a:off x="1420843" y="443766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3298000" y="3871425"/>
            <a:ext cx="4515600" cy="3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31 percent of online adults posted a video in 2013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37"/>
            <a:ext cx="2861848" cy="51355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Take note of the source</a:t>
            </a:r>
          </a:p>
        </p:txBody>
      </p:sp>
      <p:sp>
        <p:nvSpPr>
          <p:cNvPr id="94" name="Shape 94"/>
          <p:cNvSpPr/>
          <p:nvPr/>
        </p:nvSpPr>
        <p:spPr>
          <a:xfrm rot="8917791">
            <a:off x="1420843" y="4437664"/>
            <a:ext cx="1632073" cy="515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298000" y="3871425"/>
            <a:ext cx="4515600" cy="3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31 percent of online adults posted a video in 2013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171200" y="4708800"/>
            <a:ext cx="4515600" cy="37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http://www.pewinternet.org/2013/10/10/main-findings/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