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embeddedFontLst>
    <p:embeddedFont>
      <p:font typeface="Garamond"/>
      <p:regular r:id="rId13"/>
      <p:bold r:id="rId14"/>
      <p:italic r:id="rId15"/>
      <p:boldItalic r:id="rId16"/>
    </p:embeddedFont>
    <p:embeddedFont>
      <p:font typeface="Helvetica Neue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Garamond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Garamond-italic.fntdata"/><Relationship Id="rId14" Type="http://schemas.openxmlformats.org/officeDocument/2006/relationships/font" Target="fonts/Garamond-bold.fntdata"/><Relationship Id="rId17" Type="http://schemas.openxmlformats.org/officeDocument/2006/relationships/font" Target="fonts/HelveticaNeue-regular.fntdata"/><Relationship Id="rId16" Type="http://schemas.openxmlformats.org/officeDocument/2006/relationships/font" Target="fonts/Garamond-boldItalic.fntdata"/><Relationship Id="rId5" Type="http://schemas.openxmlformats.org/officeDocument/2006/relationships/slide" Target="slides/slide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thing you’ll need to do is to select the Microphone you are going to be using from the Microphone-selector dropdown.</a:t>
            </a:r>
            <a:endParaRPr sz="12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Once, you’ve done that. You are ready for a test recording. Just click the big red circle above to start recording.</a:t>
            </a:r>
            <a:endParaRPr sz="120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add a new audio track to your project, simply drag and drop the file into Audacity. That’s it.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you want to go around into the menu and do a File-&gt;Import-&gt;Audio and browse to your audio file, you can do that as well.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T</a:t>
            </a:r>
            <a:r>
              <a:rPr lang="en-US"/>
              <a:t>wo quick navigation tips that will save you a lot of time: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First, we have zooming in and zooming out.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You’ll want to be able to zoom into a part of an audio track and zoom back out if you want to be able to accurately edit your audio.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Doing this in Audacity is fairly simple. You can either click the magnifying glass button in the menu bar and use a left-click to zoom in and a right-click to zoom out, or you can do it the easy way and hold down the Control or Command key while scrolling the middle mouse button either up or down.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are going click and drag your mouse on the audio section you’d like to remove, see the diagram below:</a:t>
            </a:r>
            <a:br>
              <a:rPr lang="en-US"/>
            </a:br>
            <a:br>
              <a:rPr lang="en-US"/>
            </a:br>
            <a:r>
              <a:rPr lang="en-US"/>
              <a:t>Now, a word of warning: you must drag on the bottom part of the track where the audio is, not at the top where the timeline is.</a:t>
            </a:r>
            <a:br>
              <a:rPr lang="en-US"/>
            </a:br>
            <a:br>
              <a:rPr lang="en-US"/>
            </a:br>
            <a:r>
              <a:rPr lang="en-US"/>
              <a:t>Simply hit CTRL + X on a PC, Command + X on a Mac, or click the little scissors icon above the microphone selection dropdown to cut the audio.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Click on the </a:t>
            </a:r>
            <a:r>
              <a:rPr lang="en-US"/>
              <a:t>tool that is that little double-arrow icon.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Click it once to go into “move-things-around” mode.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Once you are in “move-things-around” mode, you can simply drag on the audio tracks to move them forward or backward in relation to the master timeline and each other.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export your podcast to an MP3, simply go to the File menu, select Export, then click Options to open up the export options window.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From here, you are going to want to select Constant for the Bit Rate Mode and 96 kpbs for the Quality selection.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(This will give you a good, quality sound, without too much bloat in the file size)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Click OK, choose where you want to save the file and name it and you are good to go.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EA" showMasterSp="0">
  <p:cSld name="TITLE_1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audacity.sourceforge.ne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8"/>
            <a:ext cx="9144002" cy="673768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Recording and editing a Podcast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-12750" y="5174600"/>
            <a:ext cx="9144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Web Curriculum</a:t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Install Audacity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124875" y="2091750"/>
            <a:ext cx="876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>
                <a:solidFill>
                  <a:schemeClr val="dk2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You can get Audacity here: </a:t>
            </a:r>
            <a:r>
              <a:rPr lang="en-US" sz="4300" u="sng">
                <a:solidFill>
                  <a:srgbClr val="F15123"/>
                </a:solidFill>
                <a:highlight>
                  <a:srgbClr val="FFFFFF"/>
                </a:highlight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http://audacity.sourceforge.net/</a:t>
            </a:r>
            <a:endParaRPr sz="4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Record (option one - use Audacity)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0000" y="1590838"/>
            <a:ext cx="7031091" cy="513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option 2 - IMPORT pre-recorded audio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1475" y="1552750"/>
            <a:ext cx="6910049" cy="46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Edit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7" y="1842925"/>
            <a:ext cx="8300100" cy="46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Edit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0059"/>
            <a:ext cx="8687200" cy="505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Edit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7300" y="1417638"/>
            <a:ext cx="6858000" cy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Export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70038"/>
            <a:ext cx="8275487" cy="5135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