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37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.xml" ContentType="application/vnd.openxmlformats-officedocument.presentationml.slide+xml"/>
  <Override PartName="/ppt/slides/slide26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3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31.xml" ContentType="application/vnd.openxmlformats-officedocument.presentationml.slide+xml"/>
  <Override PartName="/ppt/slides/slide40.xml" ContentType="application/vnd.openxmlformats-officedocument.presentationml.slide+xml"/>
  <Override PartName="/ppt/slides/slide32.xml" ContentType="application/vnd.openxmlformats-officedocument.presentationml.slide+xml"/>
  <Override PartName="/ppt/slides/slide1.xml" ContentType="application/vnd.openxmlformats-officedocument.presentationml.slide+xml"/>
  <Override PartName="/ppt/slides/slide38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9.xml" ContentType="application/vnd.openxmlformats-officedocument.presentationml.slide+xml"/>
  <Override PartName="/ppt/slides/slide39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30.xml" ContentType="application/vnd.openxmlformats-officedocument.presentationml.slide+xml"/>
  <Override PartName="/ppt/slides/slide8.xml" ContentType="application/vnd.openxmlformats-officedocument.presentationml.slide+xml"/>
  <Override PartName="/ppt/slides/slide27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</p:sldIdLst>
  <p:sldSz cy="7620000" cx="10160000"/>
  <p:notesSz cy="10160000" cx="7620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34.xml" Type="http://schemas.openxmlformats.org/officeDocument/2006/relationships/slide" Id="rId39"/><Relationship Target="slides/slide33.xml" Type="http://schemas.openxmlformats.org/officeDocument/2006/relationships/slide" Id="rId38"/><Relationship Target="slides/slide32.xml" Type="http://schemas.openxmlformats.org/officeDocument/2006/relationships/slide" Id="rId37"/><Relationship Target="slides/slide14.xml" Type="http://schemas.openxmlformats.org/officeDocument/2006/relationships/slide" Id="rId19"/><Relationship Target="slides/slide31.xml" Type="http://schemas.openxmlformats.org/officeDocument/2006/relationships/slide" Id="rId36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25.xml" Type="http://schemas.openxmlformats.org/officeDocument/2006/relationships/slide" Id="rId30"/><Relationship Target="slides/slide7.xml" Type="http://schemas.openxmlformats.org/officeDocument/2006/relationships/slide" Id="rId12"/><Relationship Target="slides/slide26.xml" Type="http://schemas.openxmlformats.org/officeDocument/2006/relationships/slide" Id="rId31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9.xml" Type="http://schemas.openxmlformats.org/officeDocument/2006/relationships/slide" Id="rId34"/><Relationship Target="slides/slide30.xml" Type="http://schemas.openxmlformats.org/officeDocument/2006/relationships/slide" Id="rId35"/><Relationship Target="slides/slide27.xml" Type="http://schemas.openxmlformats.org/officeDocument/2006/relationships/slide" Id="rId32"/><Relationship Target="slides/slide28.xml" Type="http://schemas.openxmlformats.org/officeDocument/2006/relationships/slide" Id="rId33"/><Relationship Target="slides/slide24.xml" Type="http://schemas.openxmlformats.org/officeDocument/2006/relationships/slide" Id="rId29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slides/slide35.xml" Type="http://schemas.openxmlformats.org/officeDocument/2006/relationships/slide" Id="rId40"/><Relationship Target="theme/theme2.xml" Type="http://schemas.openxmlformats.org/officeDocument/2006/relationships/theme" Id="rId1"/><Relationship Target="slides/slide17.xml" Type="http://schemas.openxmlformats.org/officeDocument/2006/relationships/slide" Id="rId22"/><Relationship Target="slides/slide36.xml" Type="http://schemas.openxmlformats.org/officeDocument/2006/relationships/slide" Id="rId41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slides/slide37.xml" Type="http://schemas.openxmlformats.org/officeDocument/2006/relationships/slide" Id="rId42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38.xml" Type="http://schemas.openxmlformats.org/officeDocument/2006/relationships/slide" Id="rId43"/><Relationship Target="slides/slide39.xml" Type="http://schemas.openxmlformats.org/officeDocument/2006/relationships/slide" Id="rId44"/><Relationship Target="slides/slide40.xml" Type="http://schemas.openxmlformats.org/officeDocument/2006/relationships/slide" Id="rId45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762000" x="1270250"/>
            <a:ext cy="3809998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100" i="0"/>
            </a:lvl1pPr>
            <a:lvl2pPr algn="l" rtl="0" marR="0" indent="0" marL="0">
              <a:defRPr strike="noStrike" u="none" b="0" cap="none" baseline="0" sz="1100" i="0"/>
            </a:lvl2pPr>
            <a:lvl3pPr algn="l" rtl="0" marR="0" indent="0" marL="0">
              <a:defRPr strike="noStrike" u="none" b="0" cap="none" baseline="0" sz="1100" i="0"/>
            </a:lvl3pPr>
            <a:lvl4pPr algn="l" rtl="0" marR="0" indent="0" marL="0">
              <a:defRPr strike="noStrike" u="none" b="0" cap="none" baseline="0" sz="1100" i="0"/>
            </a:lvl4pPr>
            <a:lvl5pPr algn="l" rtl="0" marR="0" indent="0" marL="0">
              <a:defRPr strike="noStrike" u="none" b="0" cap="none" baseline="0" sz="1100" i="0"/>
            </a:lvl5pPr>
            <a:lvl6pPr algn="l" rtl="0" marR="0" indent="0" marL="0">
              <a:defRPr strike="noStrike" u="none" b="0" cap="none" baseline="0" sz="1100" i="0"/>
            </a:lvl6pPr>
            <a:lvl7pPr algn="l" rtl="0" marR="0" indent="0" marL="0">
              <a:defRPr strike="noStrike" u="none" b="0" cap="none" baseline="0" sz="1100" i="0"/>
            </a:lvl7pPr>
            <a:lvl8pPr algn="l" rtl="0" marR="0" indent="0" marL="0">
              <a:defRPr strike="noStrike" u="none" b="0" cap="none" baseline="0" sz="1100" i="0"/>
            </a:lvl8pPr>
            <a:lvl9pPr algn="l" rtl="0" marR="0" indent="0" marL="0">
              <a:defRPr strike="noStrike" u="none" b="0" cap="none" baseline="0" sz="1100" i="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y="762000" x="1270000"/>
            <a:ext cy="3809999" cx="5080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y="762000" x="1270250"/>
            <a:ext cy="3809998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y="762000" x="1270250"/>
            <a:ext cy="3809998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y="762000" x="1270000"/>
            <a:ext cy="3809999" cx="5080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1" name="Shape 1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y="762000" x="1270250"/>
            <a:ext cy="3809998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y="762000" x="1270250"/>
            <a:ext cy="3809998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3" name="Shape 1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y="762000" x="1270000"/>
            <a:ext cy="3809999" cx="5080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9" name="Shape 1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y="762000" x="1270000"/>
            <a:ext cy="3809999" cx="5080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5" name="Shape 1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y="762000" x="1270250"/>
            <a:ext cy="3809998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1" name="Shape 1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2" name="Shape 182"/>
          <p:cNvSpPr/>
          <p:nvPr>
            <p:ph idx="2" type="sldImg"/>
          </p:nvPr>
        </p:nvSpPr>
        <p:spPr>
          <a:xfrm>
            <a:off y="762000" x="1270250"/>
            <a:ext cy="3809998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y="762000" x="1270000"/>
            <a:ext cy="3809999" cx="5080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7" name="Shape 1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8" name="Shape 188"/>
          <p:cNvSpPr/>
          <p:nvPr>
            <p:ph idx="2" type="sldImg"/>
          </p:nvPr>
        </p:nvSpPr>
        <p:spPr>
          <a:xfrm>
            <a:off y="762000" x="1270000"/>
            <a:ext cy="3809999" cx="5080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3" name="Shape 1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4" name="Shape 194"/>
          <p:cNvSpPr/>
          <p:nvPr>
            <p:ph idx="2" type="sldImg"/>
          </p:nvPr>
        </p:nvSpPr>
        <p:spPr>
          <a:xfrm>
            <a:off y="762000" x="1270250"/>
            <a:ext cy="3809998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9" name="Shape 1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0" name="Shape 200"/>
          <p:cNvSpPr/>
          <p:nvPr>
            <p:ph idx="2" type="sldImg"/>
          </p:nvPr>
        </p:nvSpPr>
        <p:spPr>
          <a:xfrm>
            <a:off y="762000" x="1270250"/>
            <a:ext cy="3809998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5" name="Shape 2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6" name="Shape 206"/>
          <p:cNvSpPr/>
          <p:nvPr>
            <p:ph idx="2" type="sldImg"/>
          </p:nvPr>
        </p:nvSpPr>
        <p:spPr>
          <a:xfrm>
            <a:off y="762000" x="1270250"/>
            <a:ext cy="3809998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1" name="Shape 2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2" name="Shape 212"/>
          <p:cNvSpPr/>
          <p:nvPr>
            <p:ph idx="2" type="sldImg"/>
          </p:nvPr>
        </p:nvSpPr>
        <p:spPr>
          <a:xfrm>
            <a:off y="762000" x="1270000"/>
            <a:ext cy="3809999" cx="5080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2" name="Shape 2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3" name="Shape 223"/>
          <p:cNvSpPr/>
          <p:nvPr>
            <p:ph idx="2" type="sldImg"/>
          </p:nvPr>
        </p:nvSpPr>
        <p:spPr>
          <a:xfrm>
            <a:off y="762000" x="1270000"/>
            <a:ext cy="3809999" cx="5080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2" name="Shape 2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3" name="Shape 233"/>
          <p:cNvSpPr/>
          <p:nvPr>
            <p:ph idx="2" type="sldImg"/>
          </p:nvPr>
        </p:nvSpPr>
        <p:spPr>
          <a:xfrm>
            <a:off y="762000" x="1270250"/>
            <a:ext cy="3809998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4" name="Shape 234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2" name="Shape 2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3" name="Shape 243"/>
          <p:cNvSpPr/>
          <p:nvPr>
            <p:ph idx="2" type="sldImg"/>
          </p:nvPr>
        </p:nvSpPr>
        <p:spPr>
          <a:xfrm>
            <a:off y="762000" x="1270000"/>
            <a:ext cy="3809999" cx="5080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4" name="Shape 244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3" name="Shape 2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4" name="Shape 254"/>
          <p:cNvSpPr/>
          <p:nvPr>
            <p:ph idx="2" type="sldImg"/>
          </p:nvPr>
        </p:nvSpPr>
        <p:spPr>
          <a:xfrm>
            <a:off y="762000" x="1270250"/>
            <a:ext cy="3809998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4" name="Shape 2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5" name="Shape 265"/>
          <p:cNvSpPr/>
          <p:nvPr>
            <p:ph idx="2" type="sldImg"/>
          </p:nvPr>
        </p:nvSpPr>
        <p:spPr>
          <a:xfrm>
            <a:off y="762000" x="1270250"/>
            <a:ext cy="3809998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6" name="Shape 266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762000" x="1270250"/>
            <a:ext cy="3809998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3" name="Shape 2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4" name="Shape 274"/>
          <p:cNvSpPr/>
          <p:nvPr>
            <p:ph idx="2" type="sldImg"/>
          </p:nvPr>
        </p:nvSpPr>
        <p:spPr>
          <a:xfrm>
            <a:off y="762000" x="1270000"/>
            <a:ext cy="3809999" cx="5080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9" name="Shape 2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0" name="Shape 280"/>
          <p:cNvSpPr/>
          <p:nvPr>
            <p:ph idx="2" type="sldImg"/>
          </p:nvPr>
        </p:nvSpPr>
        <p:spPr>
          <a:xfrm>
            <a:off y="762000" x="1270000"/>
            <a:ext cy="3809999" cx="5080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85" name="Shape 2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6" name="Shape 286"/>
          <p:cNvSpPr/>
          <p:nvPr>
            <p:ph idx="2" type="sldImg"/>
          </p:nvPr>
        </p:nvSpPr>
        <p:spPr>
          <a:xfrm>
            <a:off y="762000" x="1270250"/>
            <a:ext cy="3809998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7" name="Shape 287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2" name="Shape 2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3" name="Shape 293"/>
          <p:cNvSpPr/>
          <p:nvPr>
            <p:ph idx="2" type="sldImg"/>
          </p:nvPr>
        </p:nvSpPr>
        <p:spPr>
          <a:xfrm>
            <a:off y="762000" x="1270250"/>
            <a:ext cy="3809998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4" name="Shape 294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9" name="Shape 2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0" name="Shape 300"/>
          <p:cNvSpPr/>
          <p:nvPr>
            <p:ph idx="2" type="sldImg"/>
          </p:nvPr>
        </p:nvSpPr>
        <p:spPr>
          <a:xfrm>
            <a:off y="762000" x="1270250"/>
            <a:ext cy="3809998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1" name="Shape 301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6" name="Shape 3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7" name="Shape 307"/>
          <p:cNvSpPr/>
          <p:nvPr>
            <p:ph idx="2" type="sldImg"/>
          </p:nvPr>
        </p:nvSpPr>
        <p:spPr>
          <a:xfrm>
            <a:off y="762000" x="1270000"/>
            <a:ext cy="3809999" cx="5080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8" name="Shape 308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3" name="Shape 3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4" name="Shape 314"/>
          <p:cNvSpPr/>
          <p:nvPr>
            <p:ph idx="2" type="sldImg"/>
          </p:nvPr>
        </p:nvSpPr>
        <p:spPr>
          <a:xfrm>
            <a:off y="762000" x="1270000"/>
            <a:ext cy="3809999" cx="5080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5" name="Shape 315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0" name="Shape 3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1" name="Shape 321"/>
          <p:cNvSpPr/>
          <p:nvPr>
            <p:ph idx="2" type="sldImg"/>
          </p:nvPr>
        </p:nvSpPr>
        <p:spPr>
          <a:xfrm>
            <a:off y="762000" x="1270000"/>
            <a:ext cy="3809999" cx="5080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2" name="Shape 322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7" name="Shape 3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8" name="Shape 328"/>
          <p:cNvSpPr/>
          <p:nvPr>
            <p:ph idx="2" type="sldImg"/>
          </p:nvPr>
        </p:nvSpPr>
        <p:spPr>
          <a:xfrm>
            <a:off y="762000" x="1270000"/>
            <a:ext cy="3809999" cx="5080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9" name="Shape 329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4" name="Shape 3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5" name="Shape 335"/>
          <p:cNvSpPr/>
          <p:nvPr>
            <p:ph idx="2" type="sldImg"/>
          </p:nvPr>
        </p:nvSpPr>
        <p:spPr>
          <a:xfrm>
            <a:off y="762000" x="1270000"/>
            <a:ext cy="3809999" cx="5080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6" name="Shape 336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762000" x="1270000"/>
            <a:ext cy="3809999" cx="5080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1" name="Shape 3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2" name="Shape 342"/>
          <p:cNvSpPr/>
          <p:nvPr>
            <p:ph idx="2" type="sldImg"/>
          </p:nvPr>
        </p:nvSpPr>
        <p:spPr>
          <a:xfrm>
            <a:off y="762000" x="1270000"/>
            <a:ext cy="3809999" cx="5080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3" name="Shape 34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762000" x="1270250"/>
            <a:ext cy="3809998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762000" x="1270000"/>
            <a:ext cy="3809999" cx="5080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y="762000" x="1270250"/>
            <a:ext cy="3809998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y="762000" x="1270250"/>
            <a:ext cy="3809998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y="762000" x="1270000"/>
            <a:ext cy="3809999" cx="5080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345692" x="762000"/>
            <a:ext cy="1718399" cx="8636100"/>
          </a:xfrm>
          <a:prstGeom prst="rect">
            <a:avLst/>
          </a:prstGeom>
        </p:spPr>
        <p:txBody>
          <a:bodyPr bIns="101575" rIns="101575" lIns="101575" tIns="101575" anchor="b" anchorCtr="0"/>
          <a:lstStyle>
            <a:lvl1pPr algn="ctr" indent="342900">
              <a:buSzPct val="100000"/>
              <a:defRPr sz="5300"/>
            </a:lvl1pPr>
            <a:lvl2pPr algn="ctr" indent="342900">
              <a:buSzPct val="100000"/>
              <a:defRPr sz="5300"/>
            </a:lvl2pPr>
            <a:lvl3pPr algn="ctr" indent="342900">
              <a:buSzPct val="100000"/>
              <a:defRPr sz="5300"/>
            </a:lvl3pPr>
            <a:lvl4pPr algn="ctr" indent="342900">
              <a:buSzPct val="100000"/>
              <a:defRPr sz="5300"/>
            </a:lvl4pPr>
            <a:lvl5pPr algn="ctr" indent="342900">
              <a:buSzPct val="100000"/>
              <a:defRPr sz="5300"/>
            </a:lvl5pPr>
            <a:lvl6pPr algn="ctr" indent="342900">
              <a:buSzPct val="100000"/>
              <a:defRPr sz="5300"/>
            </a:lvl6pPr>
            <a:lvl7pPr algn="ctr" indent="342900">
              <a:buSzPct val="100000"/>
              <a:defRPr sz="5300"/>
            </a:lvl7pPr>
            <a:lvl8pPr algn="ctr" indent="342900">
              <a:buSzPct val="100000"/>
              <a:defRPr sz="5300"/>
            </a:lvl8pPr>
            <a:lvl9pPr algn="ctr" indent="342900">
              <a:buSzPct val="100000"/>
              <a:defRPr sz="53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4207486" x="762000"/>
            <a:ext cy="1162499" cx="8636100"/>
          </a:xfrm>
          <a:prstGeom prst="rect">
            <a:avLst/>
          </a:prstGeom>
        </p:spPr>
        <p:txBody>
          <a:bodyPr bIns="101575" rIns="101575" lIns="101575" tIns="101575" anchor="t" anchorCtr="0"/>
          <a:lstStyle>
            <a:lvl1pPr algn="ctr" mar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indent="2159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300">
                <a:solidFill>
                  <a:schemeClr val="dk2"/>
                </a:solidFill>
              </a:defRPr>
            </a:lvl2pPr>
            <a:lvl3pPr algn="ctr" indent="2159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300">
                <a:solidFill>
                  <a:schemeClr val="dk2"/>
                </a:solidFill>
              </a:defRPr>
            </a:lvl3pPr>
            <a:lvl4pPr algn="ctr" indent="2159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300">
                <a:solidFill>
                  <a:schemeClr val="dk2"/>
                </a:solidFill>
              </a:defRPr>
            </a:lvl4pPr>
            <a:lvl5pPr algn="ctr" indent="2159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300">
                <a:solidFill>
                  <a:schemeClr val="dk2"/>
                </a:solidFill>
              </a:defRPr>
            </a:lvl5pPr>
            <a:lvl6pPr algn="ctr" indent="2159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300">
                <a:solidFill>
                  <a:schemeClr val="dk2"/>
                </a:solidFill>
              </a:defRPr>
            </a:lvl6pPr>
            <a:lvl7pPr algn="ctr" indent="2159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300">
                <a:solidFill>
                  <a:schemeClr val="dk2"/>
                </a:solidFill>
              </a:defRPr>
            </a:lvl7pPr>
            <a:lvl8pPr algn="ctr" indent="2159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300">
                <a:solidFill>
                  <a:schemeClr val="dk2"/>
                </a:solidFill>
              </a:defRPr>
            </a:lvl8pPr>
            <a:lvl9pPr algn="ctr" indent="2159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3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305153" x="508000"/>
            <a:ext cy="1269899" cx="9144000"/>
          </a:xfrm>
          <a:prstGeom prst="rect">
            <a:avLst/>
          </a:prstGeom>
        </p:spPr>
        <p:txBody>
          <a:bodyPr bIns="101575" rIns="101575" lIns="101575" tIns="10157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778000" x="508000"/>
            <a:ext cy="5519400" cx="9144000"/>
          </a:xfrm>
          <a:prstGeom prst="rect">
            <a:avLst/>
          </a:prstGeom>
        </p:spPr>
        <p:txBody>
          <a:bodyPr bIns="101575" rIns="101575" lIns="101575" tIns="101575" anchor="t" anchorCtr="0"/>
          <a:lstStyle>
            <a:lvl1pPr>
              <a:defRPr/>
            </a:lvl1pPr>
            <a:lvl2pPr indent="508000">
              <a:defRPr/>
            </a:lvl2pPr>
            <a:lvl3pPr indent="1016000">
              <a:defRPr/>
            </a:lvl3pPr>
            <a:lvl4pPr indent="15240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305153" x="508000"/>
            <a:ext cy="1269899" cx="9144000"/>
          </a:xfrm>
          <a:prstGeom prst="rect">
            <a:avLst/>
          </a:prstGeom>
        </p:spPr>
        <p:txBody>
          <a:bodyPr bIns="101575" rIns="101575" lIns="101575" tIns="10157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778000" x="508000"/>
            <a:ext cy="5519400" cx="4438500"/>
          </a:xfrm>
          <a:prstGeom prst="rect">
            <a:avLst/>
          </a:prstGeom>
        </p:spPr>
        <p:txBody>
          <a:bodyPr bIns="101575" rIns="101575" lIns="101575" tIns="10157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778000" x="5213637"/>
            <a:ext cy="5519400" cx="4438500"/>
          </a:xfrm>
          <a:prstGeom prst="rect">
            <a:avLst/>
          </a:prstGeom>
        </p:spPr>
        <p:txBody>
          <a:bodyPr bIns="101575" rIns="101575" lIns="101575" tIns="10157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305153" x="508000"/>
            <a:ext cy="1269899" cx="9144000"/>
          </a:xfrm>
          <a:prstGeom prst="rect">
            <a:avLst/>
          </a:prstGeom>
        </p:spPr>
        <p:txBody>
          <a:bodyPr bIns="101575" rIns="101575" lIns="101575" tIns="10157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6527865" x="508000"/>
            <a:ext cy="769799" cx="9144000"/>
          </a:xfrm>
          <a:prstGeom prst="rect">
            <a:avLst/>
          </a:prstGeom>
        </p:spPr>
        <p:txBody>
          <a:bodyPr bIns="101575" rIns="101575" lIns="101575" tIns="101575" anchor="t" anchorCtr="0"/>
          <a:lstStyle>
            <a:lvl1pPr algn="ctr" indent="-190500" marL="317500">
              <a:spcBef>
                <a:spcPts val="400"/>
              </a:spcBef>
              <a:buSzPct val="100000"/>
              <a:buNone/>
              <a:defRPr sz="20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305153" x="508000"/>
            <a:ext cy="1269899" cx="9144000"/>
          </a:xfrm>
          <a:prstGeom prst="rect">
            <a:avLst/>
          </a:prstGeom>
        </p:spPr>
        <p:txBody>
          <a:bodyPr bIns="101575" rIns="101575" lIns="101575" tIns="101575" anchor="b" anchorCtr="0"/>
          <a:lstStyle>
            <a:lvl1pPr indent="254000" marL="0">
              <a:buClr>
                <a:schemeClr val="dk1"/>
              </a:buClr>
              <a:buSzPct val="100000"/>
              <a:buNone/>
              <a:defRPr b="1" sz="4000">
                <a:solidFill>
                  <a:schemeClr val="dk1"/>
                </a:solidFill>
              </a:defRPr>
            </a:lvl1pPr>
            <a:lvl2pPr indent="254000" marL="0">
              <a:buClr>
                <a:schemeClr val="dk1"/>
              </a:buClr>
              <a:buSzPct val="100000"/>
              <a:buNone/>
              <a:defRPr b="1" sz="4000">
                <a:solidFill>
                  <a:schemeClr val="dk1"/>
                </a:solidFill>
              </a:defRPr>
            </a:lvl2pPr>
            <a:lvl3pPr indent="254000" marL="0">
              <a:buClr>
                <a:schemeClr val="dk1"/>
              </a:buClr>
              <a:buSzPct val="100000"/>
              <a:buNone/>
              <a:defRPr b="1" sz="4000">
                <a:solidFill>
                  <a:schemeClr val="dk1"/>
                </a:solidFill>
              </a:defRPr>
            </a:lvl3pPr>
            <a:lvl4pPr indent="254000" marL="0">
              <a:buClr>
                <a:schemeClr val="dk1"/>
              </a:buClr>
              <a:buSzPct val="100000"/>
              <a:buNone/>
              <a:defRPr b="1" sz="4000">
                <a:solidFill>
                  <a:schemeClr val="dk1"/>
                </a:solidFill>
              </a:defRPr>
            </a:lvl4pPr>
            <a:lvl5pPr indent="254000" marL="0">
              <a:buClr>
                <a:schemeClr val="dk1"/>
              </a:buClr>
              <a:buSzPct val="100000"/>
              <a:buNone/>
              <a:defRPr b="1" sz="4000">
                <a:solidFill>
                  <a:schemeClr val="dk1"/>
                </a:solidFill>
              </a:defRPr>
            </a:lvl5pPr>
            <a:lvl6pPr indent="254000" marL="0">
              <a:buClr>
                <a:schemeClr val="dk1"/>
              </a:buClr>
              <a:buSzPct val="100000"/>
              <a:buNone/>
              <a:defRPr b="1" sz="4000">
                <a:solidFill>
                  <a:schemeClr val="dk1"/>
                </a:solidFill>
              </a:defRPr>
            </a:lvl6pPr>
            <a:lvl7pPr indent="254000" marL="0">
              <a:buClr>
                <a:schemeClr val="dk1"/>
              </a:buClr>
              <a:buSzPct val="100000"/>
              <a:buNone/>
              <a:defRPr b="1" sz="4000">
                <a:solidFill>
                  <a:schemeClr val="dk1"/>
                </a:solidFill>
              </a:defRPr>
            </a:lvl7pPr>
            <a:lvl8pPr indent="254000" marL="0">
              <a:buClr>
                <a:schemeClr val="dk1"/>
              </a:buClr>
              <a:buSzPct val="100000"/>
              <a:buNone/>
              <a:defRPr b="1" sz="4000">
                <a:solidFill>
                  <a:schemeClr val="dk1"/>
                </a:solidFill>
              </a:defRPr>
            </a:lvl8pPr>
            <a:lvl9pPr indent="254000" marL="0">
              <a:buClr>
                <a:schemeClr val="dk1"/>
              </a:buClr>
              <a:buSzPct val="100000"/>
              <a:buNone/>
              <a:defRPr b="1" sz="4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778000" x="508000"/>
            <a:ext cy="5519400" cx="9144000"/>
          </a:xfrm>
          <a:prstGeom prst="rect">
            <a:avLst/>
          </a:prstGeom>
        </p:spPr>
        <p:txBody>
          <a:bodyPr bIns="101575" rIns="101575" lIns="101575" tIns="101575" anchor="t" anchorCtr="0"/>
          <a:lstStyle>
            <a:lvl1pPr indent="-165100" marL="381000">
              <a:spcBef>
                <a:spcPts val="700"/>
              </a:spcBef>
              <a:buClr>
                <a:schemeClr val="dk1"/>
              </a:buClr>
              <a:buSzPct val="100000"/>
              <a:defRPr sz="3300">
                <a:solidFill>
                  <a:schemeClr val="dk1"/>
                </a:solidFill>
              </a:defRPr>
            </a:lvl1pPr>
            <a:lvl2pPr indent="-152400" marL="825500">
              <a:spcBef>
                <a:spcPts val="500"/>
              </a:spcBef>
              <a:buClr>
                <a:schemeClr val="dk1"/>
              </a:buClr>
              <a:buSzPct val="100000"/>
              <a:defRPr sz="2700">
                <a:solidFill>
                  <a:schemeClr val="dk1"/>
                </a:solidFill>
              </a:defRPr>
            </a:lvl2pPr>
            <a:lvl3pPr indent="-88900" marL="1270000">
              <a:spcBef>
                <a:spcPts val="500"/>
              </a:spcBef>
              <a:buClr>
                <a:schemeClr val="dk1"/>
              </a:buClr>
              <a:buSzPct val="100000"/>
              <a:defRPr sz="2700">
                <a:solidFill>
                  <a:schemeClr val="dk1"/>
                </a:solidFill>
              </a:defRPr>
            </a:lvl3pPr>
            <a:lvl4pPr indent="-127000" marL="1778000"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4pPr>
            <a:lvl5pPr indent="-127000" marL="2286000"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5pPr>
            <a:lvl6pPr indent="-127000" marL="2794000"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6pPr>
            <a:lvl7pPr indent="-127000" marL="3302000"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7pPr>
            <a:lvl8pPr indent="-127000" marL="3810000"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8pPr>
            <a:lvl9pPr indent="-127000" marL="4318000"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7.jp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11.jp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6.jp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_rels/slide26.xml.rels><?xml version="1.0" encoding="UTF-8" standalone="yes"?><Relationships xmlns="http://schemas.openxmlformats.org/package/2006/relationships"><Relationship Target="../notesSlides/notesSlide26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_rels/slide27.xml.rels><?xml version="1.0" encoding="UTF-8" standalone="yes"?><Relationships xmlns="http://schemas.openxmlformats.org/package/2006/relationships"><Relationship Target="../notesSlides/notesSlide27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14.png" Type="http://schemas.openxmlformats.org/officeDocument/2006/relationships/image" Id="rId4"/><Relationship Target="../media/image08.png" Type="http://schemas.openxmlformats.org/officeDocument/2006/relationships/image" Id="rId3"/></Relationships>
</file>

<file path=ppt/slides/_rels/slide28.xml.rels><?xml version="1.0" encoding="UTF-8" standalone="yes"?><Relationships xmlns="http://schemas.openxmlformats.org/package/2006/relationships"><Relationship Target="../notesSlides/notesSlide28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_rels/slide29.xml.rels><?xml version="1.0" encoding="UTF-8" standalone="yes"?><Relationships xmlns="http://schemas.openxmlformats.org/package/2006/relationships"><Relationship Target="../notesSlides/notesSlide29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30.xml.rels><?xml version="1.0" encoding="UTF-8" standalone="yes"?><Relationships xmlns="http://schemas.openxmlformats.org/package/2006/relationships"><Relationship Target="../notesSlides/notesSlide30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13.png" Type="http://schemas.openxmlformats.org/officeDocument/2006/relationships/image" Id="rId3"/></Relationships>
</file>

<file path=ppt/slides/_rels/slide31.xml.rels><?xml version="1.0" encoding="UTF-8" standalone="yes"?><Relationships xmlns="http://schemas.openxmlformats.org/package/2006/relationships"><Relationship Target="../notesSlides/notesSlide31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32.xml.rels><?xml version="1.0" encoding="UTF-8" standalone="yes"?><Relationships xmlns="http://schemas.openxmlformats.org/package/2006/relationships"><Relationship Target="../notesSlides/notesSlide32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33.xml.rels><?xml version="1.0" encoding="UTF-8" standalone="yes"?><Relationships xmlns="http://schemas.openxmlformats.org/package/2006/relationships"><Relationship Target="../notesSlides/notesSlide33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34.xml.rels><?xml version="1.0" encoding="UTF-8" standalone="yes"?><Relationships xmlns="http://schemas.openxmlformats.org/package/2006/relationships"><Relationship Target="../notesSlides/notesSlide34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35.xml.rels><?xml version="1.0" encoding="UTF-8" standalone="yes"?><Relationships xmlns="http://schemas.openxmlformats.org/package/2006/relationships"><Relationship Target="../notesSlides/notesSlide35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36.xml.rels><?xml version="1.0" encoding="UTF-8" standalone="yes"?><Relationships xmlns="http://schemas.openxmlformats.org/package/2006/relationships"><Relationship Target="../notesSlides/notesSlide36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37.xml.rels><?xml version="1.0" encoding="UTF-8" standalone="yes"?><Relationships xmlns="http://schemas.openxmlformats.org/package/2006/relationships"><Relationship Target="../notesSlides/notesSlide37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38.xml.rels><?xml version="1.0" encoding="UTF-8" standalone="yes"?><Relationships xmlns="http://schemas.openxmlformats.org/package/2006/relationships"><Relationship Target="../notesSlides/notesSlide38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39.xml.rels><?xml version="1.0" encoding="UTF-8" standalone="yes"?><Relationships xmlns="http://schemas.openxmlformats.org/package/2006/relationships"><Relationship Target="../notesSlides/notesSlide39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40.xml.rels><?xml version="1.0" encoding="UTF-8" standalone="yes"?><Relationships xmlns="http://schemas.openxmlformats.org/package/2006/relationships"><Relationship Target="../notesSlides/notesSlide40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1.png" Type="http://schemas.openxmlformats.org/officeDocument/2006/relationships/image" Id="rId4"/><Relationship Target="../media/image04.jpg" Type="http://schemas.openxmlformats.org/officeDocument/2006/relationships/image" Id="rId3"/><Relationship Target="../media/image00.png" Type="http://schemas.openxmlformats.org/officeDocument/2006/relationships/image" Id="rId6"/><Relationship Target="../media/image02.png" Type="http://schemas.openxmlformats.org/officeDocument/2006/relationships/image" Id="rId5"/><Relationship Target="../media/image03.png" Type="http://schemas.openxmlformats.org/officeDocument/2006/relationships/image" Id="rId7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1.png" Type="http://schemas.openxmlformats.org/officeDocument/2006/relationships/image" Id="rId4"/><Relationship Target="../media/image09.png" Type="http://schemas.openxmlformats.org/officeDocument/2006/relationships/image" Id="rId3"/><Relationship Target="../media/image10.png" Type="http://schemas.openxmlformats.org/officeDocument/2006/relationships/image" Id="rId6"/><Relationship Target="../media/image02.png" Type="http://schemas.openxmlformats.org/officeDocument/2006/relationships/image" Id="rId5"/><Relationship Target="../media/image05.png" Type="http://schemas.openxmlformats.org/officeDocument/2006/relationships/image" Id="rId8"/><Relationship Target="../media/image03.png" Type="http://schemas.openxmlformats.org/officeDocument/2006/relationships/image" Id="rId7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12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3" name="Shape 2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-9350" x="-90725"/>
            <a:ext cy="7620000" cx="10341448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Shape 24"/>
          <p:cNvSpPr txBox="1"/>
          <p:nvPr/>
        </p:nvSpPr>
        <p:spPr>
          <a:xfrm>
            <a:off y="2175925" x="-80425"/>
            <a:ext cy="2628899" cx="10341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>
              <a:buNone/>
            </a:pPr>
            <a:r>
              <a:rPr sz="9600" lang="en-US">
                <a:latin typeface="Garamond"/>
                <a:ea typeface="Garamond"/>
                <a:cs typeface="Garamond"/>
                <a:sym typeface="Garamond"/>
              </a:rPr>
              <a:t>Elements of </a:t>
            </a:r>
          </a:p>
        </p:txBody>
      </p:sp>
      <p:sp>
        <p:nvSpPr>
          <p:cNvPr id="25" name="Shape 25"/>
          <p:cNvSpPr txBox="1"/>
          <p:nvPr/>
        </p:nvSpPr>
        <p:spPr>
          <a:xfrm>
            <a:off y="3242725" x="-90800"/>
            <a:ext cy="2628899" cx="10341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sz="9600" lang="en-US">
                <a:latin typeface="Garamond"/>
                <a:ea typeface="Garamond"/>
                <a:cs typeface="Garamond"/>
                <a:sym typeface="Garamond"/>
              </a:rPr>
              <a:t>Good Design</a:t>
            </a:r>
          </a:p>
        </p:txBody>
      </p:sp>
      <p:sp>
        <p:nvSpPr>
          <p:cNvPr id="26" name="Shape 26"/>
          <p:cNvSpPr txBox="1"/>
          <p:nvPr/>
        </p:nvSpPr>
        <p:spPr>
          <a:xfrm>
            <a:off y="5770025" x="-80425"/>
            <a:ext cy="965100" cx="10341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>
              <a:buNone/>
            </a:pPr>
            <a:r>
              <a:rPr sz="3000" lang="en-US">
                <a:latin typeface="Helvetica Neue"/>
                <a:ea typeface="Helvetica Neue"/>
                <a:cs typeface="Helvetica Neue"/>
                <a:sym typeface="Helvetica Neue"/>
              </a:rPr>
              <a:t>Design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22" name="Shape 12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19200" x="3556000"/>
            <a:ext cy="5588000" cx="6307649"/>
          </a:xfrm>
          <a:prstGeom prst="rect">
            <a:avLst/>
          </a:prstGeom>
        </p:spPr>
      </p:pic>
      <p:sp>
        <p:nvSpPr>
          <p:cNvPr id="123" name="Shape 123"/>
          <p:cNvSpPr txBox="1"/>
          <p:nvPr/>
        </p:nvSpPr>
        <p:spPr>
          <a:xfrm>
            <a:off y="1633350" x="1541625"/>
            <a:ext cy="5147375" cx="1903575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r" rtl="0" lvl="0" marR="0" indent="0" mar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trike="noStrike" u="none" cap="none" baseline="0" sz="24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Plac</a:t>
            </a:r>
            <a:r>
              <a:rPr sz="2400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ing</a:t>
            </a:r>
            <a:r>
              <a:rPr strike="noStrike" u="none" cap="none" baseline="0" sz="24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a dominant photo or art so that it runs across the center of the two pages helps to link the spread.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24" name="Shape 124"/>
          <p:cNvSpPr txBox="1"/>
          <p:nvPr>
            <p:ph type="title"/>
          </p:nvPr>
        </p:nvSpPr>
        <p:spPr>
          <a:xfrm>
            <a:off y="6502400" x="2133600"/>
            <a:ext cy="1243873" cx="8195375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2266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Another name for a double-page spread is doubletruck.</a:t>
            </a:r>
          </a:p>
        </p:txBody>
      </p:sp>
      <p:sp>
        <p:nvSpPr>
          <p:cNvPr id="125" name="Shape 125"/>
          <p:cNvSpPr txBox="1"/>
          <p:nvPr>
            <p:ph idx="2" type="title"/>
          </p:nvPr>
        </p:nvSpPr>
        <p:spPr>
          <a:xfrm>
            <a:off y="305150" x="592674"/>
            <a:ext cy="1243800" cx="93720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z="36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Unity on double-page spreads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30" name="Shape 13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439325" x="3556000"/>
            <a:ext cy="5588000" cx="6307649"/>
          </a:xfrm>
          <a:prstGeom prst="rect">
            <a:avLst/>
          </a:prstGeom>
        </p:spPr>
      </p:pic>
      <p:sp>
        <p:nvSpPr>
          <p:cNvPr id="131" name="Shape 131"/>
          <p:cNvSpPr txBox="1"/>
          <p:nvPr/>
        </p:nvSpPr>
        <p:spPr>
          <a:xfrm>
            <a:off y="1426975" x="1372300"/>
            <a:ext cy="6218050" cx="2072898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2266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Use an eyeline (one pica of horizontal white space that extends across the spread).</a:t>
            </a:r>
          </a:p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2266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 </a:t>
            </a:r>
          </a:p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2266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An eyeline should run at least six picas above or below the horizontal center of the spread.</a:t>
            </a:r>
          </a:p>
          <a:p>
            <a:r>
              <a:t/>
            </a:r>
          </a:p>
        </p:txBody>
      </p:sp>
      <p:sp>
        <p:nvSpPr>
          <p:cNvPr id="132" name="Shape 132"/>
          <p:cNvSpPr txBox="1"/>
          <p:nvPr>
            <p:ph type="title"/>
          </p:nvPr>
        </p:nvSpPr>
        <p:spPr>
          <a:xfrm>
            <a:off y="305150" x="592674"/>
            <a:ext cy="1243800" cx="93720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z="36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Unity on double-page spreads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 txBox="1"/>
          <p:nvPr>
            <p:ph idx="1" type="body"/>
          </p:nvPr>
        </p:nvSpPr>
        <p:spPr>
          <a:xfrm>
            <a:off y="1744475" x="1769175"/>
            <a:ext cy="5212625" cx="8195375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426148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7258"/>
              <a:buFont typeface="Arial"/>
              <a:buChar char="•"/>
            </a:pPr>
            <a:r>
              <a:rPr strike="noStrike" u="none" b="0" cap="none" baseline="0" sz="3111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With few exceptions, no more than </a:t>
            </a:r>
            <a:r>
              <a:rPr sz="3111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three</a:t>
            </a:r>
            <a:r>
              <a:rPr strike="noStrike" u="none" b="0" cap="none" baseline="0" sz="3111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different type styles should be used in any publication.</a:t>
            </a:r>
          </a:p>
          <a:p>
            <a:pPr algn="l" rtl="0" lvl="0" marR="0" indent="0" marL="457200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sz="2285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(1) </a:t>
            </a:r>
            <a:r>
              <a:rPr strike="noStrike" u="none" b="0" cap="none" baseline="0" sz="2285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One style is chosen for the nameplate and the folios (standing sigs). </a:t>
            </a:r>
          </a:p>
          <a:p>
            <a:pPr algn="l" rtl="0" lvl="0" marR="0" indent="0" marL="457200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sz="2285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(2) </a:t>
            </a:r>
            <a:r>
              <a:rPr strike="noStrike" u="none" b="0" cap="none" baseline="0" sz="2285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 second is chosen for the headlines.</a:t>
            </a:r>
          </a:p>
          <a:p>
            <a:pPr algn="l" rtl="0" lvl="0" marR="0" indent="0" marL="457200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sz="2285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(3) </a:t>
            </a:r>
            <a:r>
              <a:rPr strike="noStrike" u="none" b="0" cap="none" baseline="0" sz="2285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The third is the text or body type.</a:t>
            </a:r>
          </a:p>
          <a:p>
            <a:pPr algn="l" rtl="0" lvl="0" marR="0" indent="-426148" marL="457200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chemeClr val="dk1"/>
              </a:buClr>
              <a:buSzPct val="167258"/>
              <a:buFont typeface="Arial"/>
              <a:buChar char="•"/>
            </a:pPr>
            <a:r>
              <a:rPr strike="noStrike" u="none" b="0" cap="none" baseline="0" sz="3111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The only acceptable variation is an occasional special type to achieve a specific purpose or communicate a definite idea for a major feature.</a:t>
            </a:r>
          </a:p>
        </p:txBody>
      </p:sp>
      <p:sp>
        <p:nvSpPr>
          <p:cNvPr id="138" name="Shape 138"/>
          <p:cNvSpPr txBox="1"/>
          <p:nvPr>
            <p:ph type="title"/>
          </p:nvPr>
        </p:nvSpPr>
        <p:spPr>
          <a:xfrm>
            <a:off y="305150" x="592674"/>
            <a:ext cy="1243800" cx="93720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z="36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Unity with type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 txBox="1"/>
          <p:nvPr>
            <p:ph idx="1" type="body"/>
          </p:nvPr>
        </p:nvSpPr>
        <p:spPr>
          <a:xfrm>
            <a:off y="1744475" x="1278475"/>
            <a:ext cy="5212499" cx="86862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406400" marL="4572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One of the most important aspects of design is contrast.</a:t>
            </a:r>
          </a:p>
          <a:p>
            <a:pPr algn="l" rtl="0" lvl="1" marR="0" indent="-228599" marL="762000">
              <a:lnSpc>
                <a:spcPct val="120089"/>
              </a:lnSpc>
              <a:spcBef>
                <a:spcPts val="479"/>
              </a:spcBef>
              <a:spcAft>
                <a:spcPts val="0"/>
              </a:spcAft>
              <a:buClr>
                <a:srgbClr val="333300"/>
              </a:buClr>
              <a:buSzPct val="97521"/>
              <a:buFont typeface="Helvetica Neue"/>
              <a:buChar char="o"/>
            </a:pPr>
            <a:r>
              <a:rPr strike="noStrike" u="none" cap="none" baseline="0" sz="2666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Use of opposites in size, shape, weight and color or tone.</a:t>
            </a:r>
          </a:p>
          <a:p>
            <a:pPr algn="l" rtl="0" lvl="0" marR="0" indent="-406400" marL="457200">
              <a:lnSpc>
                <a:spcPct val="120089"/>
              </a:lnSpc>
              <a:spcBef>
                <a:spcPts val="479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●"/>
            </a:pP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 design should feature one dominant photo or other graphic contrasted by several smaller photos or graphics with horizontal as well as vertical photos.</a:t>
            </a:r>
          </a:p>
          <a:p>
            <a:pPr algn="l" rtl="0" lvl="0" marR="0" indent="-406400" marL="4572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●"/>
            </a:pP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Different typefaces and the discreet use of screens also create contrast.</a:t>
            </a:r>
          </a:p>
        </p:txBody>
      </p:sp>
      <p:sp>
        <p:nvSpPr>
          <p:cNvPr id="144" name="Shape 144"/>
          <p:cNvSpPr txBox="1"/>
          <p:nvPr>
            <p:ph type="title"/>
          </p:nvPr>
        </p:nvSpPr>
        <p:spPr>
          <a:xfrm>
            <a:off y="305150" x="592674"/>
            <a:ext cy="1243800" cx="93720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z="36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Contrast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y="1744475" x="1769175"/>
            <a:ext cy="5212625" cx="8195375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419100" marL="45720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cap="none" baseline="0" sz="30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Repetition (rhythm) involves duplicating a color, graphic or typographic element to hold a design together.</a:t>
            </a:r>
          </a:p>
          <a:p>
            <a:pPr algn="l" rtl="0" lvl="0" marR="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strike="noStrike" u="none" cap="none" baseline="0" sz="30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Yearbooks &amp; Magazines</a:t>
            </a:r>
          </a:p>
          <a:p>
            <a:pPr algn="l" rtl="0" lvl="1" marR="0" indent="-246244" marL="762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333300"/>
              </a:buClr>
              <a:buSzPct val="100000"/>
              <a:buFont typeface="Helvetica Neue"/>
              <a:buChar char="o"/>
            </a:pPr>
            <a:r>
              <a:rPr strike="noStrike" u="none" cap="none" baseline="0" sz="30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Template designs may use a specific headline design throughout a particular section.</a:t>
            </a:r>
          </a:p>
        </p:txBody>
      </p:sp>
      <p:sp>
        <p:nvSpPr>
          <p:cNvPr id="150" name="Shape 150"/>
          <p:cNvSpPr txBox="1"/>
          <p:nvPr>
            <p:ph type="title"/>
          </p:nvPr>
        </p:nvSpPr>
        <p:spPr>
          <a:xfrm>
            <a:off y="305150" x="592674"/>
            <a:ext cy="1243800" cx="93720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z="36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Repetition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 txBox="1"/>
          <p:nvPr>
            <p:ph idx="1" type="body"/>
          </p:nvPr>
        </p:nvSpPr>
        <p:spPr>
          <a:xfrm>
            <a:off y="1727175" x="1524000"/>
            <a:ext cy="5212625" cx="8195375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426148" marL="4572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7258"/>
              <a:buFont typeface="Arial"/>
              <a:buChar char="•"/>
            </a:pPr>
            <a:r>
              <a:rPr strike="noStrike" u="none" cap="none" baseline="0" sz="3111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Pages that are balanced can be folded in half vertically, with each half mirroring the other half of the page. </a:t>
            </a:r>
            <a:r>
              <a:rPr sz="3111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This is called symmetrical balance.</a:t>
            </a:r>
          </a:p>
          <a:p>
            <a:pPr algn="l" rtl="0" lvl="0" marR="0" indent="-426148" marL="4572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67258"/>
              <a:buFont typeface="Arial"/>
              <a:buChar char="•"/>
            </a:pPr>
            <a:r>
              <a:rPr strike="noStrike" u="none" cap="none" baseline="0" sz="3111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Informally balanced pages feature weight distributed diagonally. </a:t>
            </a:r>
            <a:r>
              <a:rPr sz="3111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This is preferred.</a:t>
            </a:r>
          </a:p>
          <a:p>
            <a:pPr algn="l" rtl="0" lvl="1" marR="0" indent="-203200" marL="762000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Clr>
                <a:srgbClr val="333300"/>
              </a:buClr>
              <a:buSzPct val="98729"/>
              <a:buFont typeface="Helvetica Neue"/>
              <a:buChar char="o"/>
            </a:pPr>
            <a:r>
              <a:rPr strike="noStrike" u="none" cap="none" baseline="0" sz="2285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Big, bold graphic elements are placed toward the center,</a:t>
            </a:r>
          </a:p>
          <a:p>
            <a:pPr algn="l" rtl="0" lvl="1" marR="0" indent="-203200" marL="762000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Clr>
                <a:srgbClr val="333300"/>
              </a:buClr>
              <a:buSzPct val="98729"/>
              <a:buFont typeface="Helvetica Neue"/>
              <a:buChar char="o"/>
            </a:pPr>
            <a:r>
              <a:rPr strike="noStrike" u="none" cap="none" baseline="0" sz="2285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White space, story copy, headlines and captions are pushed to the outside so that pages do not “weigh heavy” to one side or the other.</a:t>
            </a:r>
          </a:p>
        </p:txBody>
      </p:sp>
      <p:sp>
        <p:nvSpPr>
          <p:cNvPr id="156" name="Shape 156"/>
          <p:cNvSpPr txBox="1"/>
          <p:nvPr>
            <p:ph type="title"/>
          </p:nvPr>
        </p:nvSpPr>
        <p:spPr>
          <a:xfrm>
            <a:off y="305150" x="592674"/>
            <a:ext cy="1243800" cx="93720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z="36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Balance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1" name="Shape 161"/>
          <p:cNvSpPr txBox="1"/>
          <p:nvPr>
            <p:ph idx="1" type="body"/>
          </p:nvPr>
        </p:nvSpPr>
        <p:spPr>
          <a:xfrm>
            <a:off y="1744475" x="1769175"/>
            <a:ext cy="5212625" cx="8195375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406400" marL="45720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Certain elements of a publication should remain unchanged.</a:t>
            </a:r>
          </a:p>
          <a:p>
            <a:pPr algn="l" rtl="0" lvl="0" marR="0" indent="-406400" marL="45720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Newspaper and newsmagazine staffs should establish the following and keep them the same from issue to issue:</a:t>
            </a:r>
          </a:p>
          <a:p>
            <a:pPr algn="l" rtl="0" lvl="1" marR="0" indent="-203200" marL="762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333300"/>
              </a:buClr>
              <a:buSzPct val="102904"/>
              <a:buFont typeface="Helvetica Neue"/>
              <a:buChar char="o"/>
            </a:pPr>
            <a:r>
              <a:rPr strike="noStrike" u="none" cap="none" baseline="0" sz="2333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Byline style</a:t>
            </a:r>
          </a:p>
          <a:p>
            <a:pPr algn="l" rtl="0" lvl="1" marR="0" indent="-203200" marL="762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333300"/>
              </a:buClr>
              <a:buSzPct val="102904"/>
              <a:buFont typeface="Helvetica Neue"/>
              <a:buChar char="o"/>
            </a:pPr>
            <a:r>
              <a:rPr strike="noStrike" u="none" cap="none" baseline="0" sz="2333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Folio style</a:t>
            </a:r>
          </a:p>
          <a:p>
            <a:pPr algn="l" rtl="0" lvl="1" marR="0" indent="-203200" marL="762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333300"/>
              </a:buClr>
              <a:buSzPct val="102904"/>
              <a:buFont typeface="Helvetica Neue"/>
              <a:buChar char="o"/>
            </a:pPr>
            <a:r>
              <a:rPr strike="noStrike" u="none" cap="none" baseline="0" sz="2333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Standing sig style</a:t>
            </a:r>
          </a:p>
          <a:p>
            <a:pPr algn="l" rtl="0" lvl="1" marR="0" indent="-203200" marL="762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333300"/>
              </a:buClr>
              <a:buSzPct val="102904"/>
              <a:buFont typeface="Helvetica Neue"/>
              <a:buChar char="o"/>
            </a:pPr>
            <a:r>
              <a:rPr strike="noStrike" u="none" cap="none" baseline="0" sz="2333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Caption style</a:t>
            </a:r>
          </a:p>
          <a:p>
            <a:pPr algn="l" rtl="0" lvl="1" marR="0" indent="-203200" marL="762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333300"/>
              </a:buClr>
              <a:buSzPct val="102904"/>
              <a:buFont typeface="Helvetica Neue"/>
              <a:buChar char="o"/>
            </a:pPr>
            <a:r>
              <a:rPr strike="noStrike" u="none" cap="none" baseline="0" sz="2333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Nameplate or flag</a:t>
            </a:r>
          </a:p>
        </p:txBody>
      </p:sp>
      <p:sp>
        <p:nvSpPr>
          <p:cNvPr id="162" name="Shape 162"/>
          <p:cNvSpPr txBox="1"/>
          <p:nvPr>
            <p:ph type="title"/>
          </p:nvPr>
        </p:nvSpPr>
        <p:spPr>
          <a:xfrm>
            <a:off y="305150" x="592674"/>
            <a:ext cy="1243800" cx="93720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z="36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Consistency in newspaper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7" name="Shape 167"/>
          <p:cNvSpPr txBox="1"/>
          <p:nvPr>
            <p:ph idx="1" type="body"/>
          </p:nvPr>
        </p:nvSpPr>
        <p:spPr>
          <a:xfrm>
            <a:off y="1744475" x="1769175"/>
            <a:ext cy="5212625" cx="8195375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406400" marL="4572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Using the same page elements, typography and graphics throughout the theme pages, on the cover, and on the front and back endsheets creates a consistent publication.</a:t>
            </a:r>
          </a:p>
          <a:p>
            <a:pPr algn="l" rtl="0" lvl="0" marR="0" indent="-406400" marL="4572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Consistency within each section is established by using</a:t>
            </a:r>
          </a:p>
          <a:p>
            <a:pPr algn="l" rtl="0" lvl="1" marR="0" indent="-228600" marL="762000">
              <a:lnSpc>
                <a:spcPct val="120089"/>
              </a:lnSpc>
              <a:spcBef>
                <a:spcPts val="479"/>
              </a:spcBef>
              <a:spcAft>
                <a:spcPts val="0"/>
              </a:spcAft>
              <a:buClr>
                <a:srgbClr val="333300"/>
              </a:buClr>
              <a:buSzPct val="97521"/>
              <a:buFont typeface="Helvetica Neue"/>
              <a:buChar char="o"/>
            </a:pPr>
            <a:r>
              <a:rPr strike="noStrike" u="none" cap="none" baseline="0" sz="2666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The same grid/col</a:t>
            </a:r>
            <a:r>
              <a:rPr sz="2666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umn structure</a:t>
            </a:r>
          </a:p>
          <a:p>
            <a:pPr algn="l" rtl="0" lvl="1" marR="0" indent="-228600" marL="762000">
              <a:lnSpc>
                <a:spcPct val="120089"/>
              </a:lnSpc>
              <a:spcBef>
                <a:spcPts val="479"/>
              </a:spcBef>
              <a:spcAft>
                <a:spcPts val="0"/>
              </a:spcAft>
              <a:buClr>
                <a:srgbClr val="333300"/>
              </a:buClr>
              <a:buSzPct val="97521"/>
              <a:buFont typeface="Helvetica Neue"/>
              <a:buChar char="o"/>
            </a:pPr>
            <a:r>
              <a:rPr strike="noStrike" u="none" cap="none" baseline="0" sz="2666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Headline design</a:t>
            </a:r>
          </a:p>
          <a:p>
            <a:pPr algn="l" rtl="0" lvl="1" marR="0" indent="-228600" marL="762000">
              <a:lnSpc>
                <a:spcPct val="120089"/>
              </a:lnSpc>
              <a:spcBef>
                <a:spcPts val="479"/>
              </a:spcBef>
              <a:spcAft>
                <a:spcPts val="0"/>
              </a:spcAft>
              <a:buClr>
                <a:srgbClr val="333300"/>
              </a:buClr>
              <a:buSzPct val="97521"/>
              <a:buFont typeface="Helvetica Neue"/>
              <a:buChar char="o"/>
            </a:pPr>
            <a:r>
              <a:rPr strike="noStrike" u="none" cap="none" baseline="0" sz="2666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Caption design</a:t>
            </a:r>
          </a:p>
          <a:p>
            <a:pPr algn="l" rtl="0" lvl="1" marR="0" indent="-228600" marL="762000">
              <a:lnSpc>
                <a:spcPct val="120089"/>
              </a:lnSpc>
              <a:spcBef>
                <a:spcPts val="479"/>
              </a:spcBef>
              <a:spcAft>
                <a:spcPts val="0"/>
              </a:spcAft>
              <a:buClr>
                <a:srgbClr val="333300"/>
              </a:buClr>
              <a:buSzPct val="97521"/>
              <a:buFont typeface="Helvetica Neue"/>
              <a:buChar char="o"/>
            </a:pPr>
            <a:r>
              <a:rPr sz="2666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Repeating sidebar element(s)</a:t>
            </a:r>
          </a:p>
        </p:txBody>
      </p:sp>
      <p:sp>
        <p:nvSpPr>
          <p:cNvPr id="168" name="Shape 168"/>
          <p:cNvSpPr txBox="1"/>
          <p:nvPr>
            <p:ph type="title"/>
          </p:nvPr>
        </p:nvSpPr>
        <p:spPr>
          <a:xfrm>
            <a:off y="305150" x="592674"/>
            <a:ext cy="1243800" cx="93720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z="36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Consistency in yearbook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3" name="Shape 173"/>
          <p:cNvSpPr txBox="1"/>
          <p:nvPr>
            <p:ph idx="1" type="body"/>
          </p:nvPr>
        </p:nvSpPr>
        <p:spPr>
          <a:xfrm>
            <a:off y="1744475" x="1769175"/>
            <a:ext cy="5212625" cx="8195375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426148" marL="4572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7258"/>
              <a:buFont typeface="Arial"/>
              <a:buChar char="•"/>
            </a:pPr>
            <a:r>
              <a:rPr strike="noStrike" u="none" cap="none" baseline="0" sz="3111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From a design standpoint, the basic component of any story is copy – words set in type.</a:t>
            </a:r>
          </a:p>
          <a:p>
            <a:pPr algn="l" rtl="0" lvl="0" marR="0" indent="-426148" marL="4572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67258"/>
              <a:buFont typeface="Arial"/>
              <a:buChar char="•"/>
            </a:pPr>
            <a:r>
              <a:rPr strike="noStrike" u="none" cap="none" baseline="0" sz="3111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When choosing typefaces in general, choose a font that’s easy to read for body copy – columns of copy for stories.</a:t>
            </a:r>
          </a:p>
          <a:p>
            <a:pPr algn="l" rtl="0" lvl="0" marR="0" indent="-426148" marL="4572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67258"/>
              <a:buFont typeface="Arial"/>
              <a:buChar char="•"/>
            </a:pPr>
            <a:r>
              <a:rPr strike="noStrike" u="none" cap="none" baseline="0" sz="3111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Serif fonts (those with "feet") are usually easier to read in large chunks. </a:t>
            </a:r>
          </a:p>
        </p:txBody>
      </p:sp>
      <p:sp>
        <p:nvSpPr>
          <p:cNvPr id="174" name="Shape 174"/>
          <p:cNvSpPr txBox="1"/>
          <p:nvPr>
            <p:ph type="title"/>
          </p:nvPr>
        </p:nvSpPr>
        <p:spPr>
          <a:xfrm>
            <a:off y="305150" x="592674"/>
            <a:ext cy="1243800" cx="93720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z="36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Selecting and using type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8" name="Shape 1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9" name="Shape 179"/>
          <p:cNvSpPr txBox="1"/>
          <p:nvPr>
            <p:ph idx="1" type="body"/>
          </p:nvPr>
        </p:nvSpPr>
        <p:spPr>
          <a:xfrm>
            <a:off y="1744475" x="1769175"/>
            <a:ext cy="5212625" cx="8195375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454342" marL="45720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4583"/>
              <a:buFont typeface="Arial"/>
              <a:buChar char="•"/>
            </a:pPr>
            <a:r>
              <a:rPr strike="noStrike" u="none" cap="none" baseline="0" sz="3555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Consider mixing a serif and sans serif font for your main deck and subheads.</a:t>
            </a:r>
          </a:p>
          <a:p>
            <a:pPr algn="l" rtl="0" lvl="0" marR="0" indent="-454342" marL="45720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chemeClr val="dk1"/>
              </a:buClr>
              <a:buSzPct val="164583"/>
              <a:buFont typeface="Arial"/>
              <a:buChar char="•"/>
            </a:pPr>
            <a:r>
              <a:rPr strike="noStrike" u="none" cap="none" baseline="0" sz="3555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Set the leading in body copy at </a:t>
            </a:r>
            <a:r>
              <a:rPr sz="3555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two </a:t>
            </a:r>
            <a:r>
              <a:rPr strike="noStrike" u="none" cap="none" baseline="0" sz="3555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points higher than your type size. (For example, 10-point body copy would be set with 12-point leading.)</a:t>
            </a:r>
          </a:p>
        </p:txBody>
      </p:sp>
      <p:sp>
        <p:nvSpPr>
          <p:cNvPr id="180" name="Shape 180"/>
          <p:cNvSpPr txBox="1"/>
          <p:nvPr>
            <p:ph type="title"/>
          </p:nvPr>
        </p:nvSpPr>
        <p:spPr>
          <a:xfrm>
            <a:off y="305150" x="592674"/>
            <a:ext cy="1243800" cx="93720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z="36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Typography guidelines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idx="1" type="subTitle"/>
          </p:nvPr>
        </p:nvSpPr>
        <p:spPr>
          <a:xfrm>
            <a:off y="4633725" x="3148525"/>
            <a:ext cy="2482499" cx="68160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0" marL="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z="3555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adapted from</a:t>
            </a:r>
          </a:p>
          <a:p>
            <a:pPr algn="l" rtl="0" lvl="0" marR="0" indent="0" marL="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trike="noStrike" u="none" b="1" cap="none" baseline="0" sz="3555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Robin Sawyer</a:t>
            </a:r>
            <a:r>
              <a:rPr strike="noStrike" u="none" b="1" cap="none" baseline="0" sz="3555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First Flight High School</a:t>
            </a:r>
          </a:p>
        </p:txBody>
      </p:sp>
      <p:sp>
        <p:nvSpPr>
          <p:cNvPr id="32" name="Shape 32"/>
          <p:cNvSpPr txBox="1"/>
          <p:nvPr/>
        </p:nvSpPr>
        <p:spPr>
          <a:xfrm>
            <a:off y="209900" x="10775575"/>
            <a:ext cy="7274625" cx="3907349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0" marL="0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This presentation will probably involve audience discussion, which will create action items. Use PowerPoint to keep track of these action items during your presentation</a:t>
            </a:r>
          </a:p>
          <a:p>
            <a:r>
              <a:t/>
            </a:r>
          </a:p>
          <a:p>
            <a:pPr algn="l" rtl="0" lvl="0" marR="0" indent="-177800" marL="381000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 Slide Show, click on the right mouse button</a:t>
            </a:r>
          </a:p>
          <a:p>
            <a:pPr algn="l" rtl="0" lvl="0" marR="0" indent="-177800" marL="381000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Select “Meeting Minder”</a:t>
            </a:r>
          </a:p>
          <a:p>
            <a:pPr algn="l" rtl="0" lvl="0" marR="0" indent="-177800" marL="381000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Select the “Action Items” tab</a:t>
            </a:r>
          </a:p>
          <a:p>
            <a:pPr algn="l" rtl="0" lvl="0" marR="0" indent="-177800" marL="381000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Type in action items as they come up</a:t>
            </a:r>
          </a:p>
          <a:p>
            <a:pPr algn="l" rtl="0" lvl="0" marR="0" indent="-177800" marL="381000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Click OK to dismiss this box</a:t>
            </a:r>
          </a:p>
          <a:p>
            <a:r>
              <a:t/>
            </a:r>
          </a:p>
          <a:p>
            <a:pPr algn="l" rtl="0" lvl="0" marR="0" indent="0" marL="0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This will automatically create an Action Item slide at the end of your presentation with your points entered.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4" name="Shape 1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5" name="Shape 185"/>
          <p:cNvSpPr txBox="1"/>
          <p:nvPr>
            <p:ph idx="1" type="body"/>
          </p:nvPr>
        </p:nvSpPr>
        <p:spPr>
          <a:xfrm>
            <a:off y="1744475" x="1769175"/>
            <a:ext cy="5440150" cx="8195375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406400" marL="45720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Choose a font family for headlines that has many different varieties as a way of mixing things up visually on the page.</a:t>
            </a:r>
          </a:p>
          <a:p>
            <a:pPr algn="l" rtl="0" lvl="1" marR="0" indent="-279400" marL="76200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98765"/>
              <a:buFont typeface="Helvetica Neue"/>
              <a:buChar char="o"/>
            </a:pP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Roman</a:t>
            </a:r>
          </a:p>
          <a:p>
            <a:pPr algn="l" rtl="0" lvl="1" marR="0" indent="-279400" marL="76200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98765"/>
              <a:buFont typeface="Helvetica Neue"/>
              <a:buChar char="o"/>
            </a:pP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Italics</a:t>
            </a:r>
          </a:p>
          <a:p>
            <a:pPr algn="l" rtl="0" lvl="1" marR="0" indent="-279400" marL="76200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98765"/>
              <a:buFont typeface="Helvetica Neue"/>
              <a:buChar char="o"/>
            </a:pP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Bold</a:t>
            </a:r>
          </a:p>
          <a:p>
            <a:pPr algn="l" rtl="0" lvl="1" marR="0" indent="-279400" marL="76200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98765"/>
              <a:buFont typeface="Helvetica Neue"/>
              <a:buChar char="o"/>
            </a:pP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Bold italics</a:t>
            </a:r>
          </a:p>
          <a:p>
            <a:pPr algn="l" rtl="0" lvl="1" marR="0" indent="-279400" marL="76200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98765"/>
              <a:buFont typeface="Helvetica Neue"/>
              <a:buChar char="o"/>
            </a:pP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Semibold</a:t>
            </a:r>
          </a:p>
          <a:p>
            <a:pPr algn="l" rtl="0" lvl="1" marR="0" indent="-279400" marL="76200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98765"/>
              <a:buFont typeface="Helvetica Neue"/>
              <a:buChar char="o"/>
            </a:pP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Semibold italics</a:t>
            </a:r>
          </a:p>
        </p:txBody>
      </p:sp>
      <p:sp>
        <p:nvSpPr>
          <p:cNvPr id="186" name="Shape 186"/>
          <p:cNvSpPr txBox="1"/>
          <p:nvPr>
            <p:ph type="title"/>
          </p:nvPr>
        </p:nvSpPr>
        <p:spPr>
          <a:xfrm>
            <a:off y="305150" x="592674"/>
            <a:ext cy="1243800" cx="93720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z="36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Typography guidelines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0" name="Shape 1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1" name="Shape 191"/>
          <p:cNvSpPr txBox="1"/>
          <p:nvPr>
            <p:ph idx="1" type="body"/>
          </p:nvPr>
        </p:nvSpPr>
        <p:spPr>
          <a:xfrm>
            <a:off y="1729125" x="1443175"/>
            <a:ext cy="5637898" cx="7879523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4318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b="0" cap="none" baseline="0" sz="32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Point </a:t>
            </a:r>
            <a:r>
              <a:rPr sz="32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</a:t>
            </a:r>
            <a:r>
              <a:rPr strike="noStrike" u="none" b="0" cap="none" baseline="0" sz="32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ize – Changing the point size changes the height of the font.</a:t>
            </a:r>
          </a:p>
          <a:p>
            <a:pPr algn="l" rtl="0" lvl="0" marR="0" indent="-4318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b="0" cap="none" baseline="0" sz="32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The bigger the point size, the taller the type.</a:t>
            </a:r>
          </a:p>
          <a:p>
            <a:pPr algn="l" rtl="0" lvl="0" marR="0" indent="-4318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z="32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 headline in </a:t>
            </a:r>
            <a:r>
              <a:rPr strike="noStrike" u="none" b="0" cap="none" baseline="0" sz="32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72-p</a:t>
            </a:r>
            <a:r>
              <a:rPr sz="32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oint type</a:t>
            </a:r>
            <a:r>
              <a:rPr strike="noStrike" u="none" b="0" cap="none" baseline="0" sz="32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is </a:t>
            </a:r>
            <a:r>
              <a:rPr sz="32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one </a:t>
            </a:r>
            <a:r>
              <a:rPr strike="noStrike" u="none" b="0" cap="none" baseline="0" sz="32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inch tall because there are 12 points in a pica and </a:t>
            </a:r>
            <a:r>
              <a:rPr sz="32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six</a:t>
            </a:r>
            <a:r>
              <a:rPr strike="noStrike" u="none" b="0" cap="none" baseline="0" sz="32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picas in an inch</a:t>
            </a:r>
            <a:r>
              <a:rPr strike="noStrike" u="none" b="0" cap="none" baseline="0" sz="32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(6 x 12 = 72).</a:t>
            </a:r>
          </a:p>
        </p:txBody>
      </p:sp>
      <p:sp>
        <p:nvSpPr>
          <p:cNvPr id="192" name="Shape 192"/>
          <p:cNvSpPr txBox="1"/>
          <p:nvPr>
            <p:ph type="title"/>
          </p:nvPr>
        </p:nvSpPr>
        <p:spPr>
          <a:xfrm>
            <a:off y="305150" x="592674"/>
            <a:ext cy="1243800" cx="93720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z="36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Modifying type vertically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6" name="Shape 1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7" name="Shape 197"/>
          <p:cNvSpPr txBox="1"/>
          <p:nvPr>
            <p:ph idx="1" type="body"/>
          </p:nvPr>
        </p:nvSpPr>
        <p:spPr>
          <a:xfrm>
            <a:off y="1703850" x="1742950"/>
            <a:ext cy="5521424" cx="7844198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4318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cap="none" baseline="0" sz="32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Leading (pronounced </a:t>
            </a:r>
            <a:r>
              <a:rPr strike="noStrike" u="none" cap="none" baseline="0" sz="3200" lang="en-US" i="1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ledding</a:t>
            </a:r>
            <a:r>
              <a:rPr strike="noStrike" u="none" cap="none" baseline="0" sz="32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) – the </a:t>
            </a:r>
            <a:r>
              <a:rPr strike="noStrike" u="none" b="1" cap="none" baseline="0" sz="32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vertical spacing between lines of type</a:t>
            </a:r>
            <a:r>
              <a:rPr sz="3200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</a:t>
            </a:r>
            <a:r>
              <a:rPr strike="noStrike" u="none" cap="none" baseline="0" sz="32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– more specifically, it’s the distance from one baseline to the next.</a:t>
            </a:r>
          </a:p>
          <a:p>
            <a:pPr algn="l" rtl="0" lvl="0" marR="0" indent="-431800" marL="457200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cap="none" baseline="0" sz="32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Leading must accommodate </a:t>
            </a:r>
            <a:r>
              <a:rPr b="1" sz="32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ascenders</a:t>
            </a:r>
            <a:r>
              <a:rPr strike="noStrike" u="none" cap="none" baseline="0" sz="32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(part of letter above standard baseline -  b, d, f, k, l, t) and </a:t>
            </a:r>
            <a:r>
              <a:rPr b="1" sz="32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descenders</a:t>
            </a:r>
            <a:r>
              <a:rPr strike="noStrike" u="none" cap="none" baseline="0" sz="32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(part of letter below standard baseline - g, y, p j).</a:t>
            </a:r>
          </a:p>
        </p:txBody>
      </p:sp>
      <p:sp>
        <p:nvSpPr>
          <p:cNvPr id="198" name="Shape 198"/>
          <p:cNvSpPr txBox="1"/>
          <p:nvPr>
            <p:ph type="title"/>
          </p:nvPr>
        </p:nvSpPr>
        <p:spPr>
          <a:xfrm>
            <a:off y="305150" x="592674"/>
            <a:ext cy="1243800" cx="93720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z="36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Modifying type vertically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2" name="Shape 2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3" name="Shape 203"/>
          <p:cNvSpPr txBox="1"/>
          <p:nvPr>
            <p:ph idx="1" type="body"/>
          </p:nvPr>
        </p:nvSpPr>
        <p:spPr>
          <a:xfrm>
            <a:off y="1744475" x="1087975"/>
            <a:ext cy="5212499" cx="8318399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85607" marL="38100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100000"/>
              <a:buFont typeface="Helvetica Neue"/>
              <a:buChar char="•"/>
            </a:pP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Photo</a:t>
            </a:r>
          </a:p>
          <a:p>
            <a:pPr algn="l" rtl="0" lvl="0" marR="0" indent="-85607" marL="38100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333300"/>
              </a:buClr>
              <a:buSzPct val="100000"/>
              <a:buFont typeface="Helvetica Neue"/>
              <a:buChar char="•"/>
            </a:pP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Cutline</a:t>
            </a:r>
          </a:p>
          <a:p>
            <a:pPr algn="l" rtl="0" lvl="0" marR="0" indent="-85607" marL="38100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333300"/>
              </a:buClr>
              <a:buSzPct val="100000"/>
              <a:buFont typeface="Helvetica Neue"/>
              <a:buChar char="•"/>
            </a:pP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Headline</a:t>
            </a:r>
          </a:p>
          <a:p>
            <a:pPr algn="l" rtl="0" lvl="0" marR="0" indent="-85607" marL="38100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333300"/>
              </a:buClr>
              <a:buSzPct val="100000"/>
              <a:buFont typeface="Helvetica Neue"/>
              <a:buChar char="•"/>
            </a:pP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Text</a:t>
            </a:r>
          </a:p>
          <a:p>
            <a:pPr algn="l" rtl="0" lvl="0" marR="0" indent="0" marL="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These elements should appear in this order if they are related. NEVER put art between the headline and the start of the story.</a:t>
            </a:r>
          </a:p>
        </p:txBody>
      </p:sp>
      <p:sp>
        <p:nvSpPr>
          <p:cNvPr id="204" name="Shape 204"/>
          <p:cNvSpPr txBox="1"/>
          <p:nvPr>
            <p:ph type="title"/>
          </p:nvPr>
        </p:nvSpPr>
        <p:spPr>
          <a:xfrm>
            <a:off y="305150" x="592674"/>
            <a:ext cy="1243800" cx="93720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cap="none" baseline="0" sz="36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</a:t>
            </a:r>
            <a:r>
              <a:rPr sz="36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four basic page elements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8" name="Shape 2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9" name="Shape 209"/>
          <p:cNvSpPr txBox="1"/>
          <p:nvPr>
            <p:ph idx="1" type="body"/>
          </p:nvPr>
        </p:nvSpPr>
        <p:spPr>
          <a:xfrm>
            <a:off y="1236475" x="1710950"/>
            <a:ext cy="5900550" cx="8253574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406400" marL="4572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Generally written </a:t>
            </a:r>
            <a:r>
              <a:rPr strike="noStrike" u="none" b="1" cap="none" baseline="0" sz="28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downstyle</a:t>
            </a: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(like a sentence without end punctuation)</a:t>
            </a:r>
          </a:p>
          <a:p>
            <a:pPr algn="l" rtl="0" lvl="0" marR="0" indent="-406400" marL="4572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Run </a:t>
            </a:r>
            <a:r>
              <a:rPr strike="noStrike" u="none" b="1" cap="none" baseline="0" sz="28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left aligned</a:t>
            </a:r>
          </a:p>
          <a:p>
            <a:pPr algn="l" rtl="0" lvl="0" marR="0" indent="-406400" marL="4572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Are usually wide rather than narrow.</a:t>
            </a:r>
          </a:p>
          <a:p>
            <a:pPr algn="l" rtl="0" lvl="0" marR="0" indent="-406400" marL="4572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Use decks optionally, as in this example:</a:t>
            </a:r>
          </a:p>
          <a:p>
            <a:r>
              <a:t/>
            </a:r>
          </a:p>
          <a:p>
            <a:pPr algn="l" rtl="0" lvl="0" marR="0" indent="0" marL="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trike="noStrike" u="none" b="1" cap="none" baseline="0" sz="3555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Hula hoops have Americans all a-twirl</a:t>
            </a:r>
          </a:p>
          <a:p>
            <a:pPr algn="l" rtl="0" lvl="0" marR="0" indent="0" mar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trike="noStrike" u="none" cap="none" baseline="0" sz="3111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That ’60s trend</a:t>
            </a:r>
          </a:p>
          <a:p>
            <a:pPr algn="l" rtl="0" lvl="0" marR="0" indent="0" mar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trike="noStrike" u="none" cap="none" baseline="0" sz="3111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is back, and it’s</a:t>
            </a:r>
          </a:p>
          <a:p>
            <a:pPr algn="l" rtl="0" lvl="0" marR="0" indent="0" mar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trike="noStrike" u="none" cap="none" baseline="0" sz="3111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hotter than ever</a:t>
            </a:r>
          </a:p>
        </p:txBody>
      </p:sp>
      <p:sp>
        <p:nvSpPr>
          <p:cNvPr id="210" name="Shape 210"/>
          <p:cNvSpPr txBox="1"/>
          <p:nvPr>
            <p:ph type="title"/>
          </p:nvPr>
        </p:nvSpPr>
        <p:spPr>
          <a:xfrm>
            <a:off y="305150" x="592674"/>
            <a:ext cy="1243800" cx="93720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z="36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Today’s headlines are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4" name="Shape 2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5" name="Shape 215"/>
          <p:cNvSpPr txBox="1"/>
          <p:nvPr/>
        </p:nvSpPr>
        <p:spPr>
          <a:xfrm>
            <a:off y="1575150" x="1880300"/>
            <a:ext cy="2307600" cx="7914899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0" mar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999933"/>
              </a:buClr>
              <a:buSzPct val="25000"/>
              <a:buFont typeface="Arial"/>
              <a:buNone/>
            </a:pPr>
            <a:r>
              <a:rPr strike="noStrike" u="none" b="1" cap="none" baseline="0" sz="2400" lang="en-US" i="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Kickers</a:t>
            </a:r>
          </a:p>
          <a:p>
            <a:pPr algn="l" rtl="0" lvl="0" marR="0" indent="0" mar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z="2400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These l</a:t>
            </a:r>
            <a:r>
              <a:rPr strike="noStrike" u="none" cap="none" baseline="0" sz="2400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ead into headlines by using a word or phrase to label topics or catch your eye. They’re usually smaller than the main head, set in contrasting style or weight.</a:t>
            </a:r>
          </a:p>
          <a:p>
            <a:r>
              <a:t/>
            </a:r>
          </a:p>
        </p:txBody>
      </p:sp>
      <p:sp>
        <p:nvSpPr>
          <p:cNvPr id="216" name="Shape 216"/>
          <p:cNvSpPr txBox="1"/>
          <p:nvPr/>
        </p:nvSpPr>
        <p:spPr>
          <a:xfrm>
            <a:off y="4115150" x="1710950"/>
            <a:ext cy="481874" cx="402025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0" mar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trike="noStrike" u="none" b="0" cap="none" baseline="0" sz="2666" lang="en-US" i="0">
                <a:solidFill>
                  <a:srgbClr val="3333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 TREND RETURNS</a:t>
            </a:r>
          </a:p>
        </p:txBody>
      </p:sp>
      <p:sp>
        <p:nvSpPr>
          <p:cNvPr id="217" name="Shape 217"/>
          <p:cNvSpPr txBox="1"/>
          <p:nvPr/>
        </p:nvSpPr>
        <p:spPr>
          <a:xfrm>
            <a:off y="4520825" x="1964950"/>
            <a:ext cy="753523" cx="7576249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0"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trike="noStrike" u="none" b="0" cap="none" baseline="0" sz="4444" lang="en-US" i="0">
                <a:solidFill>
                  <a:srgbClr val="3333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Hula hoops are on a roll</a:t>
            </a:r>
          </a:p>
        </p:txBody>
      </p:sp>
      <p:pic>
        <p:nvPicPr>
          <p:cNvPr id="218" name="Shape 21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5323400" x="1682750"/>
            <a:ext cy="1883824" cx="2561149"/>
          </a:xfrm>
          <a:prstGeom prst="rect">
            <a:avLst/>
          </a:prstGeom>
        </p:spPr>
      </p:pic>
      <p:pic>
        <p:nvPicPr>
          <p:cNvPr id="219" name="Shape 21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5323400" x="4476750"/>
            <a:ext cy="1883824" cx="2561149"/>
          </a:xfrm>
          <a:prstGeom prst="rect">
            <a:avLst/>
          </a:prstGeom>
        </p:spPr>
      </p:pic>
      <p:pic>
        <p:nvPicPr>
          <p:cNvPr id="220" name="Shape 22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5323400" x="7270750"/>
            <a:ext cy="1883824" cx="2561149"/>
          </a:xfrm>
          <a:prstGeom prst="rect">
            <a:avLst/>
          </a:prstGeom>
        </p:spPr>
      </p:pic>
      <p:sp>
        <p:nvSpPr>
          <p:cNvPr id="221" name="Shape 221"/>
          <p:cNvSpPr txBox="1"/>
          <p:nvPr>
            <p:ph type="title"/>
          </p:nvPr>
        </p:nvSpPr>
        <p:spPr>
          <a:xfrm>
            <a:off y="305150" x="592674"/>
            <a:ext cy="1243800" cx="93720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z="36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Types of headlines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5" name="Shape 2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6" name="Shape 226"/>
          <p:cNvSpPr txBox="1"/>
          <p:nvPr/>
        </p:nvSpPr>
        <p:spPr>
          <a:xfrm>
            <a:off y="1866175" x="1880300"/>
            <a:ext cy="2307499" cx="7914899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0" mar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999933"/>
              </a:buClr>
              <a:buSzPct val="25000"/>
              <a:buFont typeface="Arial"/>
              <a:buNone/>
            </a:pPr>
            <a:r>
              <a:rPr strike="noStrike" u="none" b="1" cap="none" baseline="0" sz="2666" lang="en-US" i="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Slammers</a:t>
            </a:r>
          </a:p>
          <a:p>
            <a:pPr algn="l" rtl="0" lvl="0" marR="0" indent="0" mar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trike="noStrike" u="none" cap="none" baseline="0" sz="2666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This two-part head uses a boldface word or phrase to lead into a contrasting main headline. Some papers limit these to special features or jump headlines.</a:t>
            </a:r>
          </a:p>
          <a:p>
            <a:r>
              <a:t/>
            </a:r>
          </a:p>
        </p:txBody>
      </p:sp>
      <p:sp>
        <p:nvSpPr>
          <p:cNvPr id="227" name="Shape 227"/>
          <p:cNvSpPr txBox="1"/>
          <p:nvPr/>
        </p:nvSpPr>
        <p:spPr>
          <a:xfrm>
            <a:off y="4436175" x="1795625"/>
            <a:ext cy="753523" cx="8253574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0"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trike="noStrike" u="none" b="0" cap="none" baseline="0" sz="4444" lang="en-US" i="0">
                <a:solidFill>
                  <a:srgbClr val="3333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Hula hoops: A hot new hit</a:t>
            </a:r>
          </a:p>
        </p:txBody>
      </p:sp>
      <p:pic>
        <p:nvPicPr>
          <p:cNvPr id="228" name="Shape 22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5323400" x="1682750"/>
            <a:ext cy="1883824" cx="2561149"/>
          </a:xfrm>
          <a:prstGeom prst="rect">
            <a:avLst/>
          </a:prstGeom>
        </p:spPr>
      </p:pic>
      <p:pic>
        <p:nvPicPr>
          <p:cNvPr id="229" name="Shape 22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5323400" x="4476750"/>
            <a:ext cy="1883824" cx="2561149"/>
          </a:xfrm>
          <a:prstGeom prst="rect">
            <a:avLst/>
          </a:prstGeom>
        </p:spPr>
      </p:pic>
      <p:pic>
        <p:nvPicPr>
          <p:cNvPr id="230" name="Shape 23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5323400" x="7270750"/>
            <a:ext cy="1883824" cx="2561149"/>
          </a:xfrm>
          <a:prstGeom prst="rect">
            <a:avLst/>
          </a:prstGeom>
        </p:spPr>
      </p:pic>
      <p:sp>
        <p:nvSpPr>
          <p:cNvPr id="231" name="Shape 231"/>
          <p:cNvSpPr txBox="1"/>
          <p:nvPr>
            <p:ph type="title"/>
          </p:nvPr>
        </p:nvSpPr>
        <p:spPr>
          <a:xfrm>
            <a:off y="305150" x="592674"/>
            <a:ext cy="1243800" cx="93720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cap="none" baseline="0" sz="36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</a:t>
            </a:r>
            <a:r>
              <a:rPr sz="36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ypes of headlines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5" name="Shape 2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6" name="Shape 236"/>
          <p:cNvSpPr txBox="1"/>
          <p:nvPr>
            <p:ph idx="1" type="body"/>
          </p:nvPr>
        </p:nvSpPr>
        <p:spPr>
          <a:xfrm>
            <a:off y="3776475" x="1710950"/>
            <a:ext cy="1413224" cx="249625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trike="noStrike" u="none" b="1" cap="none" baseline="0" sz="2800" lang="en-US" i="0">
                <a:solidFill>
                  <a:srgbClr val="3333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Hula hoops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604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trike="noStrike" u="none" b="1" cap="none" baseline="0" sz="2800" lang="en-US" i="0">
                <a:solidFill>
                  <a:srgbClr val="3333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are circling</a:t>
            </a:r>
          </a:p>
          <a:p>
            <a:pPr algn="l" rtl="0" lvl="0" marR="0" indent="0" marL="0">
              <a:lnSpc>
                <a:spcPct val="100000"/>
              </a:lnSpc>
              <a:spcBef>
                <a:spcPts val="604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trike="noStrike" u="none" b="1" cap="none" baseline="0" sz="2800" lang="en-US" i="0">
                <a:solidFill>
                  <a:srgbClr val="3333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nation</a:t>
            </a:r>
          </a:p>
        </p:txBody>
      </p:sp>
      <p:pic>
        <p:nvPicPr>
          <p:cNvPr id="237" name="Shape 23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5323400" x="1682750"/>
            <a:ext cy="1883824" cx="2561149"/>
          </a:xfrm>
          <a:prstGeom prst="rect">
            <a:avLst/>
          </a:prstGeom>
        </p:spPr>
      </p:pic>
      <p:pic>
        <p:nvPicPr>
          <p:cNvPr id="238" name="Shape 238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3799400" x="4476750"/>
            <a:ext cy="3407825" cx="2561149"/>
          </a:xfrm>
          <a:prstGeom prst="rect">
            <a:avLst/>
          </a:prstGeom>
        </p:spPr>
      </p:pic>
      <p:pic>
        <p:nvPicPr>
          <p:cNvPr id="239" name="Shape 239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3799400" x="7270750"/>
            <a:ext cy="3407825" cx="2561149"/>
          </a:xfrm>
          <a:prstGeom prst="rect">
            <a:avLst/>
          </a:prstGeom>
        </p:spPr>
      </p:pic>
      <p:sp>
        <p:nvSpPr>
          <p:cNvPr id="240" name="Shape 240"/>
          <p:cNvSpPr txBox="1"/>
          <p:nvPr/>
        </p:nvSpPr>
        <p:spPr>
          <a:xfrm>
            <a:off y="1800925" x="1880300"/>
            <a:ext cy="1780100" cx="783025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0" mar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999933"/>
              </a:buClr>
              <a:buSzPct val="25000"/>
              <a:buFont typeface="Arial"/>
              <a:buNone/>
            </a:pPr>
            <a:r>
              <a:rPr strike="noStrike" u="none" b="1" cap="none" baseline="0" sz="2666" lang="en-US" i="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Raw Wraps</a:t>
            </a:r>
          </a:p>
          <a:p>
            <a:pPr algn="l" rtl="0" lvl="0" marR="0" indent="0" mar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trike="noStrike" u="none" cap="none" baseline="0" sz="2666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Most headlines cover all the text below; this</a:t>
            </a:r>
          </a:p>
          <a:p>
            <a:pPr algn="l" rtl="0" lvl="0" marR="0" indent="0" mar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trike="noStrike" u="none" cap="none" baseline="0" sz="2666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treatment lets text wrap alongside.</a:t>
            </a:r>
          </a:p>
          <a:p>
            <a:r>
              <a:t/>
            </a:r>
          </a:p>
        </p:txBody>
      </p:sp>
      <p:sp>
        <p:nvSpPr>
          <p:cNvPr id="241" name="Shape 241"/>
          <p:cNvSpPr txBox="1"/>
          <p:nvPr>
            <p:ph type="title"/>
          </p:nvPr>
        </p:nvSpPr>
        <p:spPr>
          <a:xfrm>
            <a:off y="305150" x="592674"/>
            <a:ext cy="1243800" cx="93720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z="36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Types of headlines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5" name="Shape 2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6" name="Shape 246"/>
          <p:cNvSpPr txBox="1"/>
          <p:nvPr>
            <p:ph idx="1" type="body"/>
          </p:nvPr>
        </p:nvSpPr>
        <p:spPr>
          <a:xfrm>
            <a:off y="4877150" x="1880300"/>
            <a:ext cy="481874" cx="7999573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trike="noStrike" u="none" b="0" cap="none" baseline="0" sz="2777" lang="en-US" i="0">
                <a:solidFill>
                  <a:srgbClr val="3333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Hula hoops are sweeping the nation this summer</a:t>
            </a:r>
          </a:p>
        </p:txBody>
      </p:sp>
      <p:pic>
        <p:nvPicPr>
          <p:cNvPr id="247" name="Shape 24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5323400" x="1682750"/>
            <a:ext cy="1883824" cx="2561149"/>
          </a:xfrm>
          <a:prstGeom prst="rect">
            <a:avLst/>
          </a:prstGeom>
        </p:spPr>
      </p:pic>
      <p:pic>
        <p:nvPicPr>
          <p:cNvPr id="248" name="Shape 24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5323400" x="4476750"/>
            <a:ext cy="1883824" cx="2561149"/>
          </a:xfrm>
          <a:prstGeom prst="rect">
            <a:avLst/>
          </a:prstGeom>
        </p:spPr>
      </p:pic>
      <p:pic>
        <p:nvPicPr>
          <p:cNvPr id="249" name="Shape 24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5323400" x="7270750"/>
            <a:ext cy="1883824" cx="2561149"/>
          </a:xfrm>
          <a:prstGeom prst="rect">
            <a:avLst/>
          </a:prstGeom>
        </p:spPr>
      </p:pic>
      <p:sp>
        <p:nvSpPr>
          <p:cNvPr id="250" name="Shape 250"/>
          <p:cNvSpPr txBox="1"/>
          <p:nvPr/>
        </p:nvSpPr>
        <p:spPr>
          <a:xfrm>
            <a:off y="4030475" x="1710950"/>
            <a:ext cy="820548" cx="5628898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0" marL="0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trike="noStrike" u="none" b="0" cap="none" baseline="0" sz="4888" lang="en-US" i="0">
                <a:solidFill>
                  <a:srgbClr val="3333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Hoop-la</a:t>
            </a:r>
          </a:p>
        </p:txBody>
      </p:sp>
      <p:sp>
        <p:nvSpPr>
          <p:cNvPr id="251" name="Shape 251"/>
          <p:cNvSpPr txBox="1"/>
          <p:nvPr/>
        </p:nvSpPr>
        <p:spPr>
          <a:xfrm>
            <a:off y="1575150" x="1964950"/>
            <a:ext cy="2713199" cx="7745575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0" mar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999933"/>
              </a:buClr>
              <a:buSzPct val="25000"/>
              <a:buFont typeface="Arial"/>
              <a:buNone/>
            </a:pPr>
            <a:r>
              <a:rPr strike="noStrike" u="none" b="1" cap="none" baseline="0" sz="2666" lang="en-US" i="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Hammers</a:t>
            </a:r>
          </a:p>
          <a:p>
            <a:pPr algn="l" rtl="0" lvl="0" marR="0" indent="0" mar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trike="noStrike" u="none" cap="none" baseline="0" sz="2666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Hammers use a big, bold phrase to catch your eye, then add a lengthier deck below. They’re effective, but used primarily for special </a:t>
            </a:r>
            <a:r>
              <a:rPr sz="2666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stories</a:t>
            </a:r>
            <a:r>
              <a:rPr strike="noStrike" u="none" cap="none" baseline="0" sz="2666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.</a:t>
            </a:r>
          </a:p>
          <a:p>
            <a:r>
              <a:t/>
            </a:r>
          </a:p>
        </p:txBody>
      </p:sp>
      <p:sp>
        <p:nvSpPr>
          <p:cNvPr id="252" name="Shape 252"/>
          <p:cNvSpPr txBox="1"/>
          <p:nvPr>
            <p:ph type="title"/>
          </p:nvPr>
        </p:nvSpPr>
        <p:spPr>
          <a:xfrm>
            <a:off y="305150" x="592674"/>
            <a:ext cy="1243800" cx="93720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cap="none" baseline="0" sz="36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</a:t>
            </a:r>
            <a:r>
              <a:rPr sz="36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ypes of headlines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6" name="Shape 2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7" name="Shape 257"/>
          <p:cNvSpPr txBox="1"/>
          <p:nvPr>
            <p:ph idx="1" type="body"/>
          </p:nvPr>
        </p:nvSpPr>
        <p:spPr>
          <a:xfrm>
            <a:off y="4623150" x="6198300"/>
            <a:ext cy="735874" cx="3935574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trike="noStrike" u="none" b="0" cap="none" baseline="0" sz="2222" lang="en-US" i="0">
                <a:solidFill>
                  <a:srgbClr val="3333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They were hot in the ’60s,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396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trike="noStrike" u="none" b="0" cap="none" baseline="0" sz="2222" lang="en-US" i="0">
                <a:solidFill>
                  <a:srgbClr val="3333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but they’re hotter today </a:t>
            </a:r>
          </a:p>
        </p:txBody>
      </p:sp>
      <p:pic>
        <p:nvPicPr>
          <p:cNvPr id="258" name="Shape 25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5323400" x="1682750"/>
            <a:ext cy="1883824" cx="2561149"/>
          </a:xfrm>
          <a:prstGeom prst="rect">
            <a:avLst/>
          </a:prstGeom>
        </p:spPr>
      </p:pic>
      <p:pic>
        <p:nvPicPr>
          <p:cNvPr id="259" name="Shape 25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5323400" x="4476750"/>
            <a:ext cy="1883824" cx="2561149"/>
          </a:xfrm>
          <a:prstGeom prst="rect">
            <a:avLst/>
          </a:prstGeom>
        </p:spPr>
      </p:pic>
      <p:pic>
        <p:nvPicPr>
          <p:cNvPr id="260" name="Shape 26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5323400" x="7270750"/>
            <a:ext cy="1883824" cx="2561149"/>
          </a:xfrm>
          <a:prstGeom prst="rect">
            <a:avLst/>
          </a:prstGeom>
        </p:spPr>
      </p:pic>
      <p:sp>
        <p:nvSpPr>
          <p:cNvPr id="261" name="Shape 261"/>
          <p:cNvSpPr txBox="1"/>
          <p:nvPr/>
        </p:nvSpPr>
        <p:spPr>
          <a:xfrm>
            <a:off y="4605500" x="1710950"/>
            <a:ext cy="719999" cx="4274248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0" marL="0">
              <a:lnSpc>
                <a:spcPct val="120065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trike="noStrike" u="none" b="0" cap="none" baseline="0" sz="4222" lang="en-US" i="0">
                <a:solidFill>
                  <a:srgbClr val="3333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HULA HOOPS: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y="1781525" x="1964950"/>
            <a:ext cy="2307499" cx="7745575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0" mar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999933"/>
              </a:buClr>
              <a:buSzPct val="25000"/>
              <a:buFont typeface="Arial"/>
              <a:buNone/>
            </a:pPr>
            <a:r>
              <a:rPr strike="noStrike" u="none" b="1" cap="none" baseline="0" sz="2666" lang="en-US" i="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Tripods</a:t>
            </a:r>
          </a:p>
          <a:p>
            <a:pPr algn="l" rtl="0" lvl="0" marR="0" indent="0" mar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trike="noStrike" u="none" cap="none" baseline="0" sz="2666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This head comes in three parts: a bold word or phrase (often call caps) and two lines of deck squaring off alongside. </a:t>
            </a:r>
            <a:r>
              <a:rPr sz="2666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These are b</a:t>
            </a:r>
            <a:r>
              <a:rPr strike="noStrike" u="none" cap="none" baseline="0" sz="2666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est reserved for special features.</a:t>
            </a:r>
          </a:p>
          <a:p>
            <a:r>
              <a:t/>
            </a:r>
          </a:p>
        </p:txBody>
      </p:sp>
      <p:sp>
        <p:nvSpPr>
          <p:cNvPr id="263" name="Shape 263"/>
          <p:cNvSpPr txBox="1"/>
          <p:nvPr>
            <p:ph type="title"/>
          </p:nvPr>
        </p:nvSpPr>
        <p:spPr>
          <a:xfrm>
            <a:off y="305150" x="592674"/>
            <a:ext cy="1243800" cx="93720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z="36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Types of headlines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y="305150" x="592674"/>
            <a:ext cy="1243800" cx="93720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cap="none" baseline="0" sz="36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The </a:t>
            </a:r>
            <a:r>
              <a:rPr sz="36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b</a:t>
            </a:r>
            <a:r>
              <a:rPr strike="noStrike" u="none" cap="none" baseline="0" sz="36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asics of </a:t>
            </a:r>
            <a:r>
              <a:rPr sz="36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d</a:t>
            </a:r>
            <a:r>
              <a:rPr strike="noStrike" u="none" cap="none" baseline="0" sz="36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esign </a:t>
            </a:r>
            <a:r>
              <a:rPr sz="36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and l</a:t>
            </a:r>
            <a:r>
              <a:rPr strike="noStrike" u="none" cap="none" baseline="0" sz="36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ayout</a:t>
            </a:r>
          </a:p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1744475" x="694274"/>
            <a:ext cy="4000200" cx="92703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3555" lang="en-US">
                <a:solidFill>
                  <a:srgbClr val="333300"/>
                </a:solidFill>
              </a:rPr>
              <a:t>•</a:t>
            </a:r>
            <a:r>
              <a:rPr sz="3555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strike="noStrike" u="none" cap="none" baseline="0" sz="3555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Every designer works with three basic</a:t>
            </a:r>
          </a:p>
          <a:p>
            <a:pPr algn="l" rtl="0" lvl="0" marR="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555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 </a:t>
            </a:r>
            <a:r>
              <a:rPr strike="noStrike" u="none" cap="none" baseline="0" sz="3555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visual elements</a:t>
            </a:r>
          </a:p>
          <a:p>
            <a:pPr algn="l" rtl="0" lvl="0" marR="0" indent="0" marL="4572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sz="3111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• </a:t>
            </a:r>
            <a:r>
              <a:rPr strike="noStrike" u="none" cap="none" baseline="0" sz="3111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Copy or text (words set in type)</a:t>
            </a:r>
          </a:p>
          <a:p>
            <a:pPr algn="l" rtl="0" lvl="0" marR="0" indent="0" marL="4572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sz="3111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• </a:t>
            </a:r>
            <a:r>
              <a:rPr strike="noStrike" u="none" cap="none" baseline="0" sz="3111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Graphics or art (photographs, artwork</a:t>
            </a:r>
            <a:br>
              <a:rPr sz="3111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</a:br>
            <a:r>
              <a:rPr sz="3111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 </a:t>
            </a:r>
            <a:r>
              <a:rPr strike="noStrike" u="none" cap="none" baseline="0" sz="3111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and lines)</a:t>
            </a:r>
          </a:p>
          <a:p>
            <a:pPr algn="l" rtl="0" lvl="0" marR="0" indent="0" marL="4572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sz="3111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• </a:t>
            </a:r>
            <a:r>
              <a:rPr strike="noStrike" u="none" cap="none" baseline="0" sz="3111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White space (blank areas on the page)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7" name="Shape 2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68" name="Shape 26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714750" x="4476750"/>
            <a:ext cy="3492473" cx="2561149"/>
          </a:xfrm>
          <a:prstGeom prst="rect">
            <a:avLst/>
          </a:prstGeom>
        </p:spPr>
      </p:pic>
      <p:pic>
        <p:nvPicPr>
          <p:cNvPr id="269" name="Shape 26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714750" x="7270750"/>
            <a:ext cy="3492473" cx="2561149"/>
          </a:xfrm>
          <a:prstGeom prst="rect">
            <a:avLst/>
          </a:prstGeom>
        </p:spPr>
      </p:pic>
      <p:sp>
        <p:nvSpPr>
          <p:cNvPr id="270" name="Shape 270"/>
          <p:cNvSpPr txBox="1"/>
          <p:nvPr/>
        </p:nvSpPr>
        <p:spPr>
          <a:xfrm>
            <a:off y="4284475" x="1710950"/>
            <a:ext cy="1840074" cx="25809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r" rtl="0" lvl="0" marR="0" indent="0" marL="0">
              <a:lnSpc>
                <a:spcPct val="120192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trike="noStrike" u="none" b="1" cap="none" baseline="0" sz="2888" lang="en-US" i="0">
                <a:solidFill>
                  <a:srgbClr val="3333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Hula hoops are circling the nation this summer</a:t>
            </a:r>
          </a:p>
        </p:txBody>
      </p:sp>
      <p:sp>
        <p:nvSpPr>
          <p:cNvPr id="271" name="Shape 271"/>
          <p:cNvSpPr txBox="1"/>
          <p:nvPr/>
        </p:nvSpPr>
        <p:spPr>
          <a:xfrm>
            <a:off y="1575150" x="1964950"/>
            <a:ext cy="2713199" cx="783025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0" mar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999933"/>
              </a:buClr>
              <a:buSzPct val="25000"/>
              <a:buFont typeface="Arial"/>
              <a:buNone/>
            </a:pPr>
            <a:r>
              <a:rPr strike="noStrike" u="none" b="1" cap="none" baseline="0" sz="2200" lang="en-US" i="0"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Sidesaddle</a:t>
            </a:r>
          </a:p>
          <a:p>
            <a:pPr algn="l" rtl="0" lvl="0" marR="0" indent="-50800" marL="38100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trike="noStrike" u="none" cap="none" baseline="0" sz="2200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This style lets you park the head beside, rather than above, the story. It’s best for squeezing a story </a:t>
            </a:r>
            <a:r>
              <a:rPr sz="2200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—</a:t>
            </a:r>
            <a:r>
              <a:rPr strike="noStrike" u="none" cap="none" baseline="0" sz="2200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preferably one that’s boxed </a:t>
            </a:r>
            <a:r>
              <a:rPr sz="2200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—</a:t>
            </a:r>
            <a:r>
              <a:rPr strike="noStrike" u="none" cap="none" baseline="0" sz="2200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into a show horizontal space.</a:t>
            </a:r>
          </a:p>
          <a:p>
            <a:r>
              <a:t/>
            </a:r>
          </a:p>
        </p:txBody>
      </p:sp>
      <p:sp>
        <p:nvSpPr>
          <p:cNvPr id="272" name="Shape 272"/>
          <p:cNvSpPr txBox="1"/>
          <p:nvPr>
            <p:ph type="title"/>
          </p:nvPr>
        </p:nvSpPr>
        <p:spPr>
          <a:xfrm>
            <a:off y="305150" x="592674"/>
            <a:ext cy="1243800" cx="93720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z="36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Types of headlines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6" name="Shape 2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7" name="Shape 277"/>
          <p:cNvSpPr txBox="1"/>
          <p:nvPr>
            <p:ph idx="1" type="body"/>
          </p:nvPr>
        </p:nvSpPr>
        <p:spPr>
          <a:xfrm>
            <a:off y="1744475" x="1769175"/>
            <a:ext cy="5212625" cx="8195375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426148" marL="457200">
              <a:lnSpc>
                <a:spcPct val="10803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7258"/>
              <a:buFont typeface="Arial"/>
              <a:buChar char="•"/>
            </a:pPr>
            <a:r>
              <a:rPr strike="noStrike" u="none" cap="none" baseline="0" sz="3111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Generally, from largest to smallest as you go down the page.</a:t>
            </a:r>
          </a:p>
          <a:p>
            <a:pPr algn="l" rtl="0" lvl="0" marR="0" indent="-426148" marL="457200">
              <a:lnSpc>
                <a:spcPct val="108035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67258"/>
              <a:buFont typeface="Arial"/>
              <a:buChar char="•"/>
            </a:pPr>
            <a:r>
              <a:rPr strike="noStrike" u="none" cap="none" baseline="0" sz="3111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Page One broadsheet</a:t>
            </a:r>
          </a:p>
          <a:p>
            <a:pPr algn="l" rtl="0" lvl="1" marR="0" indent="-228600" marL="762000">
              <a:lnSpc>
                <a:spcPct val="108035"/>
              </a:lnSpc>
              <a:spcBef>
                <a:spcPts val="479"/>
              </a:spcBef>
              <a:spcAft>
                <a:spcPts val="0"/>
              </a:spcAft>
              <a:buClr>
                <a:srgbClr val="333300"/>
              </a:buClr>
              <a:buSzPct val="98765"/>
              <a:buFont typeface="Helvetica Neue"/>
              <a:buChar char="o"/>
            </a:pPr>
            <a:r>
              <a:rPr strike="noStrike" u="none" cap="none" baseline="0" sz="24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54-72 point for the main story (five or six</a:t>
            </a:r>
            <a:r>
              <a:rPr sz="2400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</a:t>
            </a:r>
            <a:r>
              <a:rPr strike="noStrike" u="none" cap="none" baseline="0" sz="24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columns wide)</a:t>
            </a:r>
          </a:p>
          <a:p>
            <a:pPr algn="l" rtl="0" lvl="1" marR="0" indent="-228600" marL="762000">
              <a:lnSpc>
                <a:spcPct val="108035"/>
              </a:lnSpc>
              <a:spcBef>
                <a:spcPts val="479"/>
              </a:spcBef>
              <a:spcAft>
                <a:spcPts val="0"/>
              </a:spcAft>
              <a:buClr>
                <a:srgbClr val="333300"/>
              </a:buClr>
              <a:buSzPct val="98765"/>
              <a:buFont typeface="Helvetica Neue"/>
              <a:buChar char="o"/>
            </a:pPr>
            <a:r>
              <a:rPr strike="noStrike" u="none" cap="none" baseline="0" sz="24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30-36 for a secondary story that is one or two</a:t>
            </a:r>
            <a:r>
              <a:rPr sz="2400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</a:t>
            </a:r>
            <a:r>
              <a:rPr strike="noStrike" u="none" cap="none" baseline="0" sz="24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columns wide</a:t>
            </a:r>
          </a:p>
          <a:p>
            <a:pPr algn="l" rtl="0" lvl="1" marR="0" indent="-228600" marL="762000">
              <a:lnSpc>
                <a:spcPct val="108035"/>
              </a:lnSpc>
              <a:spcBef>
                <a:spcPts val="479"/>
              </a:spcBef>
              <a:spcAft>
                <a:spcPts val="0"/>
              </a:spcAft>
              <a:buClr>
                <a:srgbClr val="333300"/>
              </a:buClr>
              <a:buSzPct val="98765"/>
              <a:buFont typeface="Helvetica Neue"/>
              <a:buChar char="o"/>
            </a:pPr>
            <a:r>
              <a:rPr strike="noStrike" u="none" cap="none" baseline="0" sz="24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36-42 for the next story down that is four or five</a:t>
            </a:r>
            <a:r>
              <a:rPr sz="2400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</a:t>
            </a:r>
            <a:r>
              <a:rPr strike="noStrike" u="none" cap="none" baseline="0" sz="24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columns wide</a:t>
            </a:r>
          </a:p>
          <a:p>
            <a:pPr algn="l" rtl="0" lvl="1" marR="0" indent="-228600" marL="762000">
              <a:lnSpc>
                <a:spcPct val="108035"/>
              </a:lnSpc>
              <a:spcBef>
                <a:spcPts val="479"/>
              </a:spcBef>
              <a:spcAft>
                <a:spcPts val="0"/>
              </a:spcAft>
              <a:buClr>
                <a:srgbClr val="333300"/>
              </a:buClr>
              <a:buSzPct val="98765"/>
              <a:buFont typeface="Helvetica Neue"/>
              <a:buChar char="o"/>
            </a:pPr>
            <a:r>
              <a:rPr strike="noStrike" u="none" cap="none" baseline="0" sz="24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24-30 for the next one-column head</a:t>
            </a:r>
          </a:p>
          <a:p>
            <a:pPr algn="l" rtl="0" lvl="1" marR="0" indent="-228600" marL="762000">
              <a:lnSpc>
                <a:spcPct val="108035"/>
              </a:lnSpc>
              <a:spcBef>
                <a:spcPts val="479"/>
              </a:spcBef>
              <a:spcAft>
                <a:spcPts val="0"/>
              </a:spcAft>
              <a:buClr>
                <a:srgbClr val="333300"/>
              </a:buClr>
              <a:buSzPct val="98765"/>
              <a:buFont typeface="Helvetica Neue"/>
              <a:buChar char="o"/>
            </a:pPr>
            <a:r>
              <a:rPr strike="noStrike" u="none" cap="none" baseline="0" sz="24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30-36 for the next three- or four-column headline</a:t>
            </a:r>
          </a:p>
        </p:txBody>
      </p:sp>
      <p:sp>
        <p:nvSpPr>
          <p:cNvPr id="278" name="Shape 278"/>
          <p:cNvSpPr txBox="1"/>
          <p:nvPr>
            <p:ph type="title"/>
          </p:nvPr>
        </p:nvSpPr>
        <p:spPr>
          <a:xfrm>
            <a:off y="305150" x="592674"/>
            <a:ext cy="1243800" cx="93720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z="36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How to size headlines on the page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2" name="Shape 2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3" name="Shape 283"/>
          <p:cNvSpPr txBox="1"/>
          <p:nvPr>
            <p:ph idx="1" type="body"/>
          </p:nvPr>
        </p:nvSpPr>
        <p:spPr>
          <a:xfrm>
            <a:off y="1744475" x="1769175"/>
            <a:ext cy="5212625" cx="8195375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454342" marL="45720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4583"/>
              <a:buFont typeface="Arial"/>
              <a:buChar char="•"/>
            </a:pPr>
            <a:r>
              <a:rPr strike="noStrike" u="none" cap="none" baseline="0" sz="3555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 </a:t>
            </a:r>
            <a:r>
              <a:rPr strike="noStrike" u="none" b="1" cap="none" baseline="0" sz="3555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sidebar</a:t>
            </a:r>
            <a:r>
              <a:rPr strike="noStrike" u="none" cap="none" baseline="0" sz="3555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is any short feature that accompanies a longer story.</a:t>
            </a:r>
          </a:p>
          <a:p>
            <a:pPr algn="l" rtl="0" lvl="0" marR="0" indent="-454342" marL="45720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chemeClr val="dk1"/>
              </a:buClr>
              <a:buSzPct val="164583"/>
              <a:buFont typeface="Arial"/>
              <a:buChar char="•"/>
            </a:pPr>
            <a:r>
              <a:rPr strike="noStrike" u="none" cap="none" baseline="0" sz="3555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An </a:t>
            </a:r>
            <a:r>
              <a:rPr strike="noStrike" u="none" b="1" cap="none" baseline="0" sz="3555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infographic</a:t>
            </a:r>
            <a:r>
              <a:rPr strike="noStrike" u="none" cap="none" baseline="0" sz="3555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(short for informational graphic) blends text and illustrations to convey information visually </a:t>
            </a:r>
            <a:r>
              <a:rPr sz="3555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—</a:t>
            </a:r>
            <a:r>
              <a:rPr strike="noStrike" u="none" cap="none" baseline="0" sz="3555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clarifying the facts with charts, maps or diagrams.</a:t>
            </a:r>
          </a:p>
        </p:txBody>
      </p:sp>
      <p:sp>
        <p:nvSpPr>
          <p:cNvPr id="284" name="Shape 284"/>
          <p:cNvSpPr txBox="1"/>
          <p:nvPr>
            <p:ph type="title"/>
          </p:nvPr>
        </p:nvSpPr>
        <p:spPr>
          <a:xfrm>
            <a:off y="305150" x="592674"/>
            <a:ext cy="1243800" cx="93720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z="36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Sidebars and infographics</a:t>
            </a: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8" name="Shape 2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9" name="Shape 289"/>
          <p:cNvSpPr txBox="1"/>
          <p:nvPr>
            <p:ph idx="1" type="body"/>
          </p:nvPr>
        </p:nvSpPr>
        <p:spPr>
          <a:xfrm>
            <a:off y="1744475" x="1769175"/>
            <a:ext cy="5212625" cx="3947924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426148" marL="4572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7258"/>
              <a:buFont typeface="Arial"/>
              <a:buChar char="•"/>
            </a:pPr>
            <a:r>
              <a:rPr strike="noStrike" u="none" cap="none" baseline="0" sz="3111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Fast-fact box</a:t>
            </a:r>
          </a:p>
          <a:p>
            <a:pPr algn="l" rtl="0" lvl="0" marR="0" indent="-426148" marL="4572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67258"/>
              <a:buFont typeface="Arial"/>
              <a:buChar char="•"/>
            </a:pPr>
            <a:r>
              <a:rPr strike="noStrike" u="none" cap="none" baseline="0" sz="3111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Bio box</a:t>
            </a:r>
          </a:p>
          <a:p>
            <a:pPr algn="l" rtl="0" lvl="0" marR="0" indent="-426148" marL="4572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67258"/>
              <a:buFont typeface="Arial"/>
              <a:buChar char="•"/>
            </a:pPr>
            <a:r>
              <a:rPr strike="noStrike" u="none" cap="none" baseline="0" sz="3111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List</a:t>
            </a:r>
          </a:p>
          <a:p>
            <a:pPr algn="l" rtl="0" lvl="0" marR="0" indent="-426148" marL="4572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67258"/>
              <a:buFont typeface="Arial"/>
              <a:buChar char="•"/>
            </a:pPr>
            <a:r>
              <a:rPr strike="noStrike" u="none" cap="none" baseline="0" sz="3111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Glossary</a:t>
            </a:r>
          </a:p>
          <a:p>
            <a:pPr algn="l" rtl="0" lvl="0" marR="0" indent="-426148" marL="4572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67258"/>
              <a:buFont typeface="Arial"/>
              <a:buChar char="•"/>
            </a:pPr>
            <a:r>
              <a:rPr strike="noStrike" u="none" cap="none" baseline="0" sz="3111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Checklist</a:t>
            </a:r>
          </a:p>
          <a:p>
            <a:r>
              <a:t/>
            </a:r>
          </a:p>
        </p:txBody>
      </p:sp>
      <p:sp>
        <p:nvSpPr>
          <p:cNvPr id="290" name="Shape 290"/>
          <p:cNvSpPr txBox="1"/>
          <p:nvPr>
            <p:ph idx="2" type="body"/>
          </p:nvPr>
        </p:nvSpPr>
        <p:spPr>
          <a:xfrm>
            <a:off y="1744475" x="5557650"/>
            <a:ext cy="5212499" cx="3949799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426148" marL="4572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7258"/>
              <a:buFont typeface="Arial"/>
              <a:buChar char="•"/>
            </a:pPr>
            <a:r>
              <a:rPr strike="noStrike" u="none" cap="none" baseline="0" sz="3111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Quiz</a:t>
            </a:r>
          </a:p>
          <a:p>
            <a:pPr algn="l" rtl="0" lvl="0" marR="0" indent="-426148" marL="4572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67258"/>
              <a:buFont typeface="Arial"/>
              <a:buChar char="•"/>
            </a:pPr>
            <a:r>
              <a:rPr strike="noStrike" u="none" cap="none" baseline="0" sz="3111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Q &amp; A</a:t>
            </a:r>
          </a:p>
          <a:p>
            <a:pPr algn="l" rtl="0" lvl="0" marR="0" indent="-426148" marL="4572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67258"/>
              <a:buFont typeface="Arial"/>
              <a:buChar char="•"/>
            </a:pPr>
            <a:r>
              <a:rPr strike="noStrike" u="none" cap="none" baseline="0" sz="3111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Public-opinion </a:t>
            </a:r>
            <a:r>
              <a:rPr sz="3111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p</a:t>
            </a:r>
            <a:r>
              <a:rPr strike="noStrike" u="none" cap="none" baseline="0" sz="3111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oll</a:t>
            </a:r>
          </a:p>
          <a:p>
            <a:pPr algn="l" rtl="0" lvl="0" marR="0" indent="-426148" marL="4572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67258"/>
              <a:buFont typeface="Arial"/>
              <a:buChar char="•"/>
            </a:pPr>
            <a:r>
              <a:rPr strike="noStrike" u="none" cap="none" baseline="0" sz="3111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Quote </a:t>
            </a:r>
            <a:r>
              <a:rPr sz="3111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</a:t>
            </a:r>
            <a:r>
              <a:rPr strike="noStrike" u="none" cap="none" baseline="0" sz="3111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ollection</a:t>
            </a:r>
          </a:p>
          <a:p>
            <a:r>
              <a:t/>
            </a:r>
          </a:p>
        </p:txBody>
      </p:sp>
      <p:sp>
        <p:nvSpPr>
          <p:cNvPr id="291" name="Shape 291"/>
          <p:cNvSpPr txBox="1"/>
          <p:nvPr>
            <p:ph type="title"/>
          </p:nvPr>
        </p:nvSpPr>
        <p:spPr>
          <a:xfrm>
            <a:off y="305150" x="592674"/>
            <a:ext cy="1243800" cx="93720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z="36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Types of sidebars</a:t>
            </a:r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5" name="Shape 2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6" name="Shape 296"/>
          <p:cNvSpPr txBox="1"/>
          <p:nvPr>
            <p:ph idx="1" type="body"/>
          </p:nvPr>
        </p:nvSpPr>
        <p:spPr>
          <a:xfrm>
            <a:off y="1744475" x="1769175"/>
            <a:ext cy="5212625" cx="3947924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426148" marL="4572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7258"/>
              <a:buFont typeface="Arial"/>
              <a:buChar char="•"/>
            </a:pPr>
            <a:r>
              <a:rPr strike="noStrike" u="none" cap="none" baseline="0" sz="3111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Fever </a:t>
            </a:r>
            <a:r>
              <a:rPr sz="3111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</a:t>
            </a:r>
            <a:r>
              <a:rPr strike="noStrike" u="none" cap="none" baseline="0" sz="3111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hart</a:t>
            </a:r>
          </a:p>
          <a:p>
            <a:pPr algn="l" rtl="0" lvl="0" marR="0" indent="-426148" marL="4572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67258"/>
              <a:buFont typeface="Arial"/>
              <a:buChar char="•"/>
            </a:pPr>
            <a:r>
              <a:rPr strike="noStrike" u="none" cap="none" baseline="0" sz="3111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Bar </a:t>
            </a:r>
            <a:r>
              <a:rPr sz="3111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</a:t>
            </a:r>
            <a:r>
              <a:rPr strike="noStrike" u="none" cap="none" baseline="0" sz="3111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hart</a:t>
            </a:r>
          </a:p>
          <a:p>
            <a:pPr algn="l" rtl="0" lvl="0" marR="0" indent="-426148" marL="4572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67258"/>
              <a:buFont typeface="Arial"/>
              <a:buChar char="•"/>
            </a:pPr>
            <a:r>
              <a:rPr strike="noStrike" u="none" cap="none" baseline="0" sz="3111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Pie </a:t>
            </a:r>
            <a:r>
              <a:rPr sz="3111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</a:t>
            </a:r>
            <a:r>
              <a:rPr strike="noStrike" u="none" cap="none" baseline="0" sz="3111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hart</a:t>
            </a:r>
          </a:p>
          <a:p>
            <a:pPr algn="l" rtl="0" lvl="0" marR="0" indent="-426148" marL="4572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67258"/>
              <a:buFont typeface="Arial"/>
              <a:buChar char="•"/>
            </a:pPr>
            <a:r>
              <a:rPr strike="noStrike" u="none" cap="none" baseline="0" sz="3111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Table</a:t>
            </a:r>
          </a:p>
          <a:p>
            <a:pPr algn="l" rtl="0" lvl="0" marR="0" indent="-426148" marL="4572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67258"/>
              <a:buFont typeface="Arial"/>
              <a:buChar char="•"/>
            </a:pPr>
            <a:r>
              <a:rPr strike="noStrike" u="none" cap="none" baseline="0" sz="3111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Map</a:t>
            </a:r>
          </a:p>
          <a:p>
            <a:r>
              <a:t/>
            </a:r>
          </a:p>
        </p:txBody>
      </p:sp>
      <p:sp>
        <p:nvSpPr>
          <p:cNvPr id="297" name="Shape 297"/>
          <p:cNvSpPr txBox="1"/>
          <p:nvPr>
            <p:ph idx="2" type="body"/>
          </p:nvPr>
        </p:nvSpPr>
        <p:spPr>
          <a:xfrm>
            <a:off y="1744475" x="5481450"/>
            <a:ext cy="5212499" cx="3949799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426148" marL="4572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7258"/>
              <a:buFont typeface="Arial"/>
              <a:buChar char="•"/>
            </a:pPr>
            <a:r>
              <a:rPr strike="noStrike" u="none" cap="none" baseline="0" sz="3111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Ratings</a:t>
            </a:r>
          </a:p>
          <a:p>
            <a:pPr algn="l" rtl="0" lvl="0" marR="0" indent="-426148" marL="4572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67258"/>
              <a:buFont typeface="Arial"/>
              <a:buChar char="•"/>
            </a:pPr>
            <a:r>
              <a:rPr strike="noStrike" u="none" cap="none" baseline="0" sz="3111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Timeline</a:t>
            </a:r>
          </a:p>
          <a:p>
            <a:pPr algn="l" rtl="0" lvl="0" marR="0" indent="-426148" marL="4572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67258"/>
              <a:buFont typeface="Arial"/>
              <a:buChar char="•"/>
            </a:pPr>
            <a:r>
              <a:rPr strike="noStrike" u="none" cap="none" baseline="0" sz="3111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Step-by-step </a:t>
            </a:r>
            <a:r>
              <a:rPr sz="3111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g</a:t>
            </a:r>
            <a:r>
              <a:rPr strike="noStrike" u="none" cap="none" baseline="0" sz="3111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uide</a:t>
            </a:r>
          </a:p>
          <a:p>
            <a:pPr algn="l" rtl="0" lvl="0" marR="0" indent="-426148" marL="4572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67258"/>
              <a:buFont typeface="Arial"/>
              <a:buChar char="•"/>
            </a:pPr>
            <a:r>
              <a:rPr strike="noStrike" u="none" cap="none" baseline="0" sz="3111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Diagram</a:t>
            </a:r>
          </a:p>
        </p:txBody>
      </p:sp>
      <p:sp>
        <p:nvSpPr>
          <p:cNvPr id="298" name="Shape 298"/>
          <p:cNvSpPr txBox="1"/>
          <p:nvPr>
            <p:ph type="title"/>
          </p:nvPr>
        </p:nvSpPr>
        <p:spPr>
          <a:xfrm>
            <a:off y="305150" x="592674"/>
            <a:ext cy="1243800" cx="93720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z="36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Types of infographics</a:t>
            </a: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2" name="Shape 3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3" name="Shape 303"/>
          <p:cNvSpPr txBox="1"/>
          <p:nvPr>
            <p:ph idx="1" type="body"/>
          </p:nvPr>
        </p:nvSpPr>
        <p:spPr>
          <a:xfrm>
            <a:off y="1744475" x="1769175"/>
            <a:ext cy="5503273" cx="3947924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393700" marL="4572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cap="none" baseline="0" sz="26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All stories should be shaped like rectangles or squares.</a:t>
            </a:r>
          </a:p>
          <a:p>
            <a:pPr algn="l" rtl="0" lvl="0" marR="0" indent="-393700" marL="4572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cap="none" baseline="0" sz="26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Avoid placing any graphic element in the middle of a leg of type.</a:t>
            </a:r>
          </a:p>
          <a:p>
            <a:pPr algn="l" rtl="0" lvl="0" marR="0" indent="-393700" marL="4572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cap="none" baseline="0" sz="26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Avoid placing art at the bottom of a leg of type.</a:t>
            </a:r>
          </a:p>
        </p:txBody>
      </p:sp>
      <p:sp>
        <p:nvSpPr>
          <p:cNvPr id="304" name="Shape 304"/>
          <p:cNvSpPr txBox="1"/>
          <p:nvPr>
            <p:ph idx="2" type="body"/>
          </p:nvPr>
        </p:nvSpPr>
        <p:spPr>
          <a:xfrm>
            <a:off y="1744475" x="6014850"/>
            <a:ext cy="5212625" cx="39497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393700" marL="4572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cap="none" baseline="0" sz="26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Text that wraps below a photo should be at least one inch deep.</a:t>
            </a:r>
          </a:p>
          <a:p>
            <a:pPr algn="l" rtl="0" lvl="0" marR="0" indent="-393700" marL="4572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cap="none" baseline="0" sz="26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In vertical layouts stack elements:</a:t>
            </a:r>
          </a:p>
          <a:p>
            <a:pPr algn="l" rtl="0" lvl="1" marR="0" indent="-203200" marL="762000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Clr>
                <a:srgbClr val="333300"/>
              </a:buClr>
              <a:buSzPct val="99378"/>
              <a:buFont typeface="Helvetica Neue"/>
              <a:buChar char="o"/>
            </a:pPr>
            <a:r>
              <a:rPr sz="2600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</a:t>
            </a:r>
            <a:r>
              <a:rPr strike="noStrike" u="none" cap="none" baseline="0" sz="26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Photo</a:t>
            </a:r>
          </a:p>
          <a:p>
            <a:pPr algn="l" rtl="0" lvl="1" marR="0" indent="-203200" marL="762000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Clr>
                <a:srgbClr val="333300"/>
              </a:buClr>
              <a:buSzPct val="99378"/>
              <a:buFont typeface="Helvetica Neue"/>
              <a:buChar char="o"/>
            </a:pPr>
            <a:r>
              <a:rPr sz="2600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</a:t>
            </a:r>
            <a:r>
              <a:rPr strike="noStrike" u="none" cap="none" baseline="0" sz="26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Cutline</a:t>
            </a:r>
          </a:p>
          <a:p>
            <a:pPr algn="l" rtl="0" lvl="1" marR="0" indent="-203200" marL="762000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Clr>
                <a:srgbClr val="333300"/>
              </a:buClr>
              <a:buSzPct val="99378"/>
              <a:buFont typeface="Helvetica Neue"/>
              <a:buChar char="o"/>
            </a:pPr>
            <a:r>
              <a:rPr sz="2600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</a:t>
            </a:r>
            <a:r>
              <a:rPr strike="noStrike" u="none" cap="none" baseline="0" sz="26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Headline</a:t>
            </a:r>
          </a:p>
          <a:p>
            <a:pPr algn="l" rtl="0" lvl="1" marR="0" indent="-203200" marL="762000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Clr>
                <a:srgbClr val="333300"/>
              </a:buClr>
              <a:buSzPct val="99378"/>
              <a:buFont typeface="Helvetica Neue"/>
              <a:buChar char="o"/>
            </a:pPr>
            <a:r>
              <a:rPr sz="2600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T</a:t>
            </a:r>
            <a:r>
              <a:rPr strike="noStrike" u="none" cap="none" baseline="0" sz="26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ext</a:t>
            </a:r>
          </a:p>
        </p:txBody>
      </p:sp>
      <p:sp>
        <p:nvSpPr>
          <p:cNvPr id="305" name="Shape 305"/>
          <p:cNvSpPr txBox="1"/>
          <p:nvPr>
            <p:ph type="title"/>
          </p:nvPr>
        </p:nvSpPr>
        <p:spPr>
          <a:xfrm>
            <a:off y="305150" x="592674"/>
            <a:ext cy="1243800" cx="93720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z="36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General layout guidelines</a:t>
            </a: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9" name="Shape 3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0" name="Shape 310"/>
          <p:cNvSpPr txBox="1"/>
          <p:nvPr>
            <p:ph idx="1" type="body"/>
          </p:nvPr>
        </p:nvSpPr>
        <p:spPr>
          <a:xfrm>
            <a:off y="1747925" x="1769600"/>
            <a:ext cy="5923925" cx="4027223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406400" marL="4572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Every page should have a dominant piece of art.</a:t>
            </a:r>
          </a:p>
          <a:p>
            <a:pPr algn="l" rtl="0" lvl="0" marR="0" indent="-406400" marL="4572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 well-designed page is usually at least one-third art.</a:t>
            </a:r>
          </a:p>
          <a:p>
            <a:pPr algn="l" rtl="0" lvl="0" marR="0" indent="-406400" marL="4572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Avoid </a:t>
            </a:r>
            <a:r>
              <a:rPr sz="2800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placing</a:t>
            </a: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a photo or box directly on top of an ad.</a:t>
            </a:r>
          </a:p>
        </p:txBody>
      </p:sp>
      <p:sp>
        <p:nvSpPr>
          <p:cNvPr id="311" name="Shape 311"/>
          <p:cNvSpPr txBox="1"/>
          <p:nvPr>
            <p:ph idx="2" type="body"/>
          </p:nvPr>
        </p:nvSpPr>
        <p:spPr>
          <a:xfrm>
            <a:off y="1744475" x="6014850"/>
            <a:ext cy="5212625" cx="39497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406400" marL="4572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Avoid boxing stories just to keep headlines from butting; it’s best to box stories only if they’re special or different.</a:t>
            </a:r>
          </a:p>
        </p:txBody>
      </p:sp>
      <p:sp>
        <p:nvSpPr>
          <p:cNvPr id="312" name="Shape 312"/>
          <p:cNvSpPr txBox="1"/>
          <p:nvPr>
            <p:ph type="title"/>
          </p:nvPr>
        </p:nvSpPr>
        <p:spPr>
          <a:xfrm>
            <a:off y="305150" x="592674"/>
            <a:ext cy="1243800" cx="93720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z="36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General layout guidelines</a:t>
            </a:r>
          </a:p>
        </p:txBody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6" name="Shape 3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7" name="Shape 317"/>
          <p:cNvSpPr txBox="1"/>
          <p:nvPr>
            <p:ph idx="1" type="body"/>
          </p:nvPr>
        </p:nvSpPr>
        <p:spPr>
          <a:xfrm>
            <a:off y="1744475" x="1769175"/>
            <a:ext cy="5212625" cx="3947924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406400" marL="4572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The optimum depth for legs of text is between </a:t>
            </a:r>
            <a:r>
              <a:rPr sz="2800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two</a:t>
            </a: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and 10 inches.</a:t>
            </a:r>
          </a:p>
          <a:p>
            <a:pPr algn="l" rtl="0" lvl="0" marR="0" indent="-406400" marL="4572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Avoid </a:t>
            </a:r>
            <a:r>
              <a:rPr sz="2800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planning</a:t>
            </a: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legs of text more than 20 picas wide, or </a:t>
            </a:r>
            <a:r>
              <a:rPr sz="2800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less</a:t>
            </a: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than 10 picas.</a:t>
            </a:r>
          </a:p>
        </p:txBody>
      </p:sp>
      <p:sp>
        <p:nvSpPr>
          <p:cNvPr id="318" name="Shape 318"/>
          <p:cNvSpPr txBox="1"/>
          <p:nvPr>
            <p:ph idx="2" type="body"/>
          </p:nvPr>
        </p:nvSpPr>
        <p:spPr>
          <a:xfrm>
            <a:off y="1744475" x="6014850"/>
            <a:ext cy="5212625" cx="39497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406400" marL="457200">
              <a:lnSpc>
                <a:spcPct val="10803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Use italics, boldface, reverse, or any other special effects in small doses.</a:t>
            </a:r>
          </a:p>
          <a:p>
            <a:pPr algn="l" rtl="0" lvl="0" marR="0" indent="-406400" marL="457200">
              <a:lnSpc>
                <a:spcPct val="108035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Type smaller than 8</a:t>
            </a:r>
            <a:r>
              <a:rPr sz="2800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-</a:t>
            </a: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point is often difficult to read. Use small type sparingly, and avoid printing it </a:t>
            </a:r>
            <a:r>
              <a:rPr sz="2800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over</a:t>
            </a: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a screen.</a:t>
            </a:r>
          </a:p>
        </p:txBody>
      </p:sp>
      <p:sp>
        <p:nvSpPr>
          <p:cNvPr id="319" name="Shape 319"/>
          <p:cNvSpPr txBox="1"/>
          <p:nvPr>
            <p:ph type="title"/>
          </p:nvPr>
        </p:nvSpPr>
        <p:spPr>
          <a:xfrm>
            <a:off y="305150" x="592674"/>
            <a:ext cy="1243800" cx="93720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z="36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General guidelines for text</a:t>
            </a:r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3" name="Shape 3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4" name="Shape 324"/>
          <p:cNvSpPr txBox="1"/>
          <p:nvPr>
            <p:ph idx="1" type="body"/>
          </p:nvPr>
        </p:nvSpPr>
        <p:spPr>
          <a:xfrm>
            <a:off y="1744475" x="1769175"/>
            <a:ext cy="5212625" cx="3947924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406400" marL="457200">
              <a:lnSpc>
                <a:spcPct val="10803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Every story needs a headline.</a:t>
            </a:r>
          </a:p>
          <a:p>
            <a:pPr algn="l" rtl="0" lvl="0" marR="0" indent="-406400" marL="457200">
              <a:lnSpc>
                <a:spcPct val="108035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Headlines get smaller as you move down the page. Smaller stories get smaller headlines.</a:t>
            </a:r>
          </a:p>
          <a:p>
            <a:pPr algn="l" rtl="0" lvl="0" marR="0" indent="-406400" marL="457200">
              <a:lnSpc>
                <a:spcPct val="108035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5-10 words is optimum for most headlines.</a:t>
            </a:r>
          </a:p>
        </p:txBody>
      </p:sp>
      <p:sp>
        <p:nvSpPr>
          <p:cNvPr id="325" name="Shape 325"/>
          <p:cNvSpPr txBox="1"/>
          <p:nvPr>
            <p:ph idx="2" type="body"/>
          </p:nvPr>
        </p:nvSpPr>
        <p:spPr>
          <a:xfrm>
            <a:off y="1744475" x="6014850"/>
            <a:ext cy="5212625" cx="39497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406400" marL="45720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Never allow an art element to come between the headline and the start of a news story.</a:t>
            </a:r>
          </a:p>
          <a:p>
            <a:pPr algn="l" rtl="0" lvl="0" marR="0" indent="-406400" marL="457200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Don’t butt headlines. </a:t>
            </a:r>
            <a:r>
              <a:rPr sz="2800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V</a:t>
            </a: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ary their sizes, styles and the number of lines.</a:t>
            </a:r>
          </a:p>
        </p:txBody>
      </p:sp>
      <p:sp>
        <p:nvSpPr>
          <p:cNvPr id="326" name="Shape 326"/>
          <p:cNvSpPr txBox="1"/>
          <p:nvPr>
            <p:ph type="title"/>
          </p:nvPr>
        </p:nvSpPr>
        <p:spPr>
          <a:xfrm>
            <a:off y="305150" x="592674"/>
            <a:ext cy="1243800" cx="93720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z="36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General guidelines for headlines</a:t>
            </a:r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0" name="Shape 3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1" name="Shape 331"/>
          <p:cNvSpPr txBox="1"/>
          <p:nvPr>
            <p:ph idx="1" type="body"/>
          </p:nvPr>
        </p:nvSpPr>
        <p:spPr>
          <a:xfrm>
            <a:off y="1744475" x="1769175"/>
            <a:ext cy="5212625" cx="3947924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406400" marL="457200">
              <a:lnSpc>
                <a:spcPct val="10803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Shoot photos of real people doing real things.</a:t>
            </a:r>
          </a:p>
          <a:p>
            <a:pPr algn="l" rtl="0" lvl="0" marR="0" indent="-406400" marL="457200">
              <a:lnSpc>
                <a:spcPct val="108035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Directional photos should face the text they accompany.</a:t>
            </a:r>
          </a:p>
          <a:p>
            <a:pPr algn="l" rtl="0" lvl="0" marR="0" indent="-406400" marL="457200">
              <a:lnSpc>
                <a:spcPct val="108035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When in doubt, run ONE big photo instead of TWO small ones.</a:t>
            </a:r>
          </a:p>
        </p:txBody>
      </p:sp>
      <p:sp>
        <p:nvSpPr>
          <p:cNvPr id="332" name="Shape 332"/>
          <p:cNvSpPr txBox="1"/>
          <p:nvPr>
            <p:ph idx="2" type="body"/>
          </p:nvPr>
        </p:nvSpPr>
        <p:spPr>
          <a:xfrm>
            <a:off y="1744475" x="6014850"/>
            <a:ext cy="5212625" cx="39497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406400" marL="457200">
              <a:lnSpc>
                <a:spcPct val="10803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When using two or more photos, make one DOMINANT - that is, substantially bigger than any competing photo.</a:t>
            </a:r>
          </a:p>
          <a:p>
            <a:pPr algn="l" rtl="0" lvl="0" marR="0" indent="-406400" marL="457200">
              <a:lnSpc>
                <a:spcPct val="108035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Try to vary the shapes and sizes of photos on a page.</a:t>
            </a:r>
          </a:p>
        </p:txBody>
      </p:sp>
      <p:sp>
        <p:nvSpPr>
          <p:cNvPr id="333" name="Shape 333"/>
          <p:cNvSpPr txBox="1"/>
          <p:nvPr>
            <p:ph type="title"/>
          </p:nvPr>
        </p:nvSpPr>
        <p:spPr>
          <a:xfrm>
            <a:off y="305150" x="592674"/>
            <a:ext cy="1243800" cx="93720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z="36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General guidelines for photos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idx="1" type="body"/>
          </p:nvPr>
        </p:nvSpPr>
        <p:spPr>
          <a:xfrm>
            <a:off y="1321150" x="1626300"/>
            <a:ext cy="6154550" cx="7999573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>
              <a:lnSpc>
                <a:spcPct val="1078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2800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• </a:t>
            </a:r>
            <a:r>
              <a:rPr strike="noStrike" u="none" b="1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The physical size of the page is its page</a:t>
            </a:r>
            <a:br>
              <a:rPr b="1" sz="2800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</a:br>
            <a:r>
              <a:rPr b="1" sz="2800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  </a:t>
            </a:r>
            <a:r>
              <a:rPr strike="noStrike" u="none" b="1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format.</a:t>
            </a:r>
          </a:p>
          <a:p>
            <a:pPr algn="l" rtl="0" lvl="1" marR="0" indent="-203200" marL="762000">
              <a:lnSpc>
                <a:spcPct val="108035"/>
              </a:lnSpc>
              <a:spcBef>
                <a:spcPts val="563"/>
              </a:spcBef>
              <a:spcAft>
                <a:spcPts val="0"/>
              </a:spcAft>
              <a:buClr>
                <a:srgbClr val="333300"/>
              </a:buClr>
              <a:buSzPct val="101449"/>
              <a:buFont typeface="Helvetica Neue"/>
              <a:buChar char="○"/>
            </a:pPr>
            <a:r>
              <a:rPr strike="noStrike" u="none" cap="none" baseline="0" sz="20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Most city newspapers (dailies) use the </a:t>
            </a:r>
            <a:r>
              <a:rPr strike="noStrike" cap="none" baseline="0" sz="20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broadsheet</a:t>
            </a:r>
            <a:r>
              <a:rPr strike="noStrike" u="none" cap="none" baseline="0" sz="20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format (14 by 22 inches)</a:t>
            </a:r>
            <a:r>
              <a:rPr sz="2000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.</a:t>
            </a:r>
            <a:r>
              <a:rPr strike="noStrike" u="none" cap="none" baseline="0" sz="20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</a:t>
            </a:r>
          </a:p>
          <a:p>
            <a:pPr algn="l" rtl="0" lvl="1" marR="0" indent="-203200" marL="762000">
              <a:lnSpc>
                <a:spcPct val="108035"/>
              </a:lnSpc>
              <a:spcBef>
                <a:spcPts val="563"/>
              </a:spcBef>
              <a:spcAft>
                <a:spcPts val="0"/>
              </a:spcAft>
              <a:buClr>
                <a:srgbClr val="333300"/>
              </a:buClr>
              <a:buSzPct val="101449"/>
              <a:buFont typeface="Helvetica Neue"/>
              <a:buChar char="○"/>
            </a:pPr>
            <a:r>
              <a:rPr strike="noStrike" u="none" cap="none" baseline="0" sz="20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</a:t>
            </a:r>
            <a:r>
              <a:rPr sz="2000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tudent</a:t>
            </a:r>
            <a:r>
              <a:rPr strike="noStrike" u="none" cap="none" baseline="0" sz="20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newspapers typically use the tabloid format, which is approximately 11 by 17 inches.</a:t>
            </a:r>
          </a:p>
          <a:p>
            <a:r>
              <a:t/>
            </a:r>
          </a:p>
          <a:p>
            <a:pPr algn="l" rtl="0" lvl="0" marR="0">
              <a:lnSpc>
                <a:spcPct val="107812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b="1" sz="2800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• </a:t>
            </a:r>
            <a:r>
              <a:rPr strike="noStrike" u="none" b="1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The format will, generally, dictate the width</a:t>
            </a:r>
            <a:br>
              <a:rPr b="1" sz="2800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</a:br>
            <a:r>
              <a:rPr b="1" sz="2800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  </a:t>
            </a:r>
            <a:r>
              <a:rPr strike="noStrike" u="none" b="1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of your columns.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44" name="Shape 44"/>
          <p:cNvSpPr txBox="1"/>
          <p:nvPr>
            <p:ph type="title"/>
          </p:nvPr>
        </p:nvSpPr>
        <p:spPr>
          <a:xfrm>
            <a:off y="305150" x="592674"/>
            <a:ext cy="1243800" cx="93720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z="36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Formats and grids</a:t>
            </a:r>
          </a:p>
        </p:txBody>
      </p: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7" name="Shape 3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8" name="Shape 338"/>
          <p:cNvSpPr txBox="1"/>
          <p:nvPr>
            <p:ph idx="1" type="body"/>
          </p:nvPr>
        </p:nvSpPr>
        <p:spPr>
          <a:xfrm>
            <a:off y="1744475" x="1769175"/>
            <a:ext cy="5212625" cx="3947924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406400" marL="457200">
              <a:lnSpc>
                <a:spcPct val="10803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To avoid confusion, run one cutline per photo; each cutline should “touch” the photo it describes.</a:t>
            </a:r>
          </a:p>
          <a:p>
            <a:pPr algn="l" rtl="0" lvl="0" marR="0" indent="-406400" marL="457200">
              <a:lnSpc>
                <a:spcPct val="108035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When cutlines run beside photos, they should be at least </a:t>
            </a:r>
            <a:r>
              <a:rPr sz="2800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six</a:t>
            </a: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picas wide.</a:t>
            </a:r>
          </a:p>
        </p:txBody>
      </p:sp>
      <p:sp>
        <p:nvSpPr>
          <p:cNvPr id="339" name="Shape 339"/>
          <p:cNvSpPr txBox="1"/>
          <p:nvPr>
            <p:ph idx="2" type="body"/>
          </p:nvPr>
        </p:nvSpPr>
        <p:spPr>
          <a:xfrm>
            <a:off y="1744475" x="6014850"/>
            <a:ext cy="5212625" cx="39497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406400" marL="45720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cap="none" baseline="0" sz="28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When cutlines run below photos, square them off as evenly as possible on both sides of the photo. They should not extend beyond either edge of the photo.</a:t>
            </a:r>
          </a:p>
          <a:p>
            <a:r>
              <a:t/>
            </a:r>
          </a:p>
        </p:txBody>
      </p:sp>
      <p:sp>
        <p:nvSpPr>
          <p:cNvPr id="340" name="Shape 340"/>
          <p:cNvSpPr txBox="1"/>
          <p:nvPr>
            <p:ph type="title"/>
          </p:nvPr>
        </p:nvSpPr>
        <p:spPr>
          <a:xfrm>
            <a:off y="305150" x="592674"/>
            <a:ext cy="1243800" cx="93720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z="36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General guidelines for cutlines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y="1744475" x="1769175"/>
            <a:ext cy="5212625" cx="8195375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trike="noStrike" u="none" cap="none" baseline="0" sz="3555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Most graphic designers use the following measurement units:</a:t>
            </a:r>
          </a:p>
          <a:p>
            <a:pPr algn="l" rtl="0" lvl="0" marR="0" indent="0" marL="4572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sz="3111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• </a:t>
            </a:r>
            <a:r>
              <a:rPr strike="noStrike" u="none" cap="none" baseline="0" sz="3111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1 inch = 6 picas</a:t>
            </a:r>
          </a:p>
          <a:p>
            <a:pPr algn="l" rtl="0" lvl="0" marR="0" indent="0" marL="4572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sz="3111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• </a:t>
            </a:r>
            <a:r>
              <a:rPr strike="noStrike" u="none" cap="none" baseline="0" sz="3111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1 pica = 12 points</a:t>
            </a:r>
          </a:p>
          <a:p>
            <a:pPr algn="l" rtl="0" lvl="0" marR="0" indent="0" marL="4572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sz="3111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• </a:t>
            </a:r>
            <a:r>
              <a:rPr strike="noStrike" u="none" cap="none" baseline="0" sz="3111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1 inch = 72 points</a:t>
            </a:r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y="305150" x="592674"/>
            <a:ext cy="1243800" cx="93720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z="36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Measurement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idx="1" type="body"/>
          </p:nvPr>
        </p:nvSpPr>
        <p:spPr>
          <a:xfrm>
            <a:off y="1744475" x="1388175"/>
            <a:ext cy="5212499" cx="81954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>
              <a:lnSpc>
                <a:spcPct val="10803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trike="noStrike" u="none" cap="none" baseline="0" sz="3111" lang="en-US" i="0">
                <a:solidFill>
                  <a:srgbClr val="3333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Dominance</a:t>
            </a:r>
          </a:p>
          <a:p>
            <a:pPr algn="l" rtl="0" lvl="0" marR="0" indent="-381000" marL="457200">
              <a:lnSpc>
                <a:spcPct val="108035"/>
              </a:lnSpc>
              <a:spcBef>
                <a:spcPts val="479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cap="none" baseline="0" sz="2400" lang="en-US" i="0">
                <a:solidFill>
                  <a:srgbClr val="3333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Every single page and every double-page spread should have one dominant element.</a:t>
            </a:r>
          </a:p>
          <a:p>
            <a:pPr algn="l" rtl="0" lvl="0" marR="0" indent="-381000" marL="457200">
              <a:lnSpc>
                <a:spcPct val="108035"/>
              </a:lnSpc>
              <a:spcBef>
                <a:spcPts val="479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cap="none" baseline="0" sz="2400" lang="en-US" i="0">
                <a:solidFill>
                  <a:srgbClr val="3333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 dominant element is about 2.5 times larger than any other element on the spread.</a:t>
            </a:r>
          </a:p>
          <a:p>
            <a:pPr algn="l" rtl="0" lvl="0" marR="0" indent="-381000" marL="457200">
              <a:lnSpc>
                <a:spcPct val="108035"/>
              </a:lnSpc>
              <a:spcBef>
                <a:spcPts val="479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cap="none" baseline="0" sz="2400" lang="en-US" i="0">
                <a:solidFill>
                  <a:srgbClr val="3333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dominant element serves as </a:t>
            </a:r>
            <a:r>
              <a:rPr sz="2400" lang="en-US">
                <a:solidFill>
                  <a:srgbClr val="333300"/>
                </a:solidFill>
                <a:rtl val="0"/>
              </a:rPr>
              <a:t>the</a:t>
            </a:r>
            <a:r>
              <a:rPr strike="noStrike" u="none" cap="none" baseline="0" sz="2400" lang="en-US" i="0">
                <a:solidFill>
                  <a:srgbClr val="3333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visual “entry point” to the page.</a:t>
            </a:r>
          </a:p>
          <a:p>
            <a:pPr algn="l" rtl="0" lvl="0" marR="0" indent="-381000" marL="457200">
              <a:lnSpc>
                <a:spcPct val="108035"/>
              </a:lnSpc>
              <a:spcBef>
                <a:spcPts val="479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-US">
                <a:solidFill>
                  <a:srgbClr val="333300"/>
                </a:solidFill>
                <a:rtl val="0"/>
              </a:rPr>
              <a:t>The action in a dominant photo</a:t>
            </a:r>
            <a:r>
              <a:rPr strike="noStrike" u="none" cap="none" baseline="0" sz="2400" lang="en-US" i="0">
                <a:solidFill>
                  <a:srgbClr val="3333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should face into the spread rather than off the page.</a:t>
            </a:r>
          </a:p>
          <a:p>
            <a:pPr algn="l" rtl="0" lvl="0" marR="0" indent="-381000" marL="457200">
              <a:lnSpc>
                <a:spcPct val="108035"/>
              </a:lnSpc>
              <a:spcBef>
                <a:spcPts val="479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cap="none" baseline="0" sz="2400" lang="en-US" i="0">
                <a:solidFill>
                  <a:srgbClr val="3333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Without a dominant, the reader’s eye will either bounce around from element to element or the reader will skip the page a</a:t>
            </a:r>
            <a:r>
              <a:rPr sz="2400" lang="en-US">
                <a:solidFill>
                  <a:srgbClr val="333300"/>
                </a:solidFill>
                <a:rtl val="0"/>
              </a:rPr>
              <a:t>lt</a:t>
            </a:r>
            <a:r>
              <a:rPr strike="noStrike" u="none" cap="none" baseline="0" sz="2400" lang="en-US" i="0">
                <a:solidFill>
                  <a:srgbClr val="3333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ogether.</a:t>
            </a:r>
          </a:p>
        </p:txBody>
      </p:sp>
      <p:sp>
        <p:nvSpPr>
          <p:cNvPr id="56" name="Shape 56"/>
          <p:cNvSpPr txBox="1"/>
          <p:nvPr>
            <p:ph type="title"/>
          </p:nvPr>
        </p:nvSpPr>
        <p:spPr>
          <a:xfrm>
            <a:off y="305150" x="592674"/>
            <a:ext cy="1243800" cx="93720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z="36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Principles of design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2540700" x="7738850"/>
            <a:ext cy="2728025" cx="2340299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cap="none" baseline="0" sz="3466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What’s it called?</a:t>
            </a:r>
          </a:p>
        </p:txBody>
      </p:sp>
      <p:pic>
        <p:nvPicPr>
          <p:cNvPr id="62" name="Shape 6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53975" x="3640650"/>
            <a:ext cy="7281325" cx="3968750"/>
          </a:xfrm>
          <a:prstGeom prst="rect">
            <a:avLst/>
          </a:prstGeom>
        </p:spPr>
      </p:pic>
      <p:sp>
        <p:nvSpPr>
          <p:cNvPr id="63" name="Shape 63"/>
          <p:cNvSpPr txBox="1"/>
          <p:nvPr/>
        </p:nvSpPr>
        <p:spPr>
          <a:xfrm>
            <a:off y="559150" x="1287625"/>
            <a:ext cy="381349" cx="1649573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r" rtl="0" lvl="0" marR="0" indent="0" marL="0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teasers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y="520375" x="7815050"/>
            <a:ext cy="381300" cx="2072999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0" marL="0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flag/nameplate</a:t>
            </a:r>
          </a:p>
        </p:txBody>
      </p:sp>
      <p:pic>
        <p:nvPicPr>
          <p:cNvPr id="65" name="Shape 65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571500" x="3037400"/>
            <a:ext cy="465648" cx="698500"/>
          </a:xfrm>
          <a:prstGeom prst="rect">
            <a:avLst/>
          </a:prstGeom>
        </p:spPr>
      </p:pic>
      <p:pic>
        <p:nvPicPr>
          <p:cNvPr id="66" name="Shape 66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825475" x="7440075"/>
            <a:ext cy="465648" cx="783149"/>
          </a:xfrm>
          <a:prstGeom prst="rect">
            <a:avLst/>
          </a:prstGeom>
        </p:spPr>
      </p:pic>
      <p:sp>
        <p:nvSpPr>
          <p:cNvPr id="67" name="Shape 67"/>
          <p:cNvSpPr txBox="1"/>
          <p:nvPr/>
        </p:nvSpPr>
        <p:spPr>
          <a:xfrm>
            <a:off y="1672150" x="364250"/>
            <a:ext cy="381300" cx="2401499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r" rtl="0" lvl="0" marR="0" indent="0" marL="0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4-deck</a:t>
            </a:r>
            <a:r>
              <a:rPr strike="noStrike" u="none" b="0" cap="none" baseline="0" sz="2000" lang="en-US" i="0">
                <a:solidFill>
                  <a:srgbClr val="3333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strike="noStrike" u="none" b="0" cap="none" baseline="0" sz="20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headline</a:t>
            </a:r>
          </a:p>
        </p:txBody>
      </p:sp>
      <p:pic>
        <p:nvPicPr>
          <p:cNvPr id="68" name="Shape 68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672150" x="2952750"/>
            <a:ext cy="465648" cx="698500"/>
          </a:xfrm>
          <a:prstGeom prst="rect">
            <a:avLst/>
          </a:prstGeom>
        </p:spPr>
      </p:pic>
      <p:sp>
        <p:nvSpPr>
          <p:cNvPr id="69" name="Shape 69"/>
          <p:cNvSpPr txBox="1"/>
          <p:nvPr/>
        </p:nvSpPr>
        <p:spPr>
          <a:xfrm>
            <a:off y="5524350" x="862250"/>
            <a:ext cy="381300" cx="19035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r" rtl="0" lvl="0" marR="0" indent="0" marL="0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pull quote</a:t>
            </a:r>
          </a:p>
        </p:txBody>
      </p:sp>
      <p:pic>
        <p:nvPicPr>
          <p:cNvPr id="70" name="Shape 70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y="5492750" x="2952750"/>
            <a:ext cy="444500" cx="2148399"/>
          </a:xfrm>
          <a:prstGeom prst="rect">
            <a:avLst/>
          </a:prstGeom>
        </p:spPr>
      </p:pic>
      <p:sp>
        <p:nvSpPr>
          <p:cNvPr id="71" name="Shape 71"/>
          <p:cNvSpPr txBox="1"/>
          <p:nvPr/>
        </p:nvSpPr>
        <p:spPr>
          <a:xfrm>
            <a:off y="4000300" x="957387"/>
            <a:ext cy="381300" cx="19035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r" rtl="0" lvl="0" marR="0" indent="0" marL="0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cutline (caption)</a:t>
            </a:r>
          </a:p>
        </p:txBody>
      </p:sp>
      <p:pic>
        <p:nvPicPr>
          <p:cNvPr id="72" name="Shape 72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y="3968725" x="2952750"/>
            <a:ext cy="444500" cx="2148399"/>
          </a:xfrm>
          <a:prstGeom prst="rect">
            <a:avLst/>
          </a:prstGeom>
        </p:spPr>
      </p:pic>
      <p:sp>
        <p:nvSpPr>
          <p:cNvPr id="73" name="Shape 73"/>
          <p:cNvSpPr txBox="1"/>
          <p:nvPr/>
        </p:nvSpPr>
        <p:spPr>
          <a:xfrm>
            <a:off y="2222325" x="957425"/>
            <a:ext cy="381300" cx="19035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r" rtl="0" lvl="0" marR="0" indent="0" marL="0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byline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2180150" x="2952750"/>
            <a:ext cy="465648" cx="698500"/>
          </a:xfrm>
          <a:prstGeom prst="rect">
            <a:avLst/>
          </a:prstGeom>
        </p:spPr>
      </p:pic>
      <p:sp>
        <p:nvSpPr>
          <p:cNvPr id="75" name="Shape 75"/>
          <p:cNvSpPr txBox="1"/>
          <p:nvPr/>
        </p:nvSpPr>
        <p:spPr>
          <a:xfrm>
            <a:off y="5385150" x="8568950"/>
            <a:ext cy="381349" cx="1649573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0" marL="0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z="2000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j</a:t>
            </a:r>
            <a:r>
              <a:rPr strike="noStrike" u="none" b="0" cap="none" baseline="0" sz="20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umpline</a:t>
            </a:r>
          </a:p>
        </p:txBody>
      </p:sp>
      <p:pic>
        <p:nvPicPr>
          <p:cNvPr id="76" name="Shape 76"/>
          <p:cNvPicPr preferRelativeResize="0"/>
          <p:nvPr/>
        </p:nvPicPr>
        <p:blipFill>
          <a:blip r:embed="rId7"/>
          <a:stretch>
            <a:fillRect/>
          </a:stretch>
        </p:blipFill>
        <p:spPr>
          <a:xfrm>
            <a:off y="5408075" x="6413500"/>
            <a:ext cy="444500" cx="2063750"/>
          </a:xfrm>
          <a:prstGeom prst="rect">
            <a:avLst/>
          </a:prstGeom>
        </p:spPr>
      </p:pic>
      <p:sp>
        <p:nvSpPr>
          <p:cNvPr id="77" name="Shape 77"/>
          <p:cNvSpPr txBox="1"/>
          <p:nvPr/>
        </p:nvSpPr>
        <p:spPr>
          <a:xfrm>
            <a:off y="1744475" x="8484300"/>
            <a:ext cy="381349" cx="1649573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0" marL="0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standing sig</a:t>
            </a:r>
          </a:p>
        </p:txBody>
      </p:sp>
      <p:pic>
        <p:nvPicPr>
          <p:cNvPr id="78" name="Shape 78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1672150" x="7609400"/>
            <a:ext cy="465648" cx="783149"/>
          </a:xfrm>
          <a:prstGeom prst="rect">
            <a:avLst/>
          </a:prstGeom>
        </p:spPr>
      </p:pic>
      <p:sp>
        <p:nvSpPr>
          <p:cNvPr id="79" name="Shape 79"/>
          <p:cNvSpPr txBox="1"/>
          <p:nvPr/>
        </p:nvSpPr>
        <p:spPr>
          <a:xfrm>
            <a:off y="6316475" x="8230300"/>
            <a:ext cy="1218900" cx="1649699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0" marL="0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refer (refers to a related story inside)</a:t>
            </a:r>
          </a:p>
        </p:txBody>
      </p:sp>
      <p:pic>
        <p:nvPicPr>
          <p:cNvPr id="80" name="Shape 80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6582825" x="7355400"/>
            <a:ext cy="465648" cx="783149"/>
          </a:xfrm>
          <a:prstGeom prst="rect">
            <a:avLst/>
          </a:prstGeom>
        </p:spPr>
      </p:pic>
      <p:sp>
        <p:nvSpPr>
          <p:cNvPr id="81" name="Shape 81"/>
          <p:cNvSpPr txBox="1"/>
          <p:nvPr/>
        </p:nvSpPr>
        <p:spPr>
          <a:xfrm>
            <a:off y="6435000" x="1075962"/>
            <a:ext cy="991500" cx="2072999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r" rtl="0" lvl="0" marR="0" indent="0" marL="0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package (sidebar info compliments content of story)</a:t>
            </a:r>
          </a:p>
        </p:txBody>
      </p:sp>
      <p:pic>
        <p:nvPicPr>
          <p:cNvPr id="82" name="Shape 82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6752150" x="3376075"/>
            <a:ext cy="465648" cx="6985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87" name="Shape 8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53975" x="3481900"/>
            <a:ext cy="7122573" cx="3894649"/>
          </a:xfrm>
          <a:prstGeom prst="rect">
            <a:avLst/>
          </a:prstGeom>
        </p:spPr>
      </p:pic>
      <p:sp>
        <p:nvSpPr>
          <p:cNvPr id="88" name="Shape 88"/>
          <p:cNvSpPr txBox="1"/>
          <p:nvPr>
            <p:ph type="title"/>
          </p:nvPr>
        </p:nvSpPr>
        <p:spPr>
          <a:xfrm>
            <a:off y="5994375" x="7416800"/>
            <a:ext cy="1245648" cx="8197124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cap="none" baseline="0" sz="2666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What’s it</a:t>
            </a:r>
            <a:r>
              <a:rPr strike="noStrike" u="none" cap="none" baseline="0" sz="2666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called?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y="389800" x="1202950"/>
            <a:ext cy="686499" cx="1649573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r" rtl="0" lvl="0" marR="0" indent="0" marL="0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z="2000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main</a:t>
            </a:r>
            <a:r>
              <a:rPr strike="noStrike" u="none" b="0" cap="none" baseline="0" sz="20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deck with subhead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y="305150" x="8060950"/>
            <a:ext cy="381349" cx="1649573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0" marL="0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folio</a:t>
            </a:r>
          </a:p>
        </p:txBody>
      </p:sp>
      <p:pic>
        <p:nvPicPr>
          <p:cNvPr id="91" name="Shape 91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486825" x="2868075"/>
            <a:ext cy="465648" cx="698500"/>
          </a:xfrm>
          <a:prstGeom prst="rect">
            <a:avLst/>
          </a:prstGeom>
        </p:spPr>
      </p:pic>
      <p:pic>
        <p:nvPicPr>
          <p:cNvPr id="92" name="Shape 92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232825" x="7270750"/>
            <a:ext cy="465648" cx="783149"/>
          </a:xfrm>
          <a:prstGeom prst="rect">
            <a:avLst/>
          </a:prstGeom>
        </p:spPr>
      </p:pic>
      <p:sp>
        <p:nvSpPr>
          <p:cNvPr id="93" name="Shape 93"/>
          <p:cNvSpPr txBox="1"/>
          <p:nvPr/>
        </p:nvSpPr>
        <p:spPr>
          <a:xfrm>
            <a:off y="3818800" x="186950"/>
            <a:ext cy="686399" cx="25809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r" rtl="0" lvl="0" marR="0" indent="0" marL="0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6-column format (standard format)</a:t>
            </a:r>
          </a:p>
        </p:txBody>
      </p:sp>
      <p:pic>
        <p:nvPicPr>
          <p:cNvPr id="94" name="Shape 94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4042825" x="2868075"/>
            <a:ext cy="465648" cx="698500"/>
          </a:xfrm>
          <a:prstGeom prst="rect">
            <a:avLst/>
          </a:prstGeom>
        </p:spPr>
      </p:pic>
      <p:sp>
        <p:nvSpPr>
          <p:cNvPr id="95" name="Shape 95"/>
          <p:cNvSpPr txBox="1"/>
          <p:nvPr/>
        </p:nvSpPr>
        <p:spPr>
          <a:xfrm>
            <a:off y="4707800" x="8060950"/>
            <a:ext cy="381349" cx="1903575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0" marL="0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jump head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y="3038825" x="948950"/>
            <a:ext cy="381300" cx="19035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r" rtl="0" lvl="0" marR="0" indent="0" marL="0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rule line</a:t>
            </a:r>
          </a:p>
        </p:txBody>
      </p:sp>
      <p:pic>
        <p:nvPicPr>
          <p:cNvPr id="97" name="Shape 97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y="3026825" x="2868075"/>
            <a:ext cy="465648" cx="783149"/>
          </a:xfrm>
          <a:prstGeom prst="rect">
            <a:avLst/>
          </a:prstGeom>
        </p:spPr>
      </p:pic>
      <p:sp>
        <p:nvSpPr>
          <p:cNvPr id="98" name="Shape 98"/>
          <p:cNvSpPr txBox="1"/>
          <p:nvPr/>
        </p:nvSpPr>
        <p:spPr>
          <a:xfrm>
            <a:off y="5385150" x="7891625"/>
            <a:ext cy="381349" cx="1649573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0" marL="0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z="2000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</a:t>
            </a:r>
            <a:r>
              <a:rPr strike="noStrike" u="none" b="0" cap="none" baseline="0" sz="20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ull quote</a:t>
            </a:r>
          </a:p>
        </p:txBody>
      </p:sp>
      <p:pic>
        <p:nvPicPr>
          <p:cNvPr id="99" name="Shape 99"/>
          <p:cNvPicPr preferRelativeResize="0"/>
          <p:nvPr/>
        </p:nvPicPr>
        <p:blipFill>
          <a:blip r:embed="rId7"/>
          <a:stretch>
            <a:fillRect/>
          </a:stretch>
        </p:blipFill>
        <p:spPr>
          <a:xfrm>
            <a:off y="5323400" x="5736150"/>
            <a:ext cy="444500" cx="2063750"/>
          </a:xfrm>
          <a:prstGeom prst="rect">
            <a:avLst/>
          </a:prstGeom>
        </p:spPr>
      </p:pic>
      <p:sp>
        <p:nvSpPr>
          <p:cNvPr id="100" name="Shape 100"/>
          <p:cNvSpPr txBox="1"/>
          <p:nvPr/>
        </p:nvSpPr>
        <p:spPr>
          <a:xfrm>
            <a:off y="1181075" x="8145625"/>
            <a:ext cy="1697099" cx="1649699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0" marL="0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3-column photo</a:t>
            </a:r>
          </a:p>
        </p:txBody>
      </p:sp>
      <p:pic>
        <p:nvPicPr>
          <p:cNvPr id="101" name="Shape 101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1333500" x="7186075"/>
            <a:ext cy="465648" cx="783149"/>
          </a:xfrm>
          <a:prstGeom prst="rect">
            <a:avLst/>
          </a:prstGeom>
        </p:spPr>
      </p:pic>
      <p:sp>
        <p:nvSpPr>
          <p:cNvPr id="102" name="Shape 102"/>
          <p:cNvSpPr txBox="1"/>
          <p:nvPr/>
        </p:nvSpPr>
        <p:spPr>
          <a:xfrm>
            <a:off y="4961800" x="948950"/>
            <a:ext cy="381349" cx="1903575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r" rtl="0" lvl="0" marR="0" indent="0" marL="0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rgbClr val="3333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jump line</a:t>
            </a:r>
          </a:p>
        </p:txBody>
      </p:sp>
      <p:pic>
        <p:nvPicPr>
          <p:cNvPr id="103" name="Shape 103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y="4889475" x="2868075"/>
            <a:ext cy="465648" cx="783149"/>
          </a:xfrm>
          <a:prstGeom prst="rect">
            <a:avLst/>
          </a:prstGeom>
        </p:spPr>
      </p:pic>
      <p:pic>
        <p:nvPicPr>
          <p:cNvPr id="104" name="Shape 104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4720150" x="7186075"/>
            <a:ext cy="465648" cx="783149"/>
          </a:xfrm>
          <a:prstGeom prst="rect">
            <a:avLst/>
          </a:prstGeom>
        </p:spPr>
      </p:pic>
      <p:sp>
        <p:nvSpPr>
          <p:cNvPr id="105" name="Shape 105"/>
          <p:cNvSpPr txBox="1"/>
          <p:nvPr/>
        </p:nvSpPr>
        <p:spPr>
          <a:xfrm>
            <a:off y="5639150" x="1456950"/>
            <a:ext cy="1296798" cx="1395574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r" rtl="0" lvl="0" marR="0" indent="0" marL="0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4-column format (bastard measure)</a:t>
            </a:r>
          </a:p>
        </p:txBody>
      </p:sp>
      <p:pic>
        <p:nvPicPr>
          <p:cNvPr id="106" name="Shape 106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5566825" x="2952750"/>
            <a:ext cy="465648" cx="698500"/>
          </a:xfrm>
          <a:prstGeom prst="rect">
            <a:avLst/>
          </a:prstGeom>
        </p:spPr>
      </p:pic>
      <p:sp>
        <p:nvSpPr>
          <p:cNvPr id="107" name="Shape 107"/>
          <p:cNvSpPr txBox="1"/>
          <p:nvPr/>
        </p:nvSpPr>
        <p:spPr>
          <a:xfrm>
            <a:off y="1866887" x="1456950"/>
            <a:ext cy="381300" cx="1649699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r" rtl="0" lvl="0" marR="0" indent="0" marL="0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text / copy</a:t>
            </a:r>
          </a:p>
        </p:txBody>
      </p:sp>
      <p:pic>
        <p:nvPicPr>
          <p:cNvPr id="108" name="Shape 108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841475" x="3206750"/>
            <a:ext cy="465648" cx="698500"/>
          </a:xfrm>
          <a:prstGeom prst="rect">
            <a:avLst/>
          </a:prstGeom>
        </p:spPr>
      </p:pic>
      <p:sp>
        <p:nvSpPr>
          <p:cNvPr id="109" name="Shape 109"/>
          <p:cNvSpPr txBox="1"/>
          <p:nvPr/>
        </p:nvSpPr>
        <p:spPr>
          <a:xfrm>
            <a:off y="2760475" x="7976300"/>
            <a:ext cy="991648" cx="1649573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0" marL="0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gutter (white space between columns)</a:t>
            </a:r>
          </a:p>
        </p:txBody>
      </p:sp>
      <p:pic>
        <p:nvPicPr>
          <p:cNvPr id="110" name="Shape 110"/>
          <p:cNvPicPr preferRelativeResize="0"/>
          <p:nvPr/>
        </p:nvPicPr>
        <p:blipFill>
          <a:blip r:embed="rId8"/>
          <a:stretch>
            <a:fillRect/>
          </a:stretch>
        </p:blipFill>
        <p:spPr>
          <a:xfrm>
            <a:off y="2688150" x="5736150"/>
            <a:ext cy="465648" cx="1979073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 txBox="1"/>
          <p:nvPr>
            <p:ph idx="1" type="body"/>
          </p:nvPr>
        </p:nvSpPr>
        <p:spPr>
          <a:xfrm>
            <a:off y="1524000" x="1422400"/>
            <a:ext cy="5772173" cx="4511848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36195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cap="none" baseline="0" sz="21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One way to unify a page is by using consistent internal and external margins. </a:t>
            </a:r>
          </a:p>
          <a:p>
            <a:pPr algn="l" rtl="0" lvl="1" marR="0" indent="-203200" marL="762000">
              <a:lnSpc>
                <a:spcPct val="100000"/>
              </a:lnSpc>
              <a:spcBef>
                <a:spcPts val="365"/>
              </a:spcBef>
              <a:spcAft>
                <a:spcPts val="0"/>
              </a:spcAft>
              <a:buClr>
                <a:srgbClr val="333300"/>
              </a:buClr>
              <a:buSzPct val="100000"/>
              <a:buFont typeface="Helvetica Neue"/>
              <a:buChar char="o"/>
            </a:pPr>
            <a:r>
              <a:rPr strike="noStrike" u="none" cap="none" baseline="0" sz="21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Internal </a:t>
            </a:r>
            <a:r>
              <a:rPr sz="2100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m</a:t>
            </a:r>
            <a:r>
              <a:rPr strike="noStrike" u="none" cap="none" baseline="0" sz="21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argins: white space between copy and graphics.</a:t>
            </a:r>
          </a:p>
          <a:p>
            <a:pPr algn="l" rtl="0" lvl="2" marR="0" indent="-203200" marL="1143000">
              <a:lnSpc>
                <a:spcPct val="100000"/>
              </a:lnSpc>
              <a:spcBef>
                <a:spcPts val="323"/>
              </a:spcBef>
              <a:spcAft>
                <a:spcPts val="0"/>
              </a:spcAft>
              <a:buClr>
                <a:srgbClr val="333300"/>
              </a:buClr>
              <a:buSzPct val="98765"/>
              <a:buFont typeface="Helvetica Neue"/>
              <a:buChar char="▪"/>
            </a:pPr>
            <a:r>
              <a:rPr strike="noStrike" u="none" cap="none" baseline="0" sz="21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Usually </a:t>
            </a:r>
            <a:r>
              <a:rPr sz="2100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one</a:t>
            </a:r>
            <a:r>
              <a:rPr strike="noStrike" u="none" cap="none" baseline="0" sz="21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pica between elements</a:t>
            </a:r>
          </a:p>
          <a:p>
            <a:pPr algn="l" rtl="0" lvl="2" marR="0" indent="-203200" marL="1143000">
              <a:lnSpc>
                <a:spcPct val="100000"/>
              </a:lnSpc>
              <a:spcBef>
                <a:spcPts val="323"/>
              </a:spcBef>
              <a:spcAft>
                <a:spcPts val="0"/>
              </a:spcAft>
              <a:buClr>
                <a:srgbClr val="333300"/>
              </a:buClr>
              <a:buSzPct val="98765"/>
              <a:buFont typeface="Helvetica Neue"/>
              <a:buChar char="▪"/>
            </a:pPr>
            <a:r>
              <a:rPr sz="2100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It differs by publication. For example, one student</a:t>
            </a:r>
            <a:r>
              <a:rPr strike="noStrike" u="none" cap="none" baseline="0" sz="21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newspaper uses </a:t>
            </a:r>
            <a:r>
              <a:rPr sz="2100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two</a:t>
            </a:r>
            <a:r>
              <a:rPr strike="noStrike" u="none" cap="none" baseline="0" sz="21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picas between unrelated items (two different stories, stories and ads, etc.) and </a:t>
            </a:r>
            <a:r>
              <a:rPr sz="2100" lang="en-US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one</a:t>
            </a:r>
            <a:r>
              <a:rPr strike="noStrike" u="none" cap="none" baseline="0" sz="2100" lang="en-US" i="0">
                <a:solidFill>
                  <a:srgbClr val="3333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pica between related items (headline and story, photo and caption).</a:t>
            </a:r>
          </a:p>
        </p:txBody>
      </p:sp>
      <p:pic>
        <p:nvPicPr>
          <p:cNvPr id="116" name="Shape 11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677325" x="6434650"/>
            <a:ext cy="5979573" cx="3429000"/>
          </a:xfrm>
          <a:prstGeom prst="rect">
            <a:avLst/>
          </a:prstGeom>
        </p:spPr>
      </p:pic>
      <p:sp>
        <p:nvSpPr>
          <p:cNvPr id="117" name="Shape 117"/>
          <p:cNvSpPr txBox="1"/>
          <p:nvPr>
            <p:ph type="title"/>
          </p:nvPr>
        </p:nvSpPr>
        <p:spPr>
          <a:xfrm>
            <a:off y="305150" x="592674"/>
            <a:ext cy="1243800" cx="937200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z="36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Unity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