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960" y="1632"/>
      </p:cViewPr>
      <p:guideLst>
        <p:guide orient="horz" pos="2160"/>
        <p:guide pos="2880"/>
      </p:guideLst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E0FF-EE23-CF41-A976-C82FF79A50EB}" type="datetimeFigureOut">
              <a:rPr lang="en-US" smtClean="0"/>
              <a:t>1/3/14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1877A-DB93-454C-A49A-2173FF6F6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Ascender-</a:t>
            </a:r>
            <a:r>
              <a:rPr lang="en-US" baseline="0" dirty="0" smtClean="0"/>
              <a:t> any part of a lowercase letter that extends above the x-height.</a:t>
            </a:r>
            <a:endParaRPr lang="en-US" sz="18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877A-DB93-454C-A49A-2173FF6F68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8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Tracking- the adjustment of space for groups of letters and entire blocks of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877A-DB93-454C-A49A-2173FF6F68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13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part in a lowercase letter that extends above the x-height, in letters such as b, d, f, h, etc.</a:t>
            </a:r>
          </a:p>
          <a:p>
            <a:pPr rtl="0"/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imaginary line upon which the letters in a font rest.</a:t>
            </a:r>
          </a:p>
          <a:p>
            <a:pPr rtl="0"/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imaginary line that runs across the uppermost tips of standard uppercase letters in a line of text.</a:t>
            </a:r>
          </a:p>
          <a:p>
            <a:pPr rtl="0"/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enclosed or partially enclosed space within certain characters such as d, o, and s.</a:t>
            </a:r>
          </a:p>
          <a:p>
            <a:pPr rtl="0"/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part in a lowercase letter that extends below the baseline, in letters such as g, j, and y.</a:t>
            </a:r>
          </a:p>
          <a:p>
            <a:pPr rtl="0"/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refers to the horizontal space individual pairs of letters.</a:t>
            </a:r>
          </a:p>
          <a:p>
            <a:pPr rtl="0"/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vertical space between lines of text (baseline to baseline).</a:t>
            </a:r>
          </a:p>
          <a:p>
            <a:pPr rtl="0"/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imaginary line that establishes the height of the body of lowercase letters.</a:t>
            </a:r>
          </a:p>
          <a:p>
            <a:pPr rtl="0"/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a font from the </a:t>
            </a:r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capline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</a:t>
            </a:r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descender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line.</a:t>
            </a:r>
          </a:p>
          <a:p>
            <a:pPr rtl="0"/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adjustment of space for groups of letters and entire blocks of text.</a:t>
            </a:r>
          </a:p>
          <a:p>
            <a:pPr rtl="0"/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body of a font. </a:t>
            </a:r>
            <a:r>
              <a:rPr lang="en-US" sz="1200" b="0" i="0" u="none" strike="noStrike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height from the baseline to the mean line.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877A-DB93-454C-A49A-2173FF6F68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1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Baseline- an imaginary</a:t>
            </a:r>
            <a:r>
              <a:rPr lang="en-US" baseline="0" dirty="0" smtClean="0"/>
              <a:t> line upon which the letters of a font 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877A-DB93-454C-A49A-2173FF6F68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8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Capline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an </a:t>
            </a:r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imganiary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that runs across the uppermost tips of standard uppercase letters in a line of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877A-DB93-454C-A49A-2173FF6F68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8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Counter- the enclosed or partially enclosed space within certain characters such as d, o, and 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877A-DB93-454C-A49A-2173FF6F68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1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Descender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any part in a lowercase letter that extends below the baseline, in letters such as g, j, and 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877A-DB93-454C-A49A-2173FF6F68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1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Kerning- refers to the horizontal space individual pairs of letters.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877A-DB93-454C-A49A-2173FF6F68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13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Leading- the vertical space between lines of text (baseline to baseline).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877A-DB93-454C-A49A-2173FF6F68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13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 line- An imaginary line that establishes the top of the body of lowercase letters.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877A-DB93-454C-A49A-2173FF6F68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13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Size- the size of a font from the </a:t>
            </a:r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capline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</a:t>
            </a:r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descender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877A-DB93-454C-A49A-2173FF6F68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1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D1EC-6DFF-1F4A-B7AF-988E43493EAB}" type="datetimeFigureOut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7CE5-E452-DC43-B32D-B3FA250E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1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D1EC-6DFF-1F4A-B7AF-988E43493EAB}" type="datetimeFigureOut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7CE5-E452-DC43-B32D-B3FA250E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3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D1EC-6DFF-1F4A-B7AF-988E43493EAB}" type="datetimeFigureOut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7CE5-E452-DC43-B32D-B3FA250E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D1EC-6DFF-1F4A-B7AF-988E43493EAB}" type="datetimeFigureOut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7CE5-E452-DC43-B32D-B3FA250E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1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D1EC-6DFF-1F4A-B7AF-988E43493EAB}" type="datetimeFigureOut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7CE5-E452-DC43-B32D-B3FA250E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D1EC-6DFF-1F4A-B7AF-988E43493EAB}" type="datetimeFigureOut">
              <a:rPr lang="en-US" smtClean="0"/>
              <a:t>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7CE5-E452-DC43-B32D-B3FA250E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9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D1EC-6DFF-1F4A-B7AF-988E43493EAB}" type="datetimeFigureOut">
              <a:rPr lang="en-US" smtClean="0"/>
              <a:t>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7CE5-E452-DC43-B32D-B3FA250E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D1EC-6DFF-1F4A-B7AF-988E43493EAB}" type="datetimeFigureOut">
              <a:rPr lang="en-US" smtClean="0"/>
              <a:t>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7CE5-E452-DC43-B32D-B3FA250E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D1EC-6DFF-1F4A-B7AF-988E43493EAB}" type="datetimeFigureOut">
              <a:rPr lang="en-US" smtClean="0"/>
              <a:t>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7CE5-E452-DC43-B32D-B3FA250E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8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D1EC-6DFF-1F4A-B7AF-988E43493EAB}" type="datetimeFigureOut">
              <a:rPr lang="en-US" smtClean="0"/>
              <a:t>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7CE5-E452-DC43-B32D-B3FA250E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D1EC-6DFF-1F4A-B7AF-988E43493EAB}" type="datetimeFigureOut">
              <a:rPr lang="en-US" smtClean="0"/>
              <a:t>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7CE5-E452-DC43-B32D-B3FA250E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D1EC-6DFF-1F4A-B7AF-988E43493EAB}" type="datetimeFigureOut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B7CE5-E452-DC43-B32D-B3FA250E0C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halk background.t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Anatomy of type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7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3510" r="17743"/>
          <a:stretch/>
        </p:blipFill>
        <p:spPr>
          <a:xfrm>
            <a:off x="1538819" y="1917700"/>
            <a:ext cx="7122581" cy="3832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964" y="4497917"/>
            <a:ext cx="355600" cy="10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3510" r="17743"/>
          <a:stretch/>
        </p:blipFill>
        <p:spPr>
          <a:xfrm>
            <a:off x="1538819" y="1917700"/>
            <a:ext cx="7122581" cy="3832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66" y="3272367"/>
            <a:ext cx="597111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3510" r="17743"/>
          <a:stretch/>
        </p:blipFill>
        <p:spPr>
          <a:xfrm>
            <a:off x="1538819" y="1917700"/>
            <a:ext cx="7122581" cy="3832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892" y="4586816"/>
            <a:ext cx="355600" cy="7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7" y="1231900"/>
            <a:ext cx="9144000" cy="38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8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10" r="17743"/>
          <a:stretch/>
        </p:blipFill>
        <p:spPr>
          <a:xfrm>
            <a:off x="1538819" y="1917700"/>
            <a:ext cx="7122581" cy="3832805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932" y="4102100"/>
            <a:ext cx="21463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0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5016500"/>
            <a:ext cx="7912100" cy="3556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510" r="17743"/>
          <a:stretch/>
        </p:blipFill>
        <p:spPr>
          <a:xfrm>
            <a:off x="1538819" y="1917700"/>
            <a:ext cx="7122581" cy="3832805"/>
          </a:xfrm>
        </p:spPr>
      </p:pic>
    </p:spTree>
    <p:extLst>
      <p:ext uri="{BB962C8B-B14F-4D97-AF65-F5344CB8AC3E}">
        <p14:creationId xmlns:p14="http://schemas.microsoft.com/office/powerpoint/2010/main" val="271891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10" r="17743"/>
          <a:stretch/>
        </p:blipFill>
        <p:spPr>
          <a:xfrm>
            <a:off x="1538819" y="1917700"/>
            <a:ext cx="7122581" cy="383280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226560"/>
            <a:ext cx="79121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9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3510" r="17743"/>
          <a:stretch/>
        </p:blipFill>
        <p:spPr>
          <a:xfrm>
            <a:off x="1538819" y="1917700"/>
            <a:ext cx="7122581" cy="3832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180" y="4894580"/>
            <a:ext cx="47879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0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3510" r="17743"/>
          <a:stretch/>
        </p:blipFill>
        <p:spPr>
          <a:xfrm>
            <a:off x="1538819" y="1917700"/>
            <a:ext cx="7122581" cy="3832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226" y="5556317"/>
            <a:ext cx="1892300" cy="35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750" y="5299710"/>
            <a:ext cx="393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3510" r="17743"/>
          <a:stretch/>
        </p:blipFill>
        <p:spPr>
          <a:xfrm>
            <a:off x="1538819" y="1917700"/>
            <a:ext cx="7122581" cy="3832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649" y="2879912"/>
            <a:ext cx="1257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3510" r="17743"/>
          <a:stretch/>
        </p:blipFill>
        <p:spPr>
          <a:xfrm>
            <a:off x="1528236" y="1917700"/>
            <a:ext cx="7122581" cy="3832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209" y="2607732"/>
            <a:ext cx="355600" cy="21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3510" r="17743"/>
          <a:stretch/>
        </p:blipFill>
        <p:spPr>
          <a:xfrm>
            <a:off x="1538819" y="1917700"/>
            <a:ext cx="7122581" cy="3832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4468283"/>
            <a:ext cx="79121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3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365</Words>
  <Application>Microsoft Macintosh PowerPoint</Application>
  <PresentationFormat>On-screen Show (4:3)</PresentationFormat>
  <Paragraphs>44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Anatomy of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type</dc:title>
  <dc:creator>Casandra Workman</dc:creator>
  <cp:lastModifiedBy>Casandra Workman</cp:lastModifiedBy>
  <cp:revision>14</cp:revision>
  <dcterms:created xsi:type="dcterms:W3CDTF">2014-01-04T02:08:04Z</dcterms:created>
  <dcterms:modified xsi:type="dcterms:W3CDTF">2014-01-04T03:45:46Z</dcterms:modified>
</cp:coreProperties>
</file>