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firstSlideNum="0" strictFirstAndLastChars="0" saveSubsetFonts="1" showSpecialPlsOnTitleSld="0">
  <p:sldMasterIdLst>
    <p:sldMasterId id="2147483653" r:id="rId3"/>
  </p:sldMasterIdLst>
  <p:notesMasterIdLst>
    <p:notesMasterId r:id="rId4"/>
  </p:notesMasterIdLst>
  <p:sldIdLst>
    <p:sldId id="256" r:id="rId5"/>
    <p:sldId id="257" r:id="rId6"/>
    <p:sldId id="258" r:id="rId7"/>
    <p:sldId id="259" r:id="rId8"/>
    <p:sldId id="260" r:id="rId9"/>
    <p:sldId id="261" r:id="rId10"/>
  </p:sldIdLst>
  <p:sldSz cy="6858000" cx="9144000"/>
  <p:notesSz cx="6858000" cy="9144000"/>
  <p:embeddedFontLst>
    <p:embeddedFont>
      <p:font typeface="Garamond"/>
      <p:regular r:id="rId11"/>
      <p:bold r:id="rId12"/>
      <p:italic r:id="rId13"/>
      <p:boldItalic r:id="rId14"/>
    </p:embeddedFont>
    <p:embeddedFont>
      <p:font typeface="Helvetica Neue"/>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font" Target="fonts/Garamond-regular.fntdata"/><Relationship Id="rId10" Type="http://schemas.openxmlformats.org/officeDocument/2006/relationships/slide" Target="slides/slide6.xml"/><Relationship Id="rId13" Type="http://schemas.openxmlformats.org/officeDocument/2006/relationships/font" Target="fonts/Garamond-italic.fntdata"/><Relationship Id="rId12" Type="http://schemas.openxmlformats.org/officeDocument/2006/relationships/font" Target="fonts/Garamond-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HelveticaNeue-regular.fntdata"/><Relationship Id="rId14" Type="http://schemas.openxmlformats.org/officeDocument/2006/relationships/font" Target="fonts/Garamond-boldItalic.fntdata"/><Relationship Id="rId17" Type="http://schemas.openxmlformats.org/officeDocument/2006/relationships/font" Target="fonts/HelveticaNeue-italic.fntdata"/><Relationship Id="rId16" Type="http://schemas.openxmlformats.org/officeDocument/2006/relationships/font" Target="fonts/HelveticaNeue-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HelveticaNeue-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714750" y="685800"/>
            <a:ext cx="3429300" cy="34290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Arial"/>
                <a:ea typeface="Arial"/>
                <a:cs typeface="Arial"/>
                <a:sym typeface="Arial"/>
              </a:defRPr>
            </a:lvl1pPr>
            <a:lvl2pPr indent="0" lvl="1" marL="457200" marR="0" rtl="0" algn="l">
              <a:spcBef>
                <a:spcPts val="0"/>
              </a:spcBef>
              <a:buNone/>
              <a:defRPr b="0" i="0" sz="1200" u="none" cap="none" strike="noStrike">
                <a:solidFill>
                  <a:schemeClr val="dk1"/>
                </a:solidFill>
                <a:latin typeface="Arial"/>
                <a:ea typeface="Arial"/>
                <a:cs typeface="Arial"/>
                <a:sym typeface="Arial"/>
              </a:defRPr>
            </a:lvl2pPr>
            <a:lvl3pPr indent="0" lvl="2" marL="914400" marR="0" rtl="0" algn="l">
              <a:spcBef>
                <a:spcPts val="0"/>
              </a:spcBef>
              <a:buNone/>
              <a:defRPr b="0" i="0" sz="1200" u="none" cap="none" strike="noStrike">
                <a:solidFill>
                  <a:schemeClr val="dk1"/>
                </a:solidFill>
                <a:latin typeface="Arial"/>
                <a:ea typeface="Arial"/>
                <a:cs typeface="Arial"/>
                <a:sym typeface="Arial"/>
              </a:defRPr>
            </a:lvl3pPr>
            <a:lvl4pPr indent="0" lvl="3" marL="1371600" marR="0" rtl="0" algn="l">
              <a:spcBef>
                <a:spcPts val="0"/>
              </a:spcBef>
              <a:buNone/>
              <a:defRPr b="0" i="0" sz="1200" u="none" cap="none" strike="noStrike">
                <a:solidFill>
                  <a:schemeClr val="dk1"/>
                </a:solidFill>
                <a:latin typeface="Arial"/>
                <a:ea typeface="Arial"/>
                <a:cs typeface="Arial"/>
                <a:sym typeface="Arial"/>
              </a:defRPr>
            </a:lvl4pPr>
            <a:lvl5pPr indent="0" lvl="4" marL="1828800" marR="0" rtl="0" algn="l">
              <a:spcBef>
                <a:spcPts val="0"/>
              </a:spcBef>
              <a:buNone/>
              <a:defRPr b="0" i="0" sz="1200" u="none" cap="none" strike="noStrike">
                <a:solidFill>
                  <a:schemeClr val="dk1"/>
                </a:solidFill>
                <a:latin typeface="Arial"/>
                <a:ea typeface="Arial"/>
                <a:cs typeface="Arial"/>
                <a:sym typeface="Arial"/>
              </a:defRPr>
            </a:lvl5pPr>
            <a:lvl6pPr indent="0" lvl="5" marL="2286000" marR="0" rtl="0" algn="l">
              <a:spcBef>
                <a:spcPts val="0"/>
              </a:spcBef>
              <a:buNone/>
              <a:defRPr b="0" i="0" sz="1200" u="none" cap="none" strike="noStrike">
                <a:solidFill>
                  <a:schemeClr val="dk1"/>
                </a:solidFill>
                <a:latin typeface="Arial"/>
                <a:ea typeface="Arial"/>
                <a:cs typeface="Arial"/>
                <a:sym typeface="Arial"/>
              </a:defRPr>
            </a:lvl6pPr>
            <a:lvl7pPr indent="0" lvl="6" marL="2743200" marR="0" rtl="0" algn="l">
              <a:spcBef>
                <a:spcPts val="0"/>
              </a:spcBef>
              <a:buNone/>
              <a:defRPr b="0" i="0" sz="1200" u="none" cap="none" strike="noStrike">
                <a:solidFill>
                  <a:schemeClr val="dk1"/>
                </a:solidFill>
                <a:latin typeface="Arial"/>
                <a:ea typeface="Arial"/>
                <a:cs typeface="Arial"/>
                <a:sym typeface="Arial"/>
              </a:defRPr>
            </a:lvl7pPr>
            <a:lvl8pPr indent="0" lvl="7" marL="3200400" marR="0" rtl="0" algn="l">
              <a:spcBef>
                <a:spcPts val="0"/>
              </a:spcBef>
              <a:buNone/>
              <a:defRPr b="0" i="0" sz="1200" u="none" cap="none" strike="noStrike">
                <a:solidFill>
                  <a:schemeClr val="dk1"/>
                </a:solidFill>
                <a:latin typeface="Arial"/>
                <a:ea typeface="Arial"/>
                <a:cs typeface="Arial"/>
                <a:sym typeface="Arial"/>
              </a:defRPr>
            </a:lvl8pPr>
            <a:lvl9pPr indent="0" lvl="8" marL="3657600" marR="0" rtl="0" algn="l">
              <a:spcBef>
                <a:spcPts val="0"/>
              </a:spcBef>
              <a:buNone/>
              <a:defRPr b="0" i="0" sz="12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 name="Shape 22"/>
        <p:cNvGrpSpPr/>
        <p:nvPr/>
      </p:nvGrpSpPr>
      <p:grpSpPr>
        <a:xfrm>
          <a:off x="0" y="0"/>
          <a:ext cx="0" cy="0"/>
          <a:chOff x="0" y="0"/>
          <a:chExt cx="0" cy="0"/>
        </a:xfrm>
      </p:grpSpPr>
      <p:sp>
        <p:nvSpPr>
          <p:cNvPr id="23" name="Shape 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 name="Shape 2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 name="Shape 28"/>
        <p:cNvGrpSpPr/>
        <p:nvPr/>
      </p:nvGrpSpPr>
      <p:grpSpPr>
        <a:xfrm>
          <a:off x="0" y="0"/>
          <a:ext cx="0" cy="0"/>
          <a:chOff x="0" y="0"/>
          <a:chExt cx="0" cy="0"/>
        </a:xfrm>
      </p:grpSpPr>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 name="Shape 34"/>
        <p:cNvGrpSpPr/>
        <p:nvPr/>
      </p:nvGrpSpPr>
      <p:grpSpPr>
        <a:xfrm>
          <a:off x="0" y="0"/>
          <a:ext cx="0" cy="0"/>
          <a:chOff x="0" y="0"/>
          <a:chExt cx="0" cy="0"/>
        </a:xfrm>
      </p:grpSpPr>
      <p:sp>
        <p:nvSpPr>
          <p:cNvPr id="35" name="Shape 3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6" name="Shape 36"/>
          <p:cNvSpPr/>
          <p:nvPr>
            <p:ph idx="2" type="sldImg"/>
          </p:nvPr>
        </p:nvSpPr>
        <p:spPr>
          <a:xfrm>
            <a:off x="1714750" y="685800"/>
            <a:ext cx="3429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2" name="Shape 4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7" name="Shape 4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US" sz="1100" u="none" cap="none" strike="noStrike">
                <a:solidFill>
                  <a:schemeClr val="dk1"/>
                </a:solidFill>
                <a:latin typeface="Arial"/>
                <a:ea typeface="Arial"/>
                <a:cs typeface="Arial"/>
                <a:sym typeface="Arial"/>
              </a:rPr>
              <a:t>Some editors CIRCLE all facts and then go back to check them. Others make the print much larger and read backwards to spot items that should always be checked.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53" name="Shape 5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2111123"/>
            <a:ext cx="7772400" cy="1546500"/>
          </a:xfrm>
          <a:prstGeom prst="rect">
            <a:avLst/>
          </a:prstGeom>
          <a:noFill/>
          <a:ln>
            <a:noFill/>
          </a:ln>
        </p:spPr>
        <p:txBody>
          <a:bodyPr anchorCtr="0" anchor="b" bIns="91425" lIns="91425" rIns="91425" tIns="91425"/>
          <a:lstStyle>
            <a:lvl1pPr indent="304800" lvl="0" marL="0" marR="0" rtl="0" algn="ctr">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304800" lvl="1" marL="0" marR="0" rtl="0" algn="ctr">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304800" lvl="2" marL="0" marR="0" rtl="0" algn="ctr">
              <a:spcBef>
                <a:spcPts val="0"/>
              </a:spcBef>
              <a:buClr>
                <a:schemeClr val="dk1"/>
              </a:buClr>
              <a:buFont typeface="Arial"/>
              <a:buNone/>
              <a:defRPr sz="1800"/>
            </a:lvl3pPr>
            <a:lvl4pPr indent="304800" lvl="3" marL="0" marR="0" rtl="0" algn="ctr">
              <a:spcBef>
                <a:spcPts val="0"/>
              </a:spcBef>
              <a:buClr>
                <a:schemeClr val="dk1"/>
              </a:buClr>
              <a:buFont typeface="Arial"/>
              <a:buNone/>
              <a:defRPr sz="1800"/>
            </a:lvl4pPr>
            <a:lvl5pPr indent="304800" lvl="4" marL="0" marR="0" rtl="0" algn="ctr">
              <a:spcBef>
                <a:spcPts val="0"/>
              </a:spcBef>
              <a:buClr>
                <a:schemeClr val="dk1"/>
              </a:buClr>
              <a:buFont typeface="Arial"/>
              <a:buNone/>
              <a:defRPr sz="1800"/>
            </a:lvl5pPr>
            <a:lvl6pPr indent="304800" lvl="5" marL="0" marR="0" rtl="0" algn="ctr">
              <a:spcBef>
                <a:spcPts val="0"/>
              </a:spcBef>
              <a:buClr>
                <a:schemeClr val="dk1"/>
              </a:buClr>
              <a:buFont typeface="Arial"/>
              <a:buNone/>
              <a:defRPr sz="1800"/>
            </a:lvl6pPr>
            <a:lvl7pPr indent="304800" lvl="6" marL="0" marR="0" rtl="0" algn="ctr">
              <a:spcBef>
                <a:spcPts val="0"/>
              </a:spcBef>
              <a:buClr>
                <a:schemeClr val="dk1"/>
              </a:buClr>
              <a:buFont typeface="Arial"/>
              <a:buNone/>
              <a:defRPr sz="1800"/>
            </a:lvl7pPr>
            <a:lvl8pPr indent="304800" lvl="7" marL="0" marR="0" rtl="0" algn="ctr">
              <a:spcBef>
                <a:spcPts val="0"/>
              </a:spcBef>
              <a:buClr>
                <a:schemeClr val="dk1"/>
              </a:buClr>
              <a:buFont typeface="Arial"/>
              <a:buNone/>
              <a:defRPr sz="1800"/>
            </a:lvl8pPr>
            <a:lvl9pPr indent="304800" lvl="8" marL="0" marR="0" rtl="0" algn="ctr">
              <a:spcBef>
                <a:spcPts val="0"/>
              </a:spcBef>
              <a:buClr>
                <a:schemeClr val="dk1"/>
              </a:buClr>
              <a:buFont typeface="Arial"/>
              <a:buNone/>
              <a:defRPr sz="1800"/>
            </a:lvl9pPr>
          </a:lstStyle>
          <a:p/>
        </p:txBody>
      </p:sp>
      <p:sp>
        <p:nvSpPr>
          <p:cNvPr id="10" name="Shape 10"/>
          <p:cNvSpPr txBox="1"/>
          <p:nvPr>
            <p:ph idx="1" type="subTitle"/>
          </p:nvPr>
        </p:nvSpPr>
        <p:spPr>
          <a:xfrm>
            <a:off x="685800" y="3786737"/>
            <a:ext cx="7772400" cy="10464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1pPr>
            <a:lvl2pPr indent="190500" lvl="1"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2pPr>
            <a:lvl3pPr indent="190500" lvl="2"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3pPr>
            <a:lvl4pPr indent="190500" lvl="3"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4pPr>
            <a:lvl5pPr indent="190500" lvl="4"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5pPr>
            <a:lvl6pPr indent="190500" lvl="5"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6pPr>
            <a:lvl7pPr indent="190500" lvl="6"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7pPr>
            <a:lvl8pPr indent="190500" lvl="7"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8pPr>
            <a:lvl9pPr indent="190500" lvl="8" marL="0" marR="0" rtl="0" algn="ctr">
              <a:lnSpc>
                <a:spcPct val="100000"/>
              </a:lnSpc>
              <a:spcBef>
                <a:spcPts val="0"/>
              </a:spcBef>
              <a:spcAft>
                <a:spcPts val="0"/>
              </a:spcAft>
              <a:buClr>
                <a:schemeClr val="dk2"/>
              </a:buClr>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228600" lvl="2" marL="0" marR="0" rtl="0" algn="l">
              <a:spcBef>
                <a:spcPts val="0"/>
              </a:spcBef>
              <a:buClr>
                <a:schemeClr val="dk1"/>
              </a:buClr>
              <a:buFont typeface="Arial"/>
              <a:buNone/>
              <a:defRPr sz="1800"/>
            </a:lvl3pPr>
            <a:lvl4pPr indent="228600" lvl="3" marL="0" marR="0" rtl="0" algn="l">
              <a:spcBef>
                <a:spcPts val="0"/>
              </a:spcBef>
              <a:buClr>
                <a:schemeClr val="dk1"/>
              </a:buClr>
              <a:buFont typeface="Arial"/>
              <a:buNone/>
              <a:defRPr sz="1800"/>
            </a:lvl4pPr>
            <a:lvl5pPr indent="228600" lvl="4" marL="0" marR="0" rtl="0" algn="l">
              <a:spcBef>
                <a:spcPts val="0"/>
              </a:spcBef>
              <a:buClr>
                <a:schemeClr val="dk1"/>
              </a:buClr>
              <a:buFont typeface="Arial"/>
              <a:buNone/>
              <a:defRPr sz="1800"/>
            </a:lvl5pPr>
            <a:lvl6pPr indent="228600" lvl="5" marL="0" marR="0" rtl="0" algn="l">
              <a:spcBef>
                <a:spcPts val="0"/>
              </a:spcBef>
              <a:buClr>
                <a:schemeClr val="dk1"/>
              </a:buClr>
              <a:buFont typeface="Arial"/>
              <a:buNone/>
              <a:defRPr sz="1800"/>
            </a:lvl6pPr>
            <a:lvl7pPr indent="228600" lvl="6" marL="0" marR="0" rtl="0" algn="l">
              <a:spcBef>
                <a:spcPts val="0"/>
              </a:spcBef>
              <a:buClr>
                <a:schemeClr val="dk1"/>
              </a:buClr>
              <a:buFont typeface="Arial"/>
              <a:buNone/>
              <a:defRPr sz="1800"/>
            </a:lvl7pPr>
            <a:lvl8pPr indent="228600" lvl="7" marL="0" marR="0" rtl="0" algn="l">
              <a:spcBef>
                <a:spcPts val="0"/>
              </a:spcBef>
              <a:buClr>
                <a:schemeClr val="dk1"/>
              </a:buClr>
              <a:buFont typeface="Arial"/>
              <a:buNone/>
              <a:defRPr sz="1800"/>
            </a:lvl8pPr>
            <a:lvl9pPr indent="228600" lvl="8" marL="0" marR="0" rtl="0" algn="l">
              <a:spcBef>
                <a:spcPts val="0"/>
              </a:spcBef>
              <a:buClr>
                <a:schemeClr val="dk1"/>
              </a:buClr>
              <a:buFont typeface="Arial"/>
              <a:buNone/>
              <a:defRPr sz="1800"/>
            </a:lvl9pPr>
          </a:lstStyle>
          <a:p/>
        </p:txBody>
      </p:sp>
      <p:sp>
        <p:nvSpPr>
          <p:cNvPr id="13" name="Shape 13"/>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152400" lvl="0" marL="3429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450850" lvl="1" marL="74295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914400" lvl="2" marL="11430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3pPr>
            <a:lvl4pPr indent="1371600" lvl="3" marL="16002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4pPr>
            <a:lvl5pPr indent="-114300" lvl="4" marL="20574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5pPr>
            <a:lvl6pPr indent="-114300" lvl="5" marL="25146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6pPr>
            <a:lvl7pPr indent="-114300" lvl="6" marL="29718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7pPr>
            <a:lvl8pPr indent="-114300" lvl="7" marL="34290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8pPr>
            <a:lvl9pPr indent="-114300" lvl="8" marL="38862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228600" lvl="2" marL="0" marR="0" rtl="0" algn="l">
              <a:spcBef>
                <a:spcPts val="0"/>
              </a:spcBef>
              <a:buClr>
                <a:schemeClr val="dk1"/>
              </a:buClr>
              <a:buFont typeface="Arial"/>
              <a:buNone/>
              <a:defRPr sz="1800"/>
            </a:lvl3pPr>
            <a:lvl4pPr indent="228600" lvl="3" marL="0" marR="0" rtl="0" algn="l">
              <a:spcBef>
                <a:spcPts val="0"/>
              </a:spcBef>
              <a:buClr>
                <a:schemeClr val="dk1"/>
              </a:buClr>
              <a:buFont typeface="Arial"/>
              <a:buNone/>
              <a:defRPr sz="1800"/>
            </a:lvl4pPr>
            <a:lvl5pPr indent="228600" lvl="4" marL="0" marR="0" rtl="0" algn="l">
              <a:spcBef>
                <a:spcPts val="0"/>
              </a:spcBef>
              <a:buClr>
                <a:schemeClr val="dk1"/>
              </a:buClr>
              <a:buFont typeface="Arial"/>
              <a:buNone/>
              <a:defRPr sz="1800"/>
            </a:lvl5pPr>
            <a:lvl6pPr indent="228600" lvl="5" marL="0" marR="0" rtl="0" algn="l">
              <a:spcBef>
                <a:spcPts val="0"/>
              </a:spcBef>
              <a:buClr>
                <a:schemeClr val="dk1"/>
              </a:buClr>
              <a:buFont typeface="Arial"/>
              <a:buNone/>
              <a:defRPr sz="1800"/>
            </a:lvl6pPr>
            <a:lvl7pPr indent="228600" lvl="6" marL="0" marR="0" rtl="0" algn="l">
              <a:spcBef>
                <a:spcPts val="0"/>
              </a:spcBef>
              <a:buClr>
                <a:schemeClr val="dk1"/>
              </a:buClr>
              <a:buFont typeface="Arial"/>
              <a:buNone/>
              <a:defRPr sz="1800"/>
            </a:lvl7pPr>
            <a:lvl8pPr indent="228600" lvl="7" marL="0" marR="0" rtl="0" algn="l">
              <a:spcBef>
                <a:spcPts val="0"/>
              </a:spcBef>
              <a:buClr>
                <a:schemeClr val="dk1"/>
              </a:buClr>
              <a:buFont typeface="Arial"/>
              <a:buNone/>
              <a:defRPr sz="1800"/>
            </a:lvl8pPr>
            <a:lvl9pPr indent="228600" lvl="8" marL="0" marR="0" rtl="0" algn="l">
              <a:spcBef>
                <a:spcPts val="0"/>
              </a:spcBef>
              <a:buClr>
                <a:schemeClr val="dk1"/>
              </a:buClr>
              <a:buFont typeface="Arial"/>
              <a:buNone/>
              <a:defRPr sz="1800"/>
            </a:lvl9pPr>
          </a:lstStyle>
          <a:p/>
        </p:txBody>
      </p:sp>
      <p:sp>
        <p:nvSpPr>
          <p:cNvPr id="16" name="Shape 16"/>
          <p:cNvSpPr txBox="1"/>
          <p:nvPr>
            <p:ph idx="1" type="body"/>
          </p:nvPr>
        </p:nvSpPr>
        <p:spPr>
          <a:xfrm>
            <a:off x="457200" y="1600200"/>
            <a:ext cx="3994500" cy="4967700"/>
          </a:xfrm>
          <a:prstGeom prst="rect">
            <a:avLst/>
          </a:prstGeom>
          <a:noFill/>
          <a:ln>
            <a:noFill/>
          </a:ln>
        </p:spPr>
        <p:txBody>
          <a:bodyPr anchorCtr="0" anchor="t" bIns="91425" lIns="91425" rIns="91425" tIns="91425"/>
          <a:lstStyle>
            <a:lvl1pPr indent="-152400" lvl="0" marL="3429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133350" lvl="1" marL="74295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76200" lvl="2" marL="11430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3pPr>
            <a:lvl4pPr indent="-114300" lvl="3" marL="16002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4pPr>
            <a:lvl5pPr indent="-114300" lvl="4" marL="20574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5pPr>
            <a:lvl6pPr indent="-114300" lvl="5" marL="25146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6pPr>
            <a:lvl7pPr indent="-114300" lvl="6" marL="29718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7pPr>
            <a:lvl8pPr indent="-114300" lvl="7" marL="34290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8pPr>
            <a:lvl9pPr indent="-114300" lvl="8" marL="38862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9pPr>
          </a:lstStyle>
          <a:p/>
        </p:txBody>
      </p:sp>
      <p:sp>
        <p:nvSpPr>
          <p:cNvPr id="17" name="Shape 17"/>
          <p:cNvSpPr txBox="1"/>
          <p:nvPr>
            <p:ph idx="2" type="body"/>
          </p:nvPr>
        </p:nvSpPr>
        <p:spPr>
          <a:xfrm>
            <a:off x="4692273" y="1600200"/>
            <a:ext cx="3994500" cy="4967700"/>
          </a:xfrm>
          <a:prstGeom prst="rect">
            <a:avLst/>
          </a:prstGeom>
          <a:noFill/>
          <a:ln>
            <a:noFill/>
          </a:ln>
        </p:spPr>
        <p:txBody>
          <a:bodyPr anchorCtr="0" anchor="t" bIns="91425" lIns="91425" rIns="91425" tIns="91425"/>
          <a:lstStyle>
            <a:lvl1pPr indent="-152400" lvl="0" marL="3429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133350" lvl="1" marL="74295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76200" lvl="2" marL="11430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3pPr>
            <a:lvl4pPr indent="-114300" lvl="3" marL="16002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4pPr>
            <a:lvl5pPr indent="-114300" lvl="4" marL="20574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5pPr>
            <a:lvl6pPr indent="-114300" lvl="5" marL="25146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6pPr>
            <a:lvl7pPr indent="-114300" lvl="6" marL="29718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7pPr>
            <a:lvl8pPr indent="-114300" lvl="7" marL="34290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8pPr>
            <a:lvl9pPr indent="-114300" lvl="8" marL="38862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228600" lvl="2" marL="0" marR="0" rtl="0" algn="l">
              <a:spcBef>
                <a:spcPts val="0"/>
              </a:spcBef>
              <a:buClr>
                <a:schemeClr val="dk1"/>
              </a:buClr>
              <a:buFont typeface="Arial"/>
              <a:buNone/>
              <a:defRPr sz="1800"/>
            </a:lvl3pPr>
            <a:lvl4pPr indent="228600" lvl="3" marL="0" marR="0" rtl="0" algn="l">
              <a:spcBef>
                <a:spcPts val="0"/>
              </a:spcBef>
              <a:buClr>
                <a:schemeClr val="dk1"/>
              </a:buClr>
              <a:buFont typeface="Arial"/>
              <a:buNone/>
              <a:defRPr sz="1800"/>
            </a:lvl4pPr>
            <a:lvl5pPr indent="228600" lvl="4" marL="0" marR="0" rtl="0" algn="l">
              <a:spcBef>
                <a:spcPts val="0"/>
              </a:spcBef>
              <a:buClr>
                <a:schemeClr val="dk1"/>
              </a:buClr>
              <a:buFont typeface="Arial"/>
              <a:buNone/>
              <a:defRPr sz="1800"/>
            </a:lvl5pPr>
            <a:lvl6pPr indent="228600" lvl="5" marL="0" marR="0" rtl="0" algn="l">
              <a:spcBef>
                <a:spcPts val="0"/>
              </a:spcBef>
              <a:buClr>
                <a:schemeClr val="dk1"/>
              </a:buClr>
              <a:buFont typeface="Arial"/>
              <a:buNone/>
              <a:defRPr sz="1800"/>
            </a:lvl6pPr>
            <a:lvl7pPr indent="228600" lvl="6" marL="0" marR="0" rtl="0" algn="l">
              <a:spcBef>
                <a:spcPts val="0"/>
              </a:spcBef>
              <a:buClr>
                <a:schemeClr val="dk1"/>
              </a:buClr>
              <a:buFont typeface="Arial"/>
              <a:buNone/>
              <a:defRPr sz="1800"/>
            </a:lvl7pPr>
            <a:lvl8pPr indent="228600" lvl="7" marL="0" marR="0" rtl="0" algn="l">
              <a:spcBef>
                <a:spcPts val="0"/>
              </a:spcBef>
              <a:buClr>
                <a:schemeClr val="dk1"/>
              </a:buClr>
              <a:buFont typeface="Arial"/>
              <a:buNone/>
              <a:defRPr sz="1800"/>
            </a:lvl8pPr>
            <a:lvl9pPr indent="228600" lvl="8" marL="0" marR="0" rtl="0" algn="l">
              <a:spcBef>
                <a:spcPts val="0"/>
              </a:spcBef>
              <a:buClr>
                <a:schemeClr val="dk1"/>
              </a:buClr>
              <a:buFont typeface="Arial"/>
              <a:buNone/>
              <a:defRPr sz="1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5875078"/>
            <a:ext cx="8229600" cy="692700"/>
          </a:xfrm>
          <a:prstGeom prst="rect">
            <a:avLst/>
          </a:prstGeom>
          <a:noFill/>
          <a:ln>
            <a:noFill/>
          </a:ln>
        </p:spPr>
        <p:txBody>
          <a:bodyPr anchorCtr="0" anchor="t" bIns="91425" lIns="91425" rIns="91425" tIns="91425"/>
          <a:lstStyle>
            <a:lvl1pPr indent="-171450" lvl="0" marL="285750" marR="0" rtl="0" algn="ctr">
              <a:lnSpc>
                <a:spcPct val="100000"/>
              </a:lnSpc>
              <a:spcBef>
                <a:spcPts val="36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133350" lvl="1" marL="74295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76200" lvl="2" marL="11430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3pPr>
            <a:lvl4pPr indent="-114300" lvl="3" marL="16002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4pPr>
            <a:lvl5pPr indent="-114300" lvl="4" marL="20574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5pPr>
            <a:lvl6pPr indent="-114300" lvl="5" marL="25146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6pPr>
            <a:lvl7pPr indent="-114300" lvl="6" marL="29718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7pPr>
            <a:lvl8pPr indent="-114300" lvl="7" marL="34290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8pPr>
            <a:lvl9pPr indent="-114300" lvl="8" marL="388620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228600" lvl="2" marL="0" marR="0" rtl="0" algn="l">
              <a:spcBef>
                <a:spcPts val="0"/>
              </a:spcBef>
              <a:buClr>
                <a:schemeClr val="dk1"/>
              </a:buClr>
              <a:buFont typeface="Arial"/>
              <a:buNone/>
              <a:defRPr sz="1800"/>
            </a:lvl3pPr>
            <a:lvl4pPr indent="228600" lvl="3" marL="0" marR="0" rtl="0" algn="l">
              <a:spcBef>
                <a:spcPts val="0"/>
              </a:spcBef>
              <a:buClr>
                <a:schemeClr val="dk1"/>
              </a:buClr>
              <a:buFont typeface="Arial"/>
              <a:buNone/>
              <a:defRPr sz="1800"/>
            </a:lvl4pPr>
            <a:lvl5pPr indent="228600" lvl="4" marL="0" marR="0" rtl="0" algn="l">
              <a:spcBef>
                <a:spcPts val="0"/>
              </a:spcBef>
              <a:buClr>
                <a:schemeClr val="dk1"/>
              </a:buClr>
              <a:buFont typeface="Arial"/>
              <a:buNone/>
              <a:defRPr sz="1800"/>
            </a:lvl5pPr>
            <a:lvl6pPr indent="228600" lvl="5" marL="0" marR="0" rtl="0" algn="l">
              <a:spcBef>
                <a:spcPts val="0"/>
              </a:spcBef>
              <a:buClr>
                <a:schemeClr val="dk1"/>
              </a:buClr>
              <a:buFont typeface="Arial"/>
              <a:buNone/>
              <a:defRPr sz="1800"/>
            </a:lvl6pPr>
            <a:lvl7pPr indent="228600" lvl="6" marL="0" marR="0" rtl="0" algn="l">
              <a:spcBef>
                <a:spcPts val="0"/>
              </a:spcBef>
              <a:buClr>
                <a:schemeClr val="dk1"/>
              </a:buClr>
              <a:buFont typeface="Arial"/>
              <a:buNone/>
              <a:defRPr sz="1800"/>
            </a:lvl7pPr>
            <a:lvl8pPr indent="228600" lvl="7" marL="0" marR="0" rtl="0" algn="l">
              <a:spcBef>
                <a:spcPts val="0"/>
              </a:spcBef>
              <a:buClr>
                <a:schemeClr val="dk1"/>
              </a:buClr>
              <a:buFont typeface="Arial"/>
              <a:buNone/>
              <a:defRPr sz="1800"/>
            </a:lvl8pPr>
            <a:lvl9pPr indent="228600" lvl="8" marL="0" marR="0" rtl="0" algn="l">
              <a:spcBef>
                <a:spcPts val="0"/>
              </a:spcBef>
              <a:buClr>
                <a:schemeClr val="dk1"/>
              </a:buClr>
              <a:buFont typeface="Arial"/>
              <a:buNone/>
              <a:defRPr sz="1800"/>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152400" lvl="0" marL="342900" marR="0" rtl="0" algn="l">
              <a:lnSpc>
                <a:spcPct val="100000"/>
              </a:lnSpc>
              <a:spcBef>
                <a:spcPts val="60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1pPr>
            <a:lvl2pPr indent="-133350" lvl="1" marL="742950" marR="0" rtl="0" algn="l">
              <a:lnSpc>
                <a:spcPct val="100000"/>
              </a:lnSpc>
              <a:spcBef>
                <a:spcPts val="48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3pPr>
            <a:lvl4pPr indent="-114300" lvl="3" marL="1600200" marR="0" rtl="0" algn="l">
              <a:lnSpc>
                <a:spcPct val="100000"/>
              </a:lnSpc>
              <a:spcBef>
                <a:spcPts val="36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4pPr>
            <a:lvl5pPr indent="-114300" lvl="4" marL="2057400" marR="0" rtl="0" algn="l">
              <a:lnSpc>
                <a:spcPct val="100000"/>
              </a:lnSpc>
              <a:spcBef>
                <a:spcPts val="36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5pPr>
            <a:lvl6pPr indent="-114300" lvl="5" marL="2514600" marR="0" rtl="0" algn="l">
              <a:lnSpc>
                <a:spcPct val="100000"/>
              </a:lnSpc>
              <a:spcBef>
                <a:spcPts val="36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6pPr>
            <a:lvl7pPr indent="-114300" lvl="6" marL="2971800" marR="0" rtl="0" algn="l">
              <a:lnSpc>
                <a:spcPct val="100000"/>
              </a:lnSpc>
              <a:spcBef>
                <a:spcPts val="36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7pPr>
            <a:lvl8pPr indent="-114300" lvl="7" marL="3429000" marR="0" rtl="0" algn="l">
              <a:lnSpc>
                <a:spcPct val="100000"/>
              </a:lnSpc>
              <a:spcBef>
                <a:spcPts val="36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8pPr>
            <a:lvl9pPr indent="-114300" lvl="8" marL="3886200" marR="0" rtl="0" algn="l">
              <a:lnSpc>
                <a:spcPct val="100000"/>
              </a:lnSpc>
              <a:spcBef>
                <a:spcPts val="360"/>
              </a:spcBef>
              <a:spcAft>
                <a:spcPts val="0"/>
              </a:spcAft>
              <a:buClr>
                <a:schemeClr val="dk1"/>
              </a:buClr>
              <a:buFont typeface="Arial"/>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3">
            <a:alphaModFix/>
          </a:blip>
          <a:stretch>
            <a:fillRect b="0" l="0" r="0" t="0"/>
          </a:stretch>
        </a:blipFill>
      </p:bgPr>
    </p:bg>
    <p:spTree>
      <p:nvGrpSpPr>
        <p:cNvPr id="25" name="Shape 25"/>
        <p:cNvGrpSpPr/>
        <p:nvPr/>
      </p:nvGrpSpPr>
      <p:grpSpPr>
        <a:xfrm>
          <a:off x="0" y="0"/>
          <a:ext cx="0" cy="0"/>
          <a:chOff x="0" y="0"/>
          <a:chExt cx="0" cy="0"/>
        </a:xfrm>
      </p:grpSpPr>
      <p:sp>
        <p:nvSpPr>
          <p:cNvPr id="26" name="Shape 26"/>
          <p:cNvSpPr txBox="1"/>
          <p:nvPr>
            <p:ph type="ctrTitle"/>
          </p:nvPr>
        </p:nvSpPr>
        <p:spPr>
          <a:xfrm>
            <a:off x="685800" y="1367311"/>
            <a:ext cx="7772400" cy="2846903"/>
          </a:xfrm>
          <a:prstGeom prst="rect">
            <a:avLst/>
          </a:prstGeom>
          <a:noFill/>
          <a:ln>
            <a:noFill/>
          </a:ln>
        </p:spPr>
        <p:txBody>
          <a:bodyPr anchorCtr="0" anchor="b" bIns="91425" lIns="91425" rIns="91425" tIns="91425">
            <a:noAutofit/>
          </a:bodyPr>
          <a:lstStyle/>
          <a:p>
            <a:pPr indent="304800" lvl="0" marL="0" marR="0" rtl="0" algn="ctr">
              <a:lnSpc>
                <a:spcPct val="100000"/>
              </a:lnSpc>
              <a:spcBef>
                <a:spcPts val="0"/>
              </a:spcBef>
              <a:spcAft>
                <a:spcPts val="0"/>
              </a:spcAft>
              <a:buClr>
                <a:schemeClr val="dk1"/>
              </a:buClr>
              <a:buSzPct val="25000"/>
              <a:buFont typeface="Garamond"/>
              <a:buNone/>
            </a:pPr>
            <a:r>
              <a:rPr b="0" i="0" lang="en-US" sz="8650" u="none" cap="none" strike="noStrike">
                <a:solidFill>
                  <a:schemeClr val="dk1"/>
                </a:solidFill>
                <a:latin typeface="Garamond"/>
                <a:ea typeface="Garamond"/>
                <a:cs typeface="Garamond"/>
                <a:sym typeface="Garamond"/>
              </a:rPr>
              <a:t>How to </a:t>
            </a:r>
            <a:r>
              <a:rPr lang="en-US" sz="8650">
                <a:solidFill>
                  <a:schemeClr val="dk1"/>
                </a:solidFill>
                <a:latin typeface="Garamond"/>
                <a:ea typeface="Garamond"/>
                <a:cs typeface="Garamond"/>
                <a:sym typeface="Garamond"/>
              </a:rPr>
              <a:t>Improve</a:t>
            </a:r>
            <a:r>
              <a:rPr b="0" i="0" lang="en-US" sz="8650" u="none" cap="none" strike="noStrike">
                <a:solidFill>
                  <a:schemeClr val="dk1"/>
                </a:solidFill>
                <a:latin typeface="Garamond"/>
                <a:ea typeface="Garamond"/>
                <a:cs typeface="Garamond"/>
                <a:sym typeface="Garamond"/>
              </a:rPr>
              <a:t> </a:t>
            </a:r>
          </a:p>
          <a:p>
            <a:pPr indent="304800" lvl="0" marL="0" marR="0" rtl="0" algn="ctr">
              <a:lnSpc>
                <a:spcPct val="100000"/>
              </a:lnSpc>
              <a:spcBef>
                <a:spcPts val="0"/>
              </a:spcBef>
              <a:spcAft>
                <a:spcPts val="0"/>
              </a:spcAft>
              <a:buClr>
                <a:schemeClr val="dk1"/>
              </a:buClr>
              <a:buSzPct val="25000"/>
              <a:buFont typeface="Garamond"/>
              <a:buNone/>
            </a:pPr>
            <a:r>
              <a:rPr b="0" i="0" lang="en-US" sz="8650" u="none" cap="none" strike="noStrike">
                <a:solidFill>
                  <a:schemeClr val="dk1"/>
                </a:solidFill>
                <a:latin typeface="Garamond"/>
                <a:ea typeface="Garamond"/>
                <a:cs typeface="Garamond"/>
                <a:sym typeface="Garamond"/>
              </a:rPr>
              <a:t>a </a:t>
            </a:r>
            <a:r>
              <a:rPr lang="en-US" sz="8650">
                <a:solidFill>
                  <a:schemeClr val="dk1"/>
                </a:solidFill>
                <a:latin typeface="Garamond"/>
                <a:ea typeface="Garamond"/>
                <a:cs typeface="Garamond"/>
                <a:sym typeface="Garamond"/>
              </a:rPr>
              <a:t>C</a:t>
            </a:r>
            <a:r>
              <a:rPr b="0" i="0" lang="en-US" sz="8650" u="none" cap="none" strike="noStrike">
                <a:solidFill>
                  <a:schemeClr val="dk1"/>
                </a:solidFill>
                <a:latin typeface="Garamond"/>
                <a:ea typeface="Garamond"/>
                <a:cs typeface="Garamond"/>
                <a:sym typeface="Garamond"/>
              </a:rPr>
              <a:t>utline </a:t>
            </a:r>
          </a:p>
        </p:txBody>
      </p:sp>
      <p:sp>
        <p:nvSpPr>
          <p:cNvPr id="27" name="Shape 27"/>
          <p:cNvSpPr txBox="1"/>
          <p:nvPr>
            <p:ph idx="1" type="subTitle"/>
          </p:nvPr>
        </p:nvSpPr>
        <p:spPr>
          <a:xfrm>
            <a:off x="685800" y="4343328"/>
            <a:ext cx="7772400" cy="6462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2"/>
              </a:buClr>
              <a:buSzPct val="25000"/>
              <a:buFont typeface="Arial"/>
              <a:buNone/>
            </a:pPr>
            <a:r>
              <a:rPr b="0" i="0" lang="en-US" sz="3000" u="none" cap="none" strike="noStrike">
                <a:solidFill>
                  <a:srgbClr val="000000"/>
                </a:solidFill>
                <a:latin typeface="Arial"/>
                <a:ea typeface="Arial"/>
                <a:cs typeface="Arial"/>
                <a:sym typeface="Arial"/>
              </a:rPr>
              <a:t>Editing</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 name="Shape 31"/>
        <p:cNvGrpSpPr/>
        <p:nvPr/>
      </p:nvGrpSpPr>
      <p:grpSpPr>
        <a:xfrm>
          <a:off x="0" y="0"/>
          <a:ext cx="0" cy="0"/>
          <a:chOff x="0" y="0"/>
          <a:chExt cx="0" cy="0"/>
        </a:xfrm>
      </p:grpSpPr>
      <p:sp>
        <p:nvSpPr>
          <p:cNvPr id="32" name="Shape 32"/>
          <p:cNvSpPr txBox="1"/>
          <p:nvPr>
            <p:ph type="title"/>
          </p:nvPr>
        </p:nvSpPr>
        <p:spPr>
          <a:xfrm>
            <a:off x="457200" y="740558"/>
            <a:ext cx="8229600" cy="677077"/>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3200" u="none" cap="none" strike="noStrike">
                <a:solidFill>
                  <a:schemeClr val="dk1"/>
                </a:solidFill>
                <a:latin typeface="Helvetica Neue"/>
                <a:ea typeface="Helvetica Neue"/>
                <a:cs typeface="Helvetica Neue"/>
                <a:sym typeface="Helvetica Neue"/>
              </a:rPr>
              <a:t>Cutlines look so short but…</a:t>
            </a:r>
          </a:p>
        </p:txBody>
      </p:sp>
      <p:sp>
        <p:nvSpPr>
          <p:cNvPr id="33" name="Shape 33"/>
          <p:cNvSpPr txBox="1"/>
          <p:nvPr>
            <p:ph idx="1" type="body"/>
          </p:nvPr>
        </p:nvSpPr>
        <p:spPr>
          <a:xfrm>
            <a:off x="457200" y="1600200"/>
            <a:ext cx="8229600" cy="3508623"/>
          </a:xfrm>
          <a:prstGeom prst="rect">
            <a:avLst/>
          </a:prstGeom>
          <a:noFill/>
          <a:ln>
            <a:noFill/>
          </a:ln>
        </p:spPr>
        <p:txBody>
          <a:bodyPr anchorCtr="0" anchor="t" bIns="91425" lIns="91425" rIns="91425" tIns="91425">
            <a:noAutofit/>
          </a:bodyPr>
          <a:lstStyle/>
          <a:p>
            <a:pPr indent="-342900" lvl="0" marL="533400" marR="0" rtl="0" algn="l">
              <a:lnSpc>
                <a:spcPct val="100000"/>
              </a:lnSpc>
              <a:spcBef>
                <a:spcPts val="0"/>
              </a:spcBef>
              <a:spcAft>
                <a:spcPts val="0"/>
              </a:spcAft>
              <a:buClr>
                <a:schemeClr val="dk1"/>
              </a:buClr>
              <a:buSzPct val="100000"/>
              <a:buFont typeface="Arial"/>
              <a:buChar char="•"/>
            </a:pPr>
            <a:r>
              <a:rPr b="0" i="0" lang="en-US" sz="2400" u="none" cap="none" strike="noStrike">
                <a:solidFill>
                  <a:srgbClr val="000000"/>
                </a:solidFill>
                <a:latin typeface="Arial"/>
                <a:ea typeface="Arial"/>
                <a:cs typeface="Arial"/>
                <a:sym typeface="Arial"/>
              </a:rPr>
              <a:t>For that very reason, they often have a surprising number of mistakes. Editors ignore them, photographers may turn them in right before deadline and not double check info, or page designers have to write them right before deadline and don’t have all the information.</a:t>
            </a:r>
          </a:p>
          <a:p>
            <a:pPr indent="-342900" lvl="0" marL="533400" marR="0" rtl="0" algn="l">
              <a:lnSpc>
                <a:spcPct val="100000"/>
              </a:lnSpc>
              <a:spcBef>
                <a:spcPts val="0"/>
              </a:spcBef>
              <a:spcAft>
                <a:spcPts val="0"/>
              </a:spcAft>
              <a:buClr>
                <a:schemeClr val="dk1"/>
              </a:buClr>
              <a:buSzPct val="100000"/>
              <a:buFont typeface="Arial"/>
              <a:buNone/>
            </a:pPr>
            <a:r>
              <a:t/>
            </a:r>
            <a:endParaRPr b="0" i="0" sz="2400" u="none" cap="none" strike="noStrike">
              <a:solidFill>
                <a:srgbClr val="000000"/>
              </a:solidFill>
              <a:latin typeface="Arial"/>
              <a:ea typeface="Arial"/>
              <a:cs typeface="Arial"/>
              <a:sym typeface="Arial"/>
            </a:endParaRPr>
          </a:p>
          <a:p>
            <a:pPr indent="-342900" lvl="0" marL="533400" marR="0" rtl="0" algn="l">
              <a:lnSpc>
                <a:spcPct val="100000"/>
              </a:lnSpc>
              <a:spcBef>
                <a:spcPts val="0"/>
              </a:spcBef>
              <a:spcAft>
                <a:spcPts val="0"/>
              </a:spcAft>
              <a:buClr>
                <a:schemeClr val="dk1"/>
              </a:buClr>
              <a:buSzPct val="100000"/>
              <a:buFont typeface="Arial"/>
              <a:buChar char="•"/>
            </a:pPr>
            <a:r>
              <a:rPr b="0" i="0" lang="en-US" sz="2400" u="none" cap="none" strike="noStrike">
                <a:solidFill>
                  <a:srgbClr val="000000"/>
                </a:solidFill>
                <a:latin typeface="Arial"/>
                <a:ea typeface="Arial"/>
                <a:cs typeface="Arial"/>
                <a:sym typeface="Arial"/>
              </a:rPr>
              <a:t>So let’s look at what cutlines should include and some of the problems they often have so we can fix them. </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 name="Shape 37"/>
        <p:cNvGrpSpPr/>
        <p:nvPr/>
      </p:nvGrpSpPr>
      <p:grpSpPr>
        <a:xfrm>
          <a:off x="0" y="0"/>
          <a:ext cx="0" cy="0"/>
          <a:chOff x="0" y="0"/>
          <a:chExt cx="0" cy="0"/>
        </a:xfrm>
      </p:grpSpPr>
      <p:sp>
        <p:nvSpPr>
          <p:cNvPr id="38" name="Shape 38"/>
          <p:cNvSpPr txBox="1"/>
          <p:nvPr>
            <p:ph type="title"/>
          </p:nvPr>
        </p:nvSpPr>
        <p:spPr>
          <a:xfrm>
            <a:off x="457200" y="652325"/>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US" sz="3200" u="none" cap="none" strike="noStrike">
                <a:solidFill>
                  <a:srgbClr val="000000"/>
                </a:solidFill>
                <a:latin typeface="Helvetica Neue"/>
                <a:ea typeface="Helvetica Neue"/>
                <a:cs typeface="Helvetica Neue"/>
                <a:sym typeface="Helvetica Neue"/>
              </a:rPr>
              <a:t>Photos and cutlines need to work together to tell stories.</a:t>
            </a:r>
            <a:br>
              <a:rPr b="1" i="0" lang="en-US" sz="1400" u="none" cap="none" strike="noStrike">
                <a:solidFill>
                  <a:srgbClr val="000000"/>
                </a:solidFill>
                <a:latin typeface="Helvetica Neue"/>
                <a:ea typeface="Helvetica Neue"/>
                <a:cs typeface="Helvetica Neue"/>
                <a:sym typeface="Helvetica Neue"/>
              </a:rPr>
            </a:br>
          </a:p>
        </p:txBody>
      </p:sp>
      <p:sp>
        <p:nvSpPr>
          <p:cNvPr id="39" name="Shape 39"/>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342900" lvl="0" marL="533400" marR="0" rtl="0" algn="l">
              <a:lnSpc>
                <a:spcPct val="100000"/>
              </a:lnSpc>
              <a:spcBef>
                <a:spcPts val="0"/>
              </a:spcBef>
              <a:spcAft>
                <a:spcPts val="0"/>
              </a:spcAft>
              <a:buClr>
                <a:schemeClr val="dk1"/>
              </a:buClr>
              <a:buSzPct val="100000"/>
              <a:buFont typeface="Arial"/>
              <a:buChar char="•"/>
            </a:pPr>
            <a:r>
              <a:rPr b="0" i="0" lang="en-US" sz="2400" u="none" cap="none" strike="noStrike">
                <a:solidFill>
                  <a:srgbClr val="000000"/>
                </a:solidFill>
                <a:latin typeface="Arial"/>
                <a:ea typeface="Arial"/>
                <a:cs typeface="Arial"/>
                <a:sym typeface="Arial"/>
              </a:rPr>
              <a:t>There’s no need to waste words stating what the photo clearly shows.</a:t>
            </a:r>
          </a:p>
          <a:p>
            <a:pPr indent="-342900" lvl="0" marL="533400" marR="0" rtl="0" algn="l">
              <a:lnSpc>
                <a:spcPct val="100000"/>
              </a:lnSpc>
              <a:spcBef>
                <a:spcPts val="0"/>
              </a:spcBef>
              <a:spcAft>
                <a:spcPts val="0"/>
              </a:spcAft>
              <a:buClr>
                <a:schemeClr val="dk1"/>
              </a:buClr>
              <a:buSzPct val="100000"/>
              <a:buFont typeface="Arial"/>
              <a:buChar char="•"/>
            </a:pPr>
            <a:r>
              <a:rPr b="0" i="0" lang="en-US" sz="2400" u="none" cap="none" strike="noStrike">
                <a:solidFill>
                  <a:srgbClr val="000000"/>
                </a:solidFill>
                <a:latin typeface="Arial"/>
                <a:ea typeface="Arial"/>
                <a:cs typeface="Arial"/>
                <a:sym typeface="Arial"/>
              </a:rPr>
              <a:t>Before you start to write (or edit) the cutline, make a list of information the photo DOESN’T show</a:t>
            </a:r>
            <a:r>
              <a:rPr lang="en-US" sz="2400"/>
              <a:t> (</a:t>
            </a:r>
            <a:r>
              <a:rPr b="0" i="0" lang="en-US" sz="2400" u="none" cap="none" strike="noStrike">
                <a:solidFill>
                  <a:srgbClr val="000000"/>
                </a:solidFill>
                <a:latin typeface="Arial"/>
                <a:ea typeface="Arial"/>
                <a:cs typeface="Arial"/>
                <a:sym typeface="Arial"/>
              </a:rPr>
              <a:t>dates, times, background information, etc.). This can often be the second sentence of a cutline.</a:t>
            </a:r>
          </a:p>
          <a:p>
            <a:pPr indent="-342900" lvl="0" marL="533400" marR="0" rtl="0" algn="l">
              <a:lnSpc>
                <a:spcPct val="100000"/>
              </a:lnSpc>
              <a:spcBef>
                <a:spcPts val="0"/>
              </a:spcBef>
              <a:spcAft>
                <a:spcPts val="0"/>
              </a:spcAft>
              <a:buClr>
                <a:schemeClr val="dk1"/>
              </a:buClr>
              <a:buSzPct val="100000"/>
              <a:buFont typeface="Arial"/>
              <a:buChar char="•"/>
            </a:pPr>
            <a:r>
              <a:rPr b="0" i="0" lang="en-US" sz="2400" u="none" cap="none" strike="noStrike">
                <a:solidFill>
                  <a:srgbClr val="000000"/>
                </a:solidFill>
                <a:latin typeface="Arial"/>
                <a:ea typeface="Arial"/>
                <a:cs typeface="Arial"/>
                <a:sym typeface="Arial"/>
              </a:rPr>
              <a:t>Use complete sentences. The first is often present tense and the second is past tense to give your audience context or future tense to indicate what will happen next.</a:t>
            </a:r>
          </a:p>
          <a:p>
            <a:pPr indent="-342900" lvl="0" marL="533400" marR="0" rtl="0" algn="l">
              <a:lnSpc>
                <a:spcPct val="100000"/>
              </a:lnSpc>
              <a:spcBef>
                <a:spcPts val="0"/>
              </a:spcBef>
              <a:spcAft>
                <a:spcPts val="0"/>
              </a:spcAft>
              <a:buClr>
                <a:schemeClr val="dk1"/>
              </a:buClr>
              <a:buSzPct val="100000"/>
              <a:buFont typeface="Arial"/>
              <a:buChar char="•"/>
            </a:pPr>
            <a:r>
              <a:rPr b="0" i="0" lang="en-US" sz="2400" u="none" cap="none" strike="noStrike">
                <a:solidFill>
                  <a:srgbClr val="000000"/>
                </a:solidFill>
                <a:latin typeface="Arial"/>
                <a:ea typeface="Arial"/>
                <a:cs typeface="Arial"/>
                <a:sym typeface="Arial"/>
              </a:rPr>
              <a:t>Be sure to ID everyone as you would on first reference of a story, but avoid always starting with a person’s name.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sp>
        <p:nvSpPr>
          <p:cNvPr id="44" name="Shape 44"/>
          <p:cNvSpPr txBox="1"/>
          <p:nvPr>
            <p:ph idx="1" type="body"/>
          </p:nvPr>
        </p:nvSpPr>
        <p:spPr>
          <a:xfrm>
            <a:off x="477077" y="248477"/>
            <a:ext cx="8229600" cy="3754844"/>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Helvetica Neue"/>
                <a:ea typeface="Helvetica Neue"/>
                <a:cs typeface="Helvetica Neue"/>
                <a:sym typeface="Helvetica Neue"/>
              </a:rPr>
              <a:t>Fact-check </a:t>
            </a:r>
            <a:r>
              <a:rPr b="1" lang="en-US" sz="3200">
                <a:solidFill>
                  <a:schemeClr val="dk1"/>
                </a:solidFill>
                <a:latin typeface="Helvetica Neue"/>
                <a:ea typeface="Helvetica Neue"/>
                <a:cs typeface="Helvetica Neue"/>
                <a:sym typeface="Helvetica Neue"/>
              </a:rPr>
              <a:t>c</a:t>
            </a:r>
            <a:r>
              <a:rPr b="1" i="0" lang="en-US" sz="3200" u="none" cap="none" strike="noStrike">
                <a:solidFill>
                  <a:schemeClr val="dk1"/>
                </a:solidFill>
                <a:latin typeface="Helvetica Neue"/>
                <a:ea typeface="Helvetica Neue"/>
                <a:cs typeface="Helvetica Neue"/>
                <a:sym typeface="Helvetica Neue"/>
              </a:rPr>
              <a:t>utlines, too</a:t>
            </a:r>
          </a:p>
          <a:p>
            <a:pPr indent="-152400" lvl="0" marL="342900" marR="0" rtl="0" algn="l">
              <a:lnSpc>
                <a:spcPct val="100000"/>
              </a:lnSpc>
              <a:spcBef>
                <a:spcPts val="0"/>
              </a:spcBef>
              <a:spcAft>
                <a:spcPts val="0"/>
              </a:spcAft>
              <a:buClr>
                <a:schemeClr val="dk1"/>
              </a:buClr>
              <a:buSzPct val="25000"/>
              <a:buFont typeface="Arial"/>
              <a:buNone/>
            </a:pPr>
            <a:r>
              <a:t/>
            </a:r>
            <a:endParaRPr b="1" i="0" sz="3200" u="none" cap="none" strike="noStrike">
              <a:solidFill>
                <a:schemeClr val="dk1"/>
              </a:solidFill>
              <a:latin typeface="Helvetica Neue"/>
              <a:ea typeface="Helvetica Neue"/>
              <a:cs typeface="Helvetica Neue"/>
              <a:sym typeface="Helvetica Neue"/>
            </a:endParaRPr>
          </a:p>
          <a:p>
            <a:pPr indent="-457200" lvl="0" marL="647700" marR="0" rtl="0" algn="l">
              <a:lnSpc>
                <a:spcPct val="100000"/>
              </a:lnSpc>
              <a:spcBef>
                <a:spcPts val="0"/>
              </a:spcBef>
              <a:spcAft>
                <a:spcPts val="0"/>
              </a:spcAft>
              <a:buClr>
                <a:schemeClr val="dk1"/>
              </a:buClr>
              <a:buSzPct val="100000"/>
              <a:buFont typeface="Arial"/>
              <a:buChar char="•"/>
            </a:pPr>
            <a:r>
              <a:rPr b="0" i="0" lang="en-US" sz="2800" u="none" cap="none" strike="noStrike">
                <a:solidFill>
                  <a:srgbClr val="000000"/>
                </a:solidFill>
                <a:latin typeface="Arial"/>
                <a:ea typeface="Arial"/>
                <a:cs typeface="Arial"/>
                <a:sym typeface="Arial"/>
              </a:rPr>
              <a:t>Are names correct and spelled right? (Incorrect names COULD mean a libel suit.)</a:t>
            </a:r>
          </a:p>
          <a:p>
            <a:pPr indent="-457200" lvl="0" marL="647700" marR="0" rtl="0" algn="l">
              <a:lnSpc>
                <a:spcPct val="100000"/>
              </a:lnSpc>
              <a:spcBef>
                <a:spcPts val="0"/>
              </a:spcBef>
              <a:spcAft>
                <a:spcPts val="0"/>
              </a:spcAft>
              <a:buClr>
                <a:schemeClr val="dk1"/>
              </a:buClr>
              <a:buSzPct val="100000"/>
              <a:buFont typeface="Arial"/>
              <a:buChar char="•"/>
            </a:pPr>
            <a:r>
              <a:rPr b="0" i="0" lang="en-US" sz="2800" u="none" cap="none" strike="noStrike">
                <a:solidFill>
                  <a:srgbClr val="000000"/>
                </a:solidFill>
                <a:latin typeface="Arial"/>
                <a:ea typeface="Arial"/>
                <a:cs typeface="Arial"/>
                <a:sym typeface="Arial"/>
              </a:rPr>
              <a:t>What about other factual errors? Question everything. </a:t>
            </a:r>
          </a:p>
          <a:p>
            <a:pPr indent="-457200" lvl="0" marL="647700" marR="0" rtl="0" algn="l">
              <a:lnSpc>
                <a:spcPct val="100000"/>
              </a:lnSpc>
              <a:spcBef>
                <a:spcPts val="0"/>
              </a:spcBef>
              <a:spcAft>
                <a:spcPts val="0"/>
              </a:spcAft>
              <a:buClr>
                <a:schemeClr val="dk1"/>
              </a:buClr>
              <a:buSzPct val="100000"/>
              <a:buFont typeface="Arial"/>
              <a:buChar char="•"/>
            </a:pPr>
            <a:r>
              <a:rPr b="0" i="0" lang="en-US" sz="2800" u="none" cap="none" strike="noStrike">
                <a:solidFill>
                  <a:srgbClr val="000000"/>
                </a:solidFill>
                <a:latin typeface="Arial"/>
                <a:ea typeface="Arial"/>
                <a:cs typeface="Arial"/>
                <a:sym typeface="Arial"/>
              </a:rPr>
              <a:t>Avoid trying to be “cute” – that can get you in big trouble.</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Shape 49"/>
          <p:cNvSpPr txBox="1"/>
          <p:nvPr>
            <p:ph type="title"/>
          </p:nvPr>
        </p:nvSpPr>
        <p:spPr>
          <a:xfrm>
            <a:off x="457200" y="679004"/>
            <a:ext cx="8229600" cy="738633"/>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3600" u="none" cap="none" strike="noStrike">
                <a:solidFill>
                  <a:schemeClr val="dk1"/>
                </a:solidFill>
                <a:latin typeface="Helvetica Neue"/>
                <a:ea typeface="Helvetica Neue"/>
                <a:cs typeface="Helvetica Neue"/>
                <a:sym typeface="Helvetica Neue"/>
              </a:rPr>
              <a:t>As the copy editor, check:</a:t>
            </a:r>
          </a:p>
        </p:txBody>
      </p:sp>
      <p:sp>
        <p:nvSpPr>
          <p:cNvPr id="50" name="Shape 50"/>
          <p:cNvSpPr txBox="1"/>
          <p:nvPr>
            <p:ph idx="1" type="body"/>
          </p:nvPr>
        </p:nvSpPr>
        <p:spPr>
          <a:xfrm>
            <a:off x="616227" y="1600200"/>
            <a:ext cx="8289233" cy="4493507"/>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Numbers  (addresses, ages, distances, money)</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Phone numbers (call them)</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All math (calculate again and have someone else do it, too)</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Names (check in reporter notes and directory)</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Titles (people’s IDs, books, etc.)</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Locations (logical? accurate? Check a map)</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Check attribution (insert link if from the web)</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Definitions</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URLs (do they still work?)</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 name="Shape 54"/>
        <p:cNvGrpSpPr/>
        <p:nvPr/>
      </p:nvGrpSpPr>
      <p:grpSpPr>
        <a:xfrm>
          <a:off x="0" y="0"/>
          <a:ext cx="0" cy="0"/>
          <a:chOff x="0" y="0"/>
          <a:chExt cx="0" cy="0"/>
        </a:xfrm>
      </p:grpSpPr>
      <p:sp>
        <p:nvSpPr>
          <p:cNvPr id="55" name="Shape 55"/>
          <p:cNvSpPr txBox="1"/>
          <p:nvPr>
            <p:ph type="title"/>
          </p:nvPr>
        </p:nvSpPr>
        <p:spPr>
          <a:xfrm>
            <a:off x="457200" y="679004"/>
            <a:ext cx="8229600" cy="738633"/>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3600" u="none" cap="none" strike="noStrike">
                <a:solidFill>
                  <a:schemeClr val="dk1"/>
                </a:solidFill>
                <a:latin typeface="Helvetica Neue"/>
                <a:ea typeface="Helvetica Neue"/>
                <a:cs typeface="Helvetica Neue"/>
                <a:sym typeface="Helvetica Neue"/>
              </a:rPr>
              <a:t>As the copy editor, check:</a:t>
            </a:r>
          </a:p>
        </p:txBody>
      </p:sp>
      <p:sp>
        <p:nvSpPr>
          <p:cNvPr id="56" name="Shape 56"/>
          <p:cNvSpPr txBox="1"/>
          <p:nvPr>
            <p:ph idx="1" type="body"/>
          </p:nvPr>
        </p:nvSpPr>
        <p:spPr>
          <a:xfrm>
            <a:off x="318053" y="1679713"/>
            <a:ext cx="8289233" cy="3200845"/>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Spelling, grammar and style</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Spellchecker </a:t>
            </a:r>
            <a:r>
              <a:rPr lang="en-US" sz="2800"/>
              <a:t>e</a:t>
            </a:r>
            <a:r>
              <a:rPr b="0" i="0" lang="en-US" sz="2800" u="none" cap="none" strike="noStrike">
                <a:solidFill>
                  <a:srgbClr val="000000"/>
                </a:solidFill>
                <a:latin typeface="Arial"/>
                <a:ea typeface="Arial"/>
                <a:cs typeface="Arial"/>
                <a:sym typeface="Arial"/>
              </a:rPr>
              <a:t>rrors (their/there, it’s</a:t>
            </a:r>
            <a:r>
              <a:rPr lang="en-US" sz="2800"/>
              <a:t>/</a:t>
            </a:r>
            <a:r>
              <a:rPr b="0" i="0" lang="en-US" sz="2800" u="none" cap="none" strike="noStrike">
                <a:solidFill>
                  <a:srgbClr val="000000"/>
                </a:solidFill>
                <a:latin typeface="Arial"/>
                <a:ea typeface="Arial"/>
                <a:cs typeface="Arial"/>
                <a:sym typeface="Arial"/>
              </a:rPr>
              <a:t>its, homonyms)</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Assumptions? (If you can’t verify, remove)</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Doubts? Recheck with the photographers or original source.</a:t>
            </a:r>
          </a:p>
          <a:p>
            <a:pPr indent="-152400" lvl="0" marL="342900" marR="0" rtl="0" algn="l">
              <a:lnSpc>
                <a:spcPct val="100000"/>
              </a:lnSpc>
              <a:spcBef>
                <a:spcPts val="0"/>
              </a:spcBef>
              <a:spcAft>
                <a:spcPts val="0"/>
              </a:spcAft>
              <a:buClr>
                <a:schemeClr val="dk1"/>
              </a:buClr>
              <a:buSzPct val="25000"/>
              <a:buFont typeface="Arial"/>
              <a:buNone/>
            </a:pPr>
            <a:r>
              <a:rPr b="0" i="0" lang="en-US" sz="2800" u="none" cap="none" strike="noStrike">
                <a:solidFill>
                  <a:srgbClr val="000000"/>
                </a:solidFill>
                <a:latin typeface="Arial"/>
                <a:ea typeface="Arial"/>
                <a:cs typeface="Arial"/>
                <a:sym typeface="Arial"/>
              </a:rPr>
              <a:t>Tough topic you’re not sure you understand? (Find an expert who does and read it to him/her)</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