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" name="Shape 2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025" x="35050"/>
            <a:ext cy="5269074" cx="9032699"/>
          </a:xfrm>
          <a:prstGeom prst="rect">
            <a:avLst/>
          </a:prstGeom>
        </p:spPr>
      </p:pic>
      <p:sp>
        <p:nvSpPr>
          <p:cNvPr id="24" name="Shape 24"/>
          <p:cNvSpPr txBox="1"/>
          <p:nvPr>
            <p:ph type="ctrTitle"/>
          </p:nvPr>
        </p:nvSpPr>
        <p:spPr>
          <a:xfrm>
            <a:off y="1003275" x="35050"/>
            <a:ext cy="2925000" cx="90327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8600" lang="en">
                <a:latin typeface="Garamond"/>
                <a:ea typeface="Garamond"/>
                <a:cs typeface="Garamond"/>
                <a:sym typeface="Garamond"/>
              </a:rPr>
              <a:t>Entrepreneurship Types 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y="4239150" x="339900"/>
            <a:ext cy="805500" cx="8464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Entrepreneurship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Advertising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Definition: Raising revenue for a publication through the sale of business and recognition ads to at least break even or make money  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Examples: Business ads, recognition ads, page sponsors, coupon books, selling social media posts</a:t>
            </a:r>
          </a:p>
          <a:p>
            <a:pPr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Careers: Digital publicist, market analyst, sales, graphic design, account planner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Fundraising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Definition: Raising revenue for a publication through the sale of tangible or experiential benefits to the audience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Examples: Baked goods, car wash, grad announcements, senior photos, penny wars, kindness cards, Valentine grams</a:t>
            </a:r>
          </a:p>
          <a:p>
            <a:pPr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Careers: Fundraising/development for nonprofits and companies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Distribution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Definition: A strategy for getting the publication from the printer to the audience and dealing with audience reactions/concerns after publication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Examples: Yearbook distribution, letters to the editor, distribution events</a:t>
            </a:r>
          </a:p>
          <a:p>
            <a:pPr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Careers: Event planning, customer service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Entrepreneurship or Not?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1. Branding</a:t>
            </a:r>
          </a:p>
          <a:p>
            <a:pPr rtl="0" lvl="0">
              <a:buNone/>
            </a:pPr>
            <a:r>
              <a:rPr lang="en"/>
              <a:t>2. Newsgathering</a:t>
            </a:r>
          </a:p>
          <a:p>
            <a:pPr rtl="0" lvl="0">
              <a:buNone/>
            </a:pPr>
            <a:r>
              <a:rPr lang="en"/>
              <a:t>3. Design</a:t>
            </a:r>
          </a:p>
          <a:p>
            <a:pPr rtl="0" lvl="0">
              <a:buNone/>
            </a:pPr>
            <a:r>
              <a:rPr lang="en"/>
              <a:t>4. Fundraising</a:t>
            </a:r>
          </a:p>
          <a:p>
            <a:pPr rtl="0" lvl="0">
              <a:buNone/>
            </a:pPr>
            <a:r>
              <a:rPr lang="en"/>
              <a:t>5. Distribution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Entrepreneurship or Not?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1. </a:t>
            </a:r>
            <a:r>
              <a:rPr b="1" lang="en"/>
              <a:t>Branding</a:t>
            </a:r>
          </a:p>
          <a:p>
            <a:pPr rtl="0" lvl="0">
              <a:buNone/>
            </a:pPr>
            <a:r>
              <a:rPr lang="en"/>
              <a:t>2. Newsgathering</a:t>
            </a:r>
          </a:p>
          <a:p>
            <a:pPr rtl="0" lvl="0">
              <a:buNone/>
            </a:pPr>
            <a:r>
              <a:rPr lang="en"/>
              <a:t>3. Design</a:t>
            </a:r>
          </a:p>
          <a:p>
            <a:pPr rtl="0" lvl="0">
              <a:buNone/>
            </a:pPr>
            <a:r>
              <a:rPr lang="en"/>
              <a:t>4.</a:t>
            </a:r>
            <a:r>
              <a:rPr b="1" lang="en"/>
              <a:t> Fundraising</a:t>
            </a:r>
          </a:p>
          <a:p>
            <a:pPr rtl="0" lvl="0">
              <a:buNone/>
            </a:pPr>
            <a:r>
              <a:rPr lang="en"/>
              <a:t>5. </a:t>
            </a:r>
            <a:r>
              <a:rPr b="1" lang="en"/>
              <a:t>Distribution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Entrepreneurship or Not?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1. </a:t>
            </a:r>
            <a:r>
              <a:rPr b="1" lang="en"/>
              <a:t>Advertising</a:t>
            </a:r>
          </a:p>
          <a:p>
            <a:pPr rtl="0" lvl="0">
              <a:buNone/>
            </a:pPr>
            <a:r>
              <a:rPr lang="en"/>
              <a:t>2. Reporting</a:t>
            </a:r>
          </a:p>
          <a:p>
            <a:pPr rtl="0" lvl="0">
              <a:buNone/>
            </a:pPr>
            <a:r>
              <a:rPr lang="en"/>
              <a:t>3. Writing</a:t>
            </a:r>
          </a:p>
          <a:p>
            <a:pPr rtl="0" lvl="0">
              <a:buNone/>
            </a:pPr>
            <a:r>
              <a:rPr lang="en"/>
              <a:t>4. Photography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Entrepreneurship vs. Production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06400" marL="457200"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Participation-oriented</a:t>
            </a:r>
          </a:p>
          <a:p>
            <a:pPr rtl="0" lvl="0" indent="-406400" marL="457200"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Invite the audience</a:t>
            </a:r>
          </a:p>
          <a:p>
            <a:pPr rtl="0" lvl="0" indent="-406400" marL="457200"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Finance the program</a:t>
            </a:r>
          </a:p>
          <a:p>
            <a:pPr rtl="0" lvl="0" indent="-406400" marL="457200"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Tailor to audience</a:t>
            </a:r>
          </a:p>
          <a:p>
            <a:pPr rtl="0" lvl="0" indent="-406400" marL="457200"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Sustain a business</a:t>
            </a:r>
          </a:p>
          <a:p>
            <a:r>
              <a:t/>
            </a:r>
          </a:p>
          <a:p>
            <a:pPr rtl="0" lvl="0">
              <a:buNone/>
            </a:pPr>
            <a:r>
              <a:rPr sz="2800" lang="en"/>
              <a:t>Why is it necessary?</a:t>
            </a:r>
          </a:p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06400" marL="457200"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Creation-oriented</a:t>
            </a:r>
          </a:p>
          <a:p>
            <a:pPr rtl="0" lvl="0" indent="-406400" marL="457200"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Tell the audience</a:t>
            </a:r>
          </a:p>
          <a:p>
            <a:pPr rtl="0" lvl="0" indent="-406400" marL="457200"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Run the program</a:t>
            </a:r>
          </a:p>
          <a:p>
            <a:pPr rtl="0" lvl="0" indent="-406400" marL="457200"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Tailor to story</a:t>
            </a:r>
          </a:p>
          <a:p>
            <a:pPr rtl="0" lvl="0" indent="-406400" marL="457200">
              <a:buClr>
                <a:schemeClr val="dk1"/>
              </a:buClr>
              <a:buSzPct val="100000"/>
              <a:buFont typeface="Arial"/>
              <a:buChar char="●"/>
            </a:pPr>
            <a:r>
              <a:rPr sz="2800" lang="en"/>
              <a:t>Sustain a beat</a:t>
            </a:r>
          </a:p>
          <a:p>
            <a:r>
              <a:t/>
            </a:r>
          </a:p>
          <a:p>
            <a:pPr rtl="0" lvl="0">
              <a:buNone/>
            </a:pPr>
            <a:r>
              <a:rPr sz="2800" lang="en"/>
              <a:t>Why is it necessary?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064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800" lang="en"/>
              <a:t>Definition: Promoting a publication by maintaining a positive public image and employing effective audience outreach techniques</a:t>
            </a:r>
          </a:p>
          <a:p>
            <a:pPr rtl="0" lvl="0" indent="-4064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800" lang="en"/>
              <a:t>Examples: Social media posts, staff manual, defining a market audience</a:t>
            </a:r>
          </a:p>
          <a:p>
            <a:pPr rtl="0" lvl="0" indent="-4064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800" lang="en"/>
              <a:t>Careers: Digital publicist, editor, market analyst, community manager</a:t>
            </a:r>
          </a:p>
        </p:txBody>
      </p:sp>
      <p:sp>
        <p:nvSpPr>
          <p:cNvPr id="56" name="Shape 5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Public Relations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Product Marketing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Definition: Promotion of a tangible product or experience to a market audience for consumption or purchase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Examples: Yearbook sales, promoting an online experience, starting new publications, senior recognition ads</a:t>
            </a:r>
          </a:p>
          <a:p>
            <a:pPr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Careers: </a:t>
            </a:r>
            <a:r>
              <a:rPr sz="2800" lang="en"/>
              <a:t>Digital publicist, editor, market analyst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Branding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Definition: Maintaining a positive image as a staff via personal and professional conduct and providing opportunities for an audience to interact with the staff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Examples: Social media policies, staff manual, T-shirts, staff activities</a:t>
            </a:r>
          </a:p>
          <a:p>
            <a:pPr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Careers: Digital publicist, community manager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Digital Publicity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Definition: Entrepreneurship activities that are executed via social media, including fundraising, product marketing, and public relations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Examples: Email blasts, Facebook, Twitter, Tumblr, Pinterest, Instagram</a:t>
            </a:r>
          </a:p>
          <a:p>
            <a:pPr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Careers: Digital publicist, community manager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