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id="0" initials="" name="Lori Keekle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theme/theme2.xml" Type="http://schemas.openxmlformats.org/officeDocument/2006/relationships/theme" Id="rId1"/><Relationship Target="slides/slide7.xml" Type="http://schemas.openxmlformats.org/officeDocument/2006/relationships/slide" Id="rId13"/><Relationship Target="commentAuthors.xml" Type="http://schemas.openxmlformats.org/officeDocument/2006/relationships/commentAuthors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1" authorId="0">
    <p:pos y="0" x="6000"/>
    <p:text>I had to cheat on the font size. This is 80</p:text>
  </p:cm>
</p:cmLst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comments/comment1.xml" Type="http://schemas.openxmlformats.org/officeDocument/2006/relationships/comments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0" x="0"/>
            <a:ext cy="5269074" cx="9032699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880400" x="406375"/>
            <a:ext cy="3123600" cx="8231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8000" lang="en">
                <a:latin typeface="Garamond"/>
                <a:ea typeface="Garamond"/>
                <a:cs typeface="Garamond"/>
                <a:sym typeface="Garamond"/>
              </a:rPr>
              <a:t>Sales and Marketing Concepts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4407503" x="6379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Entrepreneurship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Profit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Definition: The money left over after you subtract what you spent to make it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Real-Life Example: You spend $5 to buy supplies for a lemonade stand and make $20; your profit is $15</a:t>
            </a:r>
          </a:p>
          <a:p>
            <a:r>
              <a:t/>
            </a:r>
          </a:p>
          <a:p>
            <a:pPr>
              <a:buNone/>
            </a:pPr>
            <a:r>
              <a:rPr sz="2400" lang="en"/>
              <a:t>Publications Effect: Profit is necessary to expand or extend a publication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Supply and Demand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Definition: The price of a product is determined by who wants it and how much of it is available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Real-Life Example: Diamonds are expensive because they are rare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Publications Effect: We supply the news, but do people want to read it?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Scarcity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Definition: It is impossible for everyone to get what they want because goods are limited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Real-Life Example: Black Friday shopping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Publications Effect: We have a </a:t>
            </a:r>
            <a:r>
              <a:rPr sz="2400" lang="en" i="1"/>
              <a:t>lack</a:t>
            </a:r>
            <a:r>
              <a:rPr sz="2400" lang="en"/>
              <a:t> of scarcity, due to students having many sources of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Choice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Definition: Everyone makes choices between multiple options when making decisions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Real-Life Example: Do you want a pink T-shirt or a blue T-shirt?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Publications Effect: Our audience has many choices for news, we want them to choose us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Preferences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Definition: Consumers make decisions based on their expectations and desires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Real-Life Example: You decide to buy chocolate cookies for your boyfriend because they’re his favorite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Publications Effect: We need to determine our audience’s preferences so we produce news products they will want to invest in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Incentives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Definition: Something that motivates a consumer to make a purchase or choose from a list of options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Real-Life Example: Coupons for 25% off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Publications Effect: Offering the yearbook at increasing prices, fundraisers that allow you to make money and provide entertainment, etc.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