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sldIdLst>
    <p:sldId id="256" r:id="rId2"/>
    <p:sldId id="288" r:id="rId3"/>
    <p:sldId id="290" r:id="rId4"/>
    <p:sldId id="291" r:id="rId5"/>
    <p:sldId id="289" r:id="rId6"/>
    <p:sldId id="292" r:id="rId7"/>
    <p:sldId id="294" r:id="rId8"/>
    <p:sldId id="293" r:id="rId9"/>
    <p:sldId id="296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521415D9-36F7-43E2-AB2F-B90AF26B5E84}">
      <p14:sectionLst xmlns:p14="http://schemas.microsoft.com/office/powerpoint/2010/main">
        <p14:section name="Default Section" id="{6193DC27-2621-412F-A537-2C2C4E616F6F}">
          <p14:sldIdLst>
            <p14:sldId id="256"/>
            <p14:sldId id="288"/>
            <p14:sldId id="290"/>
            <p14:sldId id="291"/>
            <p14:sldId id="289"/>
            <p14:sldId id="292"/>
            <p14:sldId id="294"/>
            <p14:sldId id="293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A9E217-5C53-4825-BCF1-547D50A30163}" v="33" dt="2019-03-28T04:21:53.375"/>
  </p1510:revLst>
</p1510:revInfo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728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West" userId="49ae1717-2027-4c18-917f-25fe8fa0aae2" providerId="ADAL" clId="{261B7927-AADE-4D2E-9D35-2E0FB296A150}"/>
    <pc:docChg chg="undo custSel addSld delSld modSld modSection">
      <pc:chgData name="Rachel West" userId="49ae1717-2027-4c18-917f-25fe8fa0aae2" providerId="ADAL" clId="{261B7927-AADE-4D2E-9D35-2E0FB296A150}" dt="2019-03-28T04:05:30.671" v="2542" actId="20577"/>
      <pc:docMkLst>
        <pc:docMk/>
      </pc:docMkLst>
      <pc:sldChg chg="modSp modNotesTx">
        <pc:chgData name="Rachel West" userId="49ae1717-2027-4c18-917f-25fe8fa0aae2" providerId="ADAL" clId="{261B7927-AADE-4D2E-9D35-2E0FB296A150}" dt="2019-03-28T04:05:30.671" v="2542" actId="20577"/>
        <pc:sldMkLst>
          <pc:docMk/>
          <pc:sldMk cId="0" sldId="256"/>
        </pc:sldMkLst>
        <pc:spChg chg="mod">
          <ac:chgData name="Rachel West" userId="49ae1717-2027-4c18-917f-25fe8fa0aae2" providerId="ADAL" clId="{261B7927-AADE-4D2E-9D35-2E0FB296A150}" dt="2019-03-28T03:24:00.031" v="52" actId="20577"/>
          <ac:spMkLst>
            <pc:docMk/>
            <pc:sldMk cId="0" sldId="256"/>
            <ac:spMk id="37" creationId="{00000000-0000-0000-0000-000000000000}"/>
          </ac:spMkLst>
        </pc:spChg>
      </pc:sldChg>
      <pc:sldChg chg="del">
        <pc:chgData name="Rachel West" userId="49ae1717-2027-4c18-917f-25fe8fa0aae2" providerId="ADAL" clId="{261B7927-AADE-4D2E-9D35-2E0FB296A150}" dt="2019-03-28T03:36:58.110" v="1071" actId="2696"/>
        <pc:sldMkLst>
          <pc:docMk/>
          <pc:sldMk cId="3748230118" sldId="257"/>
        </pc:sldMkLst>
      </pc:sldChg>
      <pc:sldChg chg="del">
        <pc:chgData name="Rachel West" userId="49ae1717-2027-4c18-917f-25fe8fa0aae2" providerId="ADAL" clId="{261B7927-AADE-4D2E-9D35-2E0FB296A150}" dt="2019-03-28T03:36:58.125" v="1072" actId="2696"/>
        <pc:sldMkLst>
          <pc:docMk/>
          <pc:sldMk cId="1838441306" sldId="258"/>
        </pc:sldMkLst>
      </pc:sldChg>
      <pc:sldChg chg="del">
        <pc:chgData name="Rachel West" userId="49ae1717-2027-4c18-917f-25fe8fa0aae2" providerId="ADAL" clId="{261B7927-AADE-4D2E-9D35-2E0FB296A150}" dt="2019-03-28T03:36:58.141" v="1073" actId="2696"/>
        <pc:sldMkLst>
          <pc:docMk/>
          <pc:sldMk cId="2002909778" sldId="259"/>
        </pc:sldMkLst>
      </pc:sldChg>
      <pc:sldChg chg="del">
        <pc:chgData name="Rachel West" userId="49ae1717-2027-4c18-917f-25fe8fa0aae2" providerId="ADAL" clId="{261B7927-AADE-4D2E-9D35-2E0FB296A150}" dt="2019-03-28T03:36:58.110" v="1070" actId="2696"/>
        <pc:sldMkLst>
          <pc:docMk/>
          <pc:sldMk cId="2825297147" sldId="283"/>
        </pc:sldMkLst>
      </pc:sldChg>
      <pc:sldChg chg="del">
        <pc:chgData name="Rachel West" userId="49ae1717-2027-4c18-917f-25fe8fa0aae2" providerId="ADAL" clId="{261B7927-AADE-4D2E-9D35-2E0FB296A150}" dt="2019-03-28T03:36:58.157" v="1074" actId="2696"/>
        <pc:sldMkLst>
          <pc:docMk/>
          <pc:sldMk cId="72898074" sldId="284"/>
        </pc:sldMkLst>
      </pc:sldChg>
      <pc:sldChg chg="del">
        <pc:chgData name="Rachel West" userId="49ae1717-2027-4c18-917f-25fe8fa0aae2" providerId="ADAL" clId="{261B7927-AADE-4D2E-9D35-2E0FB296A150}" dt="2019-03-28T03:36:58.157" v="1075" actId="2696"/>
        <pc:sldMkLst>
          <pc:docMk/>
          <pc:sldMk cId="2763104543" sldId="285"/>
        </pc:sldMkLst>
      </pc:sldChg>
      <pc:sldChg chg="del">
        <pc:chgData name="Rachel West" userId="49ae1717-2027-4c18-917f-25fe8fa0aae2" providerId="ADAL" clId="{261B7927-AADE-4D2E-9D35-2E0FB296A150}" dt="2019-03-28T03:36:58.172" v="1076" actId="2696"/>
        <pc:sldMkLst>
          <pc:docMk/>
          <pc:sldMk cId="3145030379" sldId="286"/>
        </pc:sldMkLst>
      </pc:sldChg>
      <pc:sldChg chg="del">
        <pc:chgData name="Rachel West" userId="49ae1717-2027-4c18-917f-25fe8fa0aae2" providerId="ADAL" clId="{261B7927-AADE-4D2E-9D35-2E0FB296A150}" dt="2019-03-28T03:36:58.188" v="1077" actId="2696"/>
        <pc:sldMkLst>
          <pc:docMk/>
          <pc:sldMk cId="1875180583" sldId="287"/>
        </pc:sldMkLst>
      </pc:sldChg>
      <pc:sldChg chg="modSp modNotesTx">
        <pc:chgData name="Rachel West" userId="49ae1717-2027-4c18-917f-25fe8fa0aae2" providerId="ADAL" clId="{261B7927-AADE-4D2E-9D35-2E0FB296A150}" dt="2019-03-28T03:26:00.673" v="371" actId="1076"/>
        <pc:sldMkLst>
          <pc:docMk/>
          <pc:sldMk cId="315584737" sldId="288"/>
        </pc:sldMkLst>
        <pc:spChg chg="mod">
          <ac:chgData name="Rachel West" userId="49ae1717-2027-4c18-917f-25fe8fa0aae2" providerId="ADAL" clId="{261B7927-AADE-4D2E-9D35-2E0FB296A150}" dt="2019-03-28T03:24:37.289" v="118" actId="403"/>
          <ac:spMkLst>
            <pc:docMk/>
            <pc:sldMk cId="315584737" sldId="288"/>
            <ac:spMk id="2" creationId="{23E6D43C-B42C-4068-B886-EE46689C3D07}"/>
          </ac:spMkLst>
        </pc:spChg>
        <pc:spChg chg="mod">
          <ac:chgData name="Rachel West" userId="49ae1717-2027-4c18-917f-25fe8fa0aae2" providerId="ADAL" clId="{261B7927-AADE-4D2E-9D35-2E0FB296A150}" dt="2019-03-28T03:26:00.673" v="371" actId="1076"/>
          <ac:spMkLst>
            <pc:docMk/>
            <pc:sldMk cId="315584737" sldId="288"/>
            <ac:spMk id="3" creationId="{E9E4DA84-986C-4B64-8F70-43871669A2EC}"/>
          </ac:spMkLst>
        </pc:spChg>
      </pc:sldChg>
      <pc:sldChg chg="addSp delSp modSp">
        <pc:chgData name="Rachel West" userId="49ae1717-2027-4c18-917f-25fe8fa0aae2" providerId="ADAL" clId="{261B7927-AADE-4D2E-9D35-2E0FB296A150}" dt="2019-03-28T03:31:07.718" v="550" actId="20577"/>
        <pc:sldMkLst>
          <pc:docMk/>
          <pc:sldMk cId="3726883773" sldId="289"/>
        </pc:sldMkLst>
        <pc:spChg chg="mod">
          <ac:chgData name="Rachel West" userId="49ae1717-2027-4c18-917f-25fe8fa0aae2" providerId="ADAL" clId="{261B7927-AADE-4D2E-9D35-2E0FB296A150}" dt="2019-03-28T03:29:26.268" v="507" actId="20577"/>
          <ac:spMkLst>
            <pc:docMk/>
            <pc:sldMk cId="3726883773" sldId="289"/>
            <ac:spMk id="2" creationId="{F18F9DCA-9F1A-4FCB-96E6-FE8D4675C8FC}"/>
          </ac:spMkLst>
        </pc:spChg>
        <pc:spChg chg="del">
          <ac:chgData name="Rachel West" userId="49ae1717-2027-4c18-917f-25fe8fa0aae2" providerId="ADAL" clId="{261B7927-AADE-4D2E-9D35-2E0FB296A150}" dt="2019-03-28T03:29:29.548" v="508" actId="478"/>
          <ac:spMkLst>
            <pc:docMk/>
            <pc:sldMk cId="3726883773" sldId="289"/>
            <ac:spMk id="3" creationId="{CEFD9B59-935C-412A-9744-D465443BA743}"/>
          </ac:spMkLst>
        </pc:spChg>
        <pc:spChg chg="add mod">
          <ac:chgData name="Rachel West" userId="49ae1717-2027-4c18-917f-25fe8fa0aae2" providerId="ADAL" clId="{261B7927-AADE-4D2E-9D35-2E0FB296A150}" dt="2019-03-28T03:30:57.987" v="533" actId="1076"/>
          <ac:spMkLst>
            <pc:docMk/>
            <pc:sldMk cId="3726883773" sldId="289"/>
            <ac:spMk id="10" creationId="{773BBF19-47A0-4D64-BA33-FA50AF979BC9}"/>
          </ac:spMkLst>
        </pc:spChg>
        <pc:spChg chg="add mod">
          <ac:chgData name="Rachel West" userId="49ae1717-2027-4c18-917f-25fe8fa0aae2" providerId="ADAL" clId="{261B7927-AADE-4D2E-9D35-2E0FB296A150}" dt="2019-03-28T03:31:07.718" v="550" actId="20577"/>
          <ac:spMkLst>
            <pc:docMk/>
            <pc:sldMk cId="3726883773" sldId="289"/>
            <ac:spMk id="11" creationId="{101B46C0-DFC0-4087-85DF-320ED60E15B4}"/>
          </ac:spMkLst>
        </pc:spChg>
        <pc:cxnChg chg="add mod">
          <ac:chgData name="Rachel West" userId="49ae1717-2027-4c18-917f-25fe8fa0aae2" providerId="ADAL" clId="{261B7927-AADE-4D2E-9D35-2E0FB296A150}" dt="2019-03-28T03:30:16.568" v="510" actId="13822"/>
          <ac:cxnSpMkLst>
            <pc:docMk/>
            <pc:sldMk cId="3726883773" sldId="289"/>
            <ac:cxnSpMk id="7" creationId="{CBBED9BE-D2D8-4555-9E47-EC0DD068F886}"/>
          </ac:cxnSpMkLst>
        </pc:cxnChg>
        <pc:cxnChg chg="add mod">
          <ac:chgData name="Rachel West" userId="49ae1717-2027-4c18-917f-25fe8fa0aae2" providerId="ADAL" clId="{261B7927-AADE-4D2E-9D35-2E0FB296A150}" dt="2019-03-28T03:30:36.075" v="514" actId="13822"/>
          <ac:cxnSpMkLst>
            <pc:docMk/>
            <pc:sldMk cId="3726883773" sldId="289"/>
            <ac:cxnSpMk id="9" creationId="{C14AB9B5-2D25-4207-B589-570F66448132}"/>
          </ac:cxnSpMkLst>
        </pc:cxnChg>
      </pc:sldChg>
      <pc:sldChg chg="addSp modSp add">
        <pc:chgData name="Rachel West" userId="49ae1717-2027-4c18-917f-25fe8fa0aae2" providerId="ADAL" clId="{261B7927-AADE-4D2E-9D35-2E0FB296A150}" dt="2019-03-28T03:28:32.849" v="481" actId="403"/>
        <pc:sldMkLst>
          <pc:docMk/>
          <pc:sldMk cId="2351184041" sldId="290"/>
        </pc:sldMkLst>
        <pc:spChg chg="mod">
          <ac:chgData name="Rachel West" userId="49ae1717-2027-4c18-917f-25fe8fa0aae2" providerId="ADAL" clId="{261B7927-AADE-4D2E-9D35-2E0FB296A150}" dt="2019-03-28T03:28:32.849" v="481" actId="403"/>
          <ac:spMkLst>
            <pc:docMk/>
            <pc:sldMk cId="2351184041" sldId="290"/>
            <ac:spMk id="2" creationId="{90F8D140-F08A-4D06-B890-8879BEFCEC97}"/>
          </ac:spMkLst>
        </pc:spChg>
        <pc:spChg chg="add mod">
          <ac:chgData name="Rachel West" userId="49ae1717-2027-4c18-917f-25fe8fa0aae2" providerId="ADAL" clId="{261B7927-AADE-4D2E-9D35-2E0FB296A150}" dt="2019-03-28T03:28:29.298" v="479" actId="12"/>
          <ac:spMkLst>
            <pc:docMk/>
            <pc:sldMk cId="2351184041" sldId="290"/>
            <ac:spMk id="3" creationId="{8F48989B-18AD-4034-9631-38F34E922461}"/>
          </ac:spMkLst>
        </pc:spChg>
      </pc:sldChg>
      <pc:sldChg chg="addSp modSp add">
        <pc:chgData name="Rachel West" userId="49ae1717-2027-4c18-917f-25fe8fa0aae2" providerId="ADAL" clId="{261B7927-AADE-4D2E-9D35-2E0FB296A150}" dt="2019-03-28T03:28:47.141" v="484" actId="20577"/>
        <pc:sldMkLst>
          <pc:docMk/>
          <pc:sldMk cId="929085876" sldId="291"/>
        </pc:sldMkLst>
        <pc:spChg chg="mod">
          <ac:chgData name="Rachel West" userId="49ae1717-2027-4c18-917f-25fe8fa0aae2" providerId="ADAL" clId="{261B7927-AADE-4D2E-9D35-2E0FB296A150}" dt="2019-03-28T03:27:02.679" v="403" actId="5793"/>
          <ac:spMkLst>
            <pc:docMk/>
            <pc:sldMk cId="929085876" sldId="291"/>
            <ac:spMk id="2" creationId="{C977F3BA-AD8E-4750-BD87-DC52D177C8F6}"/>
          </ac:spMkLst>
        </pc:spChg>
        <pc:spChg chg="add mod">
          <ac:chgData name="Rachel West" userId="49ae1717-2027-4c18-917f-25fe8fa0aae2" providerId="ADAL" clId="{261B7927-AADE-4D2E-9D35-2E0FB296A150}" dt="2019-03-28T03:28:47.141" v="484" actId="20577"/>
          <ac:spMkLst>
            <pc:docMk/>
            <pc:sldMk cId="929085876" sldId="291"/>
            <ac:spMk id="3" creationId="{9EF1CE49-7C54-4CF0-A9B2-39EF762BE7BC}"/>
          </ac:spMkLst>
        </pc:spChg>
      </pc:sldChg>
      <pc:sldChg chg="addSp delSp modSp add modNotesTx">
        <pc:chgData name="Rachel West" userId="49ae1717-2027-4c18-917f-25fe8fa0aae2" providerId="ADAL" clId="{261B7927-AADE-4D2E-9D35-2E0FB296A150}" dt="2019-03-28T03:36:06.204" v="1069" actId="20577"/>
        <pc:sldMkLst>
          <pc:docMk/>
          <pc:sldMk cId="1647298384" sldId="292"/>
        </pc:sldMkLst>
        <pc:spChg chg="add del mod">
          <ac:chgData name="Rachel West" userId="49ae1717-2027-4c18-917f-25fe8fa0aae2" providerId="ADAL" clId="{261B7927-AADE-4D2E-9D35-2E0FB296A150}" dt="2019-03-28T03:35:59.542" v="1050" actId="20577"/>
          <ac:spMkLst>
            <pc:docMk/>
            <pc:sldMk cId="1647298384" sldId="292"/>
            <ac:spMk id="3" creationId="{B2EBE625-BB1C-4688-A6B7-F5255B68B977}"/>
          </ac:spMkLst>
        </pc:spChg>
        <pc:spChg chg="add del mod">
          <ac:chgData name="Rachel West" userId="49ae1717-2027-4c18-917f-25fe8fa0aae2" providerId="ADAL" clId="{261B7927-AADE-4D2E-9D35-2E0FB296A150}" dt="2019-03-28T03:33:20.417" v="979" actId="478"/>
          <ac:spMkLst>
            <pc:docMk/>
            <pc:sldMk cId="1647298384" sldId="292"/>
            <ac:spMk id="8" creationId="{3336C50F-0534-4DE8-8EAB-5FAB974BC371}"/>
          </ac:spMkLst>
        </pc:spChg>
        <pc:spChg chg="mod">
          <ac:chgData name="Rachel West" userId="49ae1717-2027-4c18-917f-25fe8fa0aae2" providerId="ADAL" clId="{261B7927-AADE-4D2E-9D35-2E0FB296A150}" dt="2019-03-28T03:35:09.241" v="1008" actId="1035"/>
          <ac:spMkLst>
            <pc:docMk/>
            <pc:sldMk cId="1647298384" sldId="292"/>
            <ac:spMk id="10" creationId="{773BBF19-47A0-4D64-BA33-FA50AF979BC9}"/>
          </ac:spMkLst>
        </pc:spChg>
        <pc:spChg chg="mod">
          <ac:chgData name="Rachel West" userId="49ae1717-2027-4c18-917f-25fe8fa0aae2" providerId="ADAL" clId="{261B7927-AADE-4D2E-9D35-2E0FB296A150}" dt="2019-03-28T03:35:09.241" v="1008" actId="1035"/>
          <ac:spMkLst>
            <pc:docMk/>
            <pc:sldMk cId="1647298384" sldId="292"/>
            <ac:spMk id="11" creationId="{101B46C0-DFC0-4087-85DF-320ED60E15B4}"/>
          </ac:spMkLst>
        </pc:spChg>
        <pc:spChg chg="add del">
          <ac:chgData name="Rachel West" userId="49ae1717-2027-4c18-917f-25fe8fa0aae2" providerId="ADAL" clId="{261B7927-AADE-4D2E-9D35-2E0FB296A150}" dt="2019-03-28T03:33:03.922" v="973" actId="478"/>
          <ac:spMkLst>
            <pc:docMk/>
            <pc:sldMk cId="1647298384" sldId="292"/>
            <ac:spMk id="12" creationId="{77EB21FC-9157-4D93-B33D-BED7620303EF}"/>
          </ac:spMkLst>
        </pc:spChg>
        <pc:spChg chg="add mod">
          <ac:chgData name="Rachel West" userId="49ae1717-2027-4c18-917f-25fe8fa0aae2" providerId="ADAL" clId="{261B7927-AADE-4D2E-9D35-2E0FB296A150}" dt="2019-03-28T03:36:06.204" v="1069" actId="20577"/>
          <ac:spMkLst>
            <pc:docMk/>
            <pc:sldMk cId="1647298384" sldId="292"/>
            <ac:spMk id="13" creationId="{BBDC6584-2082-4014-908B-CFAFC286DECF}"/>
          </ac:spMkLst>
        </pc:spChg>
        <pc:cxnChg chg="mod">
          <ac:chgData name="Rachel West" userId="49ae1717-2027-4c18-917f-25fe8fa0aae2" providerId="ADAL" clId="{261B7927-AADE-4D2E-9D35-2E0FB296A150}" dt="2019-03-28T03:35:09.241" v="1008" actId="1035"/>
          <ac:cxnSpMkLst>
            <pc:docMk/>
            <pc:sldMk cId="1647298384" sldId="292"/>
            <ac:cxnSpMk id="7" creationId="{CBBED9BE-D2D8-4555-9E47-EC0DD068F886}"/>
          </ac:cxnSpMkLst>
        </pc:cxnChg>
        <pc:cxnChg chg="mod">
          <ac:chgData name="Rachel West" userId="49ae1717-2027-4c18-917f-25fe8fa0aae2" providerId="ADAL" clId="{261B7927-AADE-4D2E-9D35-2E0FB296A150}" dt="2019-03-28T03:35:09.241" v="1008" actId="1035"/>
          <ac:cxnSpMkLst>
            <pc:docMk/>
            <pc:sldMk cId="1647298384" sldId="292"/>
            <ac:cxnSpMk id="9" creationId="{C14AB9B5-2D25-4207-B589-570F66448132}"/>
          </ac:cxnSpMkLst>
        </pc:cxnChg>
      </pc:sldChg>
      <pc:sldChg chg="addSp modSp add modNotesTx">
        <pc:chgData name="Rachel West" userId="49ae1717-2027-4c18-917f-25fe8fa0aae2" providerId="ADAL" clId="{261B7927-AADE-4D2E-9D35-2E0FB296A150}" dt="2019-03-28T03:52:19.407" v="1601" actId="14734"/>
        <pc:sldMkLst>
          <pc:docMk/>
          <pc:sldMk cId="4004490921" sldId="293"/>
        </pc:sldMkLst>
        <pc:spChg chg="mod">
          <ac:chgData name="Rachel West" userId="49ae1717-2027-4c18-917f-25fe8fa0aae2" providerId="ADAL" clId="{261B7927-AADE-4D2E-9D35-2E0FB296A150}" dt="2019-03-28T03:37:05.370" v="1088" actId="20577"/>
          <ac:spMkLst>
            <pc:docMk/>
            <pc:sldMk cId="4004490921" sldId="293"/>
            <ac:spMk id="2" creationId="{7ADF902C-381B-48ED-A1A3-C591F387A284}"/>
          </ac:spMkLst>
        </pc:spChg>
        <pc:spChg chg="add mod">
          <ac:chgData name="Rachel West" userId="49ae1717-2027-4c18-917f-25fe8fa0aae2" providerId="ADAL" clId="{261B7927-AADE-4D2E-9D35-2E0FB296A150}" dt="2019-03-28T03:50:32.218" v="1293" actId="1076"/>
          <ac:spMkLst>
            <pc:docMk/>
            <pc:sldMk cId="4004490921" sldId="293"/>
            <ac:spMk id="3" creationId="{E15344CD-C51C-4740-97EC-5376210C5C5F}"/>
          </ac:spMkLst>
        </pc:spChg>
        <pc:graphicFrameChg chg="add mod modGraphic">
          <ac:chgData name="Rachel West" userId="49ae1717-2027-4c18-917f-25fe8fa0aae2" providerId="ADAL" clId="{261B7927-AADE-4D2E-9D35-2E0FB296A150}" dt="2019-03-28T03:52:19.407" v="1601" actId="14734"/>
          <ac:graphicFrameMkLst>
            <pc:docMk/>
            <pc:sldMk cId="4004490921" sldId="293"/>
            <ac:graphicFrameMk id="4" creationId="{9BE320A2-BF03-4C70-B78B-4056BCAFDB01}"/>
          </ac:graphicFrameMkLst>
        </pc:graphicFrameChg>
      </pc:sldChg>
      <pc:sldChg chg="addSp modSp add modNotesTx">
        <pc:chgData name="Rachel West" userId="49ae1717-2027-4c18-917f-25fe8fa0aae2" providerId="ADAL" clId="{261B7927-AADE-4D2E-9D35-2E0FB296A150}" dt="2019-03-28T04:04:28.812" v="2536" actId="20577"/>
        <pc:sldMkLst>
          <pc:docMk/>
          <pc:sldMk cId="1266577855" sldId="294"/>
        </pc:sldMkLst>
        <pc:spChg chg="mod">
          <ac:chgData name="Rachel West" userId="49ae1717-2027-4c18-917f-25fe8fa0aae2" providerId="ADAL" clId="{261B7927-AADE-4D2E-9D35-2E0FB296A150}" dt="2019-03-28T03:55:20" v="1687" actId="20577"/>
          <ac:spMkLst>
            <pc:docMk/>
            <pc:sldMk cId="1266577855" sldId="294"/>
            <ac:spMk id="2" creationId="{0E64BCF4-4A6F-44DF-BB71-7696A4A082F9}"/>
          </ac:spMkLst>
        </pc:spChg>
        <pc:spChg chg="add mod">
          <ac:chgData name="Rachel West" userId="49ae1717-2027-4c18-917f-25fe8fa0aae2" providerId="ADAL" clId="{261B7927-AADE-4D2E-9D35-2E0FB296A150}" dt="2019-03-28T04:04:28.812" v="2536" actId="20577"/>
          <ac:spMkLst>
            <pc:docMk/>
            <pc:sldMk cId="1266577855" sldId="294"/>
            <ac:spMk id="3" creationId="{C4E479ED-80B5-4648-AE4E-F07DD16B46F0}"/>
          </ac:spMkLst>
        </pc:spChg>
      </pc:sldChg>
      <pc:sldMasterChg chg="delSldLayout">
        <pc:chgData name="Rachel West" userId="49ae1717-2027-4c18-917f-25fe8fa0aae2" providerId="ADAL" clId="{261B7927-AADE-4D2E-9D35-2E0FB296A150}" dt="2019-03-28T03:36:58.188" v="1078" actId="2696"/>
        <pc:sldMasterMkLst>
          <pc:docMk/>
          <pc:sldMasterMk cId="0" sldId="2147483655"/>
        </pc:sldMasterMkLst>
        <pc:sldLayoutChg chg="del">
          <pc:chgData name="Rachel West" userId="49ae1717-2027-4c18-917f-25fe8fa0aae2" providerId="ADAL" clId="{261B7927-AADE-4D2E-9D35-2E0FB296A150}" dt="2019-03-28T03:36:58.188" v="1078" actId="2696"/>
          <pc:sldLayoutMkLst>
            <pc:docMk/>
            <pc:sldMasterMk cId="0" sldId="2147483655"/>
            <pc:sldLayoutMk cId="439575268" sldId="2147483656"/>
          </pc:sldLayoutMkLst>
        </pc:sldLayoutChg>
      </pc:sldMasterChg>
    </pc:docChg>
  </pc:docChgLst>
  <pc:docChgLst>
    <pc:chgData name="Rachel West" userId="49ae1717-2027-4c18-917f-25fe8fa0aae2" providerId="ADAL" clId="{B5A9E217-5C53-4825-BCF1-547D50A30163}"/>
    <pc:docChg chg="custSel addSld delSld modSld modSection">
      <pc:chgData name="Rachel West" userId="49ae1717-2027-4c18-917f-25fe8fa0aae2" providerId="ADAL" clId="{B5A9E217-5C53-4825-BCF1-547D50A30163}" dt="2019-03-28T05:16:47.843" v="985" actId="2696"/>
      <pc:docMkLst>
        <pc:docMk/>
      </pc:docMkLst>
      <pc:sldChg chg="modSp">
        <pc:chgData name="Rachel West" userId="49ae1717-2027-4c18-917f-25fe8fa0aae2" providerId="ADAL" clId="{B5A9E217-5C53-4825-BCF1-547D50A30163}" dt="2019-03-28T04:19:22.659" v="282" actId="207"/>
        <pc:sldMkLst>
          <pc:docMk/>
          <pc:sldMk cId="1266577855" sldId="294"/>
        </pc:sldMkLst>
        <pc:spChg chg="mod">
          <ac:chgData name="Rachel West" userId="49ae1717-2027-4c18-917f-25fe8fa0aae2" providerId="ADAL" clId="{B5A9E217-5C53-4825-BCF1-547D50A30163}" dt="2019-03-28T04:19:22.659" v="282" actId="207"/>
          <ac:spMkLst>
            <pc:docMk/>
            <pc:sldMk cId="1266577855" sldId="294"/>
            <ac:spMk id="3" creationId="{C4E479ED-80B5-4648-AE4E-F07DD16B46F0}"/>
          </ac:spMkLst>
        </pc:spChg>
      </pc:sldChg>
      <pc:sldChg chg="addSp modSp add del modNotesTx">
        <pc:chgData name="Rachel West" userId="49ae1717-2027-4c18-917f-25fe8fa0aae2" providerId="ADAL" clId="{B5A9E217-5C53-4825-BCF1-547D50A30163}" dt="2019-03-28T05:16:47.827" v="984" actId="2696"/>
        <pc:sldMkLst>
          <pc:docMk/>
          <pc:sldMk cId="2799271800" sldId="295"/>
        </pc:sldMkLst>
        <pc:spChg chg="mod">
          <ac:chgData name="Rachel West" userId="49ae1717-2027-4c18-917f-25fe8fa0aae2" providerId="ADAL" clId="{B5A9E217-5C53-4825-BCF1-547D50A30163}" dt="2019-03-28T04:17:19.940" v="19" actId="20577"/>
          <ac:spMkLst>
            <pc:docMk/>
            <pc:sldMk cId="2799271800" sldId="295"/>
            <ac:spMk id="2" creationId="{BEF3B839-426D-4B96-A830-821FEE91AC70}"/>
          </ac:spMkLst>
        </pc:spChg>
        <pc:spChg chg="add mod">
          <ac:chgData name="Rachel West" userId="49ae1717-2027-4c18-917f-25fe8fa0aae2" providerId="ADAL" clId="{B5A9E217-5C53-4825-BCF1-547D50A30163}" dt="2019-03-28T04:19:18.050" v="281" actId="207"/>
          <ac:spMkLst>
            <pc:docMk/>
            <pc:sldMk cId="2799271800" sldId="295"/>
            <ac:spMk id="3" creationId="{AF41C1D8-1D37-4178-8152-5BE407EB391E}"/>
          </ac:spMkLst>
        </pc:spChg>
      </pc:sldChg>
      <pc:sldChg chg="addSp modSp add">
        <pc:chgData name="Rachel West" userId="49ae1717-2027-4c18-917f-25fe8fa0aae2" providerId="ADAL" clId="{B5A9E217-5C53-4825-BCF1-547D50A30163}" dt="2019-03-28T04:21:43.344" v="312" actId="207"/>
        <pc:sldMkLst>
          <pc:docMk/>
          <pc:sldMk cId="3839735763" sldId="296"/>
        </pc:sldMkLst>
        <pc:spChg chg="mod">
          <ac:chgData name="Rachel West" userId="49ae1717-2027-4c18-917f-25fe8fa0aae2" providerId="ADAL" clId="{B5A9E217-5C53-4825-BCF1-547D50A30163}" dt="2019-03-28T04:21:17.413" v="296" actId="20577"/>
          <ac:spMkLst>
            <pc:docMk/>
            <pc:sldMk cId="3839735763" sldId="296"/>
            <ac:spMk id="2" creationId="{D0C91E54-B062-4861-A2AC-5B4D23A95CA9}"/>
          </ac:spMkLst>
        </pc:spChg>
        <pc:spChg chg="add mod">
          <ac:chgData name="Rachel West" userId="49ae1717-2027-4c18-917f-25fe8fa0aae2" providerId="ADAL" clId="{B5A9E217-5C53-4825-BCF1-547D50A30163}" dt="2019-03-28T04:21:43.344" v="312" actId="207"/>
          <ac:spMkLst>
            <pc:docMk/>
            <pc:sldMk cId="3839735763" sldId="296"/>
            <ac:spMk id="3" creationId="{BB91F396-13A9-4114-ADE4-B40A83DE8F1E}"/>
          </ac:spMkLst>
        </pc:spChg>
      </pc:sldChg>
      <pc:sldChg chg="modSp add del modNotesTx">
        <pc:chgData name="Rachel West" userId="49ae1717-2027-4c18-917f-25fe8fa0aae2" providerId="ADAL" clId="{B5A9E217-5C53-4825-BCF1-547D50A30163}" dt="2019-03-28T05:16:47.843" v="985" actId="2696"/>
        <pc:sldMkLst>
          <pc:docMk/>
          <pc:sldMk cId="1366415846" sldId="297"/>
        </pc:sldMkLst>
        <pc:spChg chg="mod">
          <ac:chgData name="Rachel West" userId="49ae1717-2027-4c18-917f-25fe8fa0aae2" providerId="ADAL" clId="{B5A9E217-5C53-4825-BCF1-547D50A30163}" dt="2019-03-28T04:22:03.737" v="342" actId="20577"/>
          <ac:spMkLst>
            <pc:docMk/>
            <pc:sldMk cId="1366415846" sldId="297"/>
            <ac:spMk id="2" creationId="{BEF3B839-426D-4B96-A830-821FEE91AC70}"/>
          </ac:spMkLst>
        </pc:spChg>
        <pc:spChg chg="mod">
          <ac:chgData name="Rachel West" userId="49ae1717-2027-4c18-917f-25fe8fa0aae2" providerId="ADAL" clId="{B5A9E217-5C53-4825-BCF1-547D50A30163}" dt="2019-03-28T04:23:19.473" v="574" actId="20577"/>
          <ac:spMkLst>
            <pc:docMk/>
            <pc:sldMk cId="1366415846" sldId="297"/>
            <ac:spMk id="3" creationId="{AF41C1D8-1D37-4178-8152-5BE407EB39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9085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/>
              <a:t>Lesson 1 of 2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helpful to support EL students by first having them write responses to this as a class opener or discuss in pairs or small groups before having a full class discussion.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46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Have students draw this in their notes. You may wish to do a brainstorm, again, in pairs or small groups, before discussing this as a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37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Depending upon the levels of your students, you may wish to share this information without brainstorming first, or use it after a brainstorming session to check in and supplement student answers.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8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through the first category (lifestyles) together may be beneficial for low-language or beginning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8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0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35" name="Shape 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-81631" y="0"/>
            <a:ext cx="9307259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-86375" y="1770981"/>
            <a:ext cx="9307200" cy="19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-US" sz="9600" dirty="0">
                <a:latin typeface="Garamond"/>
                <a:ea typeface="Garamond"/>
                <a:cs typeface="Garamond"/>
                <a:sym typeface="Garamond"/>
              </a:rPr>
              <a:t>News Reports vs. Feature Stories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-86375" y="5428475"/>
            <a:ext cx="9307200" cy="82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3000" dirty="0">
                <a:latin typeface="Helvetica Neue"/>
                <a:ea typeface="Helvetica Neue"/>
                <a:cs typeface="Helvetica Neue"/>
                <a:sym typeface="Helvetica Neue"/>
              </a:rPr>
              <a:t>Feature Writing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D43C-B42C-4068-B886-EE46689C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Agree or disagree: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E4DA84-986C-4B64-8F70-43871669A2EC}"/>
              </a:ext>
            </a:extLst>
          </p:cNvPr>
          <p:cNvSpPr/>
          <p:nvPr/>
        </p:nvSpPr>
        <p:spPr>
          <a:xfrm>
            <a:off x="457200" y="3276600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Domine"/>
              </a:rPr>
              <a:t>Everyone has a story.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D140-F08A-4D06-B890-8879BEFC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If this is true…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48989B-18AD-4034-9631-38F34E922461}"/>
              </a:ext>
            </a:extLst>
          </p:cNvPr>
          <p:cNvSpPr/>
          <p:nvPr/>
        </p:nvSpPr>
        <p:spPr>
          <a:xfrm>
            <a:off x="457200" y="1905001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F3F3F"/>
                </a:solidFill>
                <a:latin typeface="+mj-lt"/>
              </a:rPr>
              <a:t>How many stories are in our school?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F3F3F"/>
                </a:solidFill>
                <a:latin typeface="+mj-lt"/>
              </a:rPr>
              <a:t>How many people might have multiple stories?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F3F3F"/>
                </a:solidFill>
                <a:latin typeface="+mj-lt"/>
              </a:rPr>
              <a:t>How does what happens every day affect different people/groups differently?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F3F3F"/>
                </a:solidFill>
                <a:latin typeface="+mj-lt"/>
              </a:rPr>
              <a:t>Should we ever accept that there’s “nothing to write about”?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118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F3BA-AD8E-4750-BD87-DC52D177C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stories…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F1CE49-7C54-4CF0-A9B2-39EF762BE7BC}"/>
              </a:ext>
            </a:extLst>
          </p:cNvPr>
          <p:cNvSpPr/>
          <p:nvPr/>
        </p:nvSpPr>
        <p:spPr>
          <a:xfrm>
            <a:off x="457200" y="1828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F3F3F"/>
                </a:solidFill>
                <a:latin typeface="+mj-lt"/>
              </a:rPr>
              <a:t> …can help to broaden, emphasize and amplify the news. </a:t>
            </a:r>
          </a:p>
          <a:p>
            <a:endParaRPr lang="en-US" sz="3200" dirty="0">
              <a:solidFill>
                <a:srgbClr val="3F3F3F"/>
              </a:solidFill>
              <a:latin typeface="+mj-lt"/>
            </a:endParaRPr>
          </a:p>
          <a:p>
            <a:r>
              <a:rPr lang="en-US" sz="3200" dirty="0">
                <a:solidFill>
                  <a:srgbClr val="3F3F3F"/>
                </a:solidFill>
                <a:latin typeface="+mj-lt"/>
              </a:rPr>
              <a:t>Features can tell multiple stories in a variety of ways that appeal to readers and engage them in ways traditional news stories may not.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908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9DCA-9F1A-4FCB-96E6-FE8D4675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BED9BE-D2D8-4555-9E47-EC0DD068F886}"/>
              </a:ext>
            </a:extLst>
          </p:cNvPr>
          <p:cNvCxnSpPr/>
          <p:nvPr/>
        </p:nvCxnSpPr>
        <p:spPr>
          <a:xfrm>
            <a:off x="762000" y="2438400"/>
            <a:ext cx="746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4AB9B5-2D25-4207-B589-570F66448132}"/>
              </a:ext>
            </a:extLst>
          </p:cNvPr>
          <p:cNvCxnSpPr/>
          <p:nvPr/>
        </p:nvCxnSpPr>
        <p:spPr>
          <a:xfrm>
            <a:off x="4572000" y="1752600"/>
            <a:ext cx="0" cy="472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3BBF19-47A0-4D64-BA33-FA50AF979BC9}"/>
              </a:ext>
            </a:extLst>
          </p:cNvPr>
          <p:cNvSpPr txBox="1"/>
          <p:nvPr/>
        </p:nvSpPr>
        <p:spPr>
          <a:xfrm>
            <a:off x="1143000" y="1918771"/>
            <a:ext cx="259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News Reports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B46C0-DFC0-4087-85DF-320ED60E15B4}"/>
              </a:ext>
            </a:extLst>
          </p:cNvPr>
          <p:cNvSpPr txBox="1"/>
          <p:nvPr/>
        </p:nvSpPr>
        <p:spPr>
          <a:xfrm>
            <a:off x="4965915" y="1929937"/>
            <a:ext cx="259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Feature Stories</a:t>
            </a:r>
          </a:p>
        </p:txBody>
      </p:sp>
    </p:spTree>
    <p:extLst>
      <p:ext uri="{BB962C8B-B14F-4D97-AF65-F5344CB8AC3E}">
        <p14:creationId xmlns:p14="http://schemas.microsoft.com/office/powerpoint/2010/main" val="37268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9DCA-9F1A-4FCB-96E6-FE8D4675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BED9BE-D2D8-4555-9E47-EC0DD068F886}"/>
              </a:ext>
            </a:extLst>
          </p:cNvPr>
          <p:cNvCxnSpPr/>
          <p:nvPr/>
        </p:nvCxnSpPr>
        <p:spPr>
          <a:xfrm>
            <a:off x="762000" y="2209800"/>
            <a:ext cx="746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4AB9B5-2D25-4207-B589-570F66448132}"/>
              </a:ext>
            </a:extLst>
          </p:cNvPr>
          <p:cNvCxnSpPr/>
          <p:nvPr/>
        </p:nvCxnSpPr>
        <p:spPr>
          <a:xfrm>
            <a:off x="4572000" y="1524000"/>
            <a:ext cx="0" cy="472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3BBF19-47A0-4D64-BA33-FA50AF979BC9}"/>
              </a:ext>
            </a:extLst>
          </p:cNvPr>
          <p:cNvSpPr txBox="1"/>
          <p:nvPr/>
        </p:nvSpPr>
        <p:spPr>
          <a:xfrm>
            <a:off x="1143000" y="1690171"/>
            <a:ext cx="259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News Reports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B46C0-DFC0-4087-85DF-320ED60E15B4}"/>
              </a:ext>
            </a:extLst>
          </p:cNvPr>
          <p:cNvSpPr txBox="1"/>
          <p:nvPr/>
        </p:nvSpPr>
        <p:spPr>
          <a:xfrm>
            <a:off x="4965915" y="1701337"/>
            <a:ext cx="259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Feature Stories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EBE625-BB1C-4688-A6B7-F5255B68B977}"/>
              </a:ext>
            </a:extLst>
          </p:cNvPr>
          <p:cNvSpPr txBox="1"/>
          <p:nvPr/>
        </p:nvSpPr>
        <p:spPr>
          <a:xfrm>
            <a:off x="457200" y="2377699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News reports what happened. It is timely and public, and it is often written in a manner that is straight to the point.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When a dog bites a man, that’s news.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“Hard” News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News is typically a serious, somber topic in inverted pyramid format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DC6584-2082-4014-908B-CFAFC286DECF}"/>
              </a:ext>
            </a:extLst>
          </p:cNvPr>
          <p:cNvSpPr txBox="1"/>
          <p:nvPr/>
        </p:nvSpPr>
        <p:spPr>
          <a:xfrm>
            <a:off x="4712776" y="2348932"/>
            <a:ext cx="3974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Features focus more on the personal, and sometimes they are less timely than traditional news stories. In fact, sometimes the issues features stories discuss or reveal are timeless.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Features can reveal trends, discuss relationships and provide entertainment, advice, ideas and emotions. Features delay information to keep the reader curious and engaged.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How the man tasted  the dog bit him, why dog attacks are on the rise, first aid tips for treating dog bites – those are features.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“Soft” News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Features are lighter, friendlier and more casual. Features are written in ways that hook the reader into the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9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4BCF4-4A6F-44DF-BB71-7696A4A0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your group: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E479ED-80B5-4648-AE4E-F07DD16B46F0}"/>
              </a:ext>
            </a:extLst>
          </p:cNvPr>
          <p:cNvSpPr/>
          <p:nvPr/>
        </p:nvSpPr>
        <p:spPr>
          <a:xfrm>
            <a:off x="457200" y="16002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Think of topics that belong in each category.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Write 2-3 topics in pencil on your chart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Topics may be specific story ideas (“What’s to do in New York for Spring”) or general topics (fashion).</a:t>
            </a:r>
          </a:p>
        </p:txBody>
      </p:sp>
    </p:spTree>
    <p:extLst>
      <p:ext uri="{BB962C8B-B14F-4D97-AF65-F5344CB8AC3E}">
        <p14:creationId xmlns:p14="http://schemas.microsoft.com/office/powerpoint/2010/main" val="126657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902C-381B-48ED-A1A3-C591F387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5344CD-C51C-4740-97EC-5376210C5C5F}"/>
              </a:ext>
            </a:extLst>
          </p:cNvPr>
          <p:cNvSpPr/>
          <p:nvPr/>
        </p:nvSpPr>
        <p:spPr>
          <a:xfrm>
            <a:off x="457200" y="1536174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F3F"/>
                </a:solidFill>
                <a:latin typeface="+mn-lt"/>
              </a:rPr>
              <a:t>Find one example each of three types of features, each from a different category. Take notes.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F3F3F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F3F"/>
                </a:solidFill>
                <a:latin typeface="+mn-lt"/>
              </a:rPr>
              <a:t>You may use a newspaper, magazine, TV or online resource.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F3F3F"/>
              </a:solidFill>
              <a:latin typeface="+mn-lt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F3F"/>
                </a:solidFill>
                <a:latin typeface="+mn-lt"/>
              </a:rPr>
              <a:t>In the notes you bring to our next class: include the source of your feature story, the title, a 2-3 sentence summary of what it was about and which category it falls under.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E320A2-BF03-4C70-B78B-4056BCAFD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14040"/>
              </p:ext>
            </p:extLst>
          </p:nvPr>
        </p:nvGraphicFramePr>
        <p:xfrm>
          <a:off x="609600" y="5638801"/>
          <a:ext cx="7848600" cy="685799"/>
        </p:xfrm>
        <a:graphic>
          <a:graphicData uri="http://schemas.openxmlformats.org/drawingml/2006/table">
            <a:tbl>
              <a:tblPr firstRow="1" bandRow="1"/>
              <a:tblGrid>
                <a:gridCol w="1962150">
                  <a:extLst>
                    <a:ext uri="{9D8B030D-6E8A-4147-A177-3AD203B41FA5}">
                      <a16:colId xmlns:a16="http://schemas.microsoft.com/office/drawing/2014/main" val="3718315003"/>
                    </a:ext>
                  </a:extLst>
                </a:gridCol>
                <a:gridCol w="1526117">
                  <a:extLst>
                    <a:ext uri="{9D8B030D-6E8A-4147-A177-3AD203B41FA5}">
                      <a16:colId xmlns:a16="http://schemas.microsoft.com/office/drawing/2014/main" val="692858466"/>
                    </a:ext>
                  </a:extLst>
                </a:gridCol>
                <a:gridCol w="2398183">
                  <a:extLst>
                    <a:ext uri="{9D8B030D-6E8A-4147-A177-3AD203B41FA5}">
                      <a16:colId xmlns:a16="http://schemas.microsoft.com/office/drawing/2014/main" val="2455052567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3260546440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2-3 Sentence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Feature Category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02642"/>
                  </a:ext>
                </a:extLst>
              </a:tr>
              <a:tr h="2427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35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9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1E54-B062-4861-A2AC-5B4D23A9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91F396-13A9-4114-ADE4-B40A83DE8F1E}"/>
              </a:ext>
            </a:extLst>
          </p:cNvPr>
          <p:cNvSpPr/>
          <p:nvPr/>
        </p:nvSpPr>
        <p:spPr>
          <a:xfrm>
            <a:off x="838200" y="25146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+mj-lt"/>
              </a:rPr>
              <a:t>What are three specific things you learned about feature writing today?</a:t>
            </a:r>
          </a:p>
        </p:txBody>
      </p:sp>
    </p:spTree>
    <p:extLst>
      <p:ext uri="{BB962C8B-B14F-4D97-AF65-F5344CB8AC3E}">
        <p14:creationId xmlns:p14="http://schemas.microsoft.com/office/powerpoint/2010/main" val="383973576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496</Words>
  <Application>Microsoft Office PowerPoint</Application>
  <PresentationFormat>On-screen Show (4:3)</PresentationFormat>
  <Paragraphs>64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Domine</vt:lpstr>
      <vt:lpstr>Helvetica Neue</vt:lpstr>
      <vt:lpstr>Arial</vt:lpstr>
      <vt:lpstr>Garamond</vt:lpstr>
      <vt:lpstr>simple-light</vt:lpstr>
      <vt:lpstr>PowerPoint Presentation</vt:lpstr>
      <vt:lpstr>Agree or disagree: </vt:lpstr>
      <vt:lpstr>If this is true…</vt:lpstr>
      <vt:lpstr>Feature stories…</vt:lpstr>
      <vt:lpstr>What’s the difference?</vt:lpstr>
      <vt:lpstr>What’s the difference?</vt:lpstr>
      <vt:lpstr>With your group:</vt:lpstr>
      <vt:lpstr>Homework:</vt:lpstr>
      <vt:lpstr>Exit Ticket: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</dc:creator>
  <cp:lastModifiedBy>Rachel West</cp:lastModifiedBy>
  <cp:revision>18</cp:revision>
  <dcterms:modified xsi:type="dcterms:W3CDTF">2019-03-28T05:16:56Z</dcterms:modified>
</cp:coreProperties>
</file>