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Give students 10 minutes to work through the scenario using the next slide.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Teacher should pass out the rubric to the class. Each group should put all names on the rubric. Teacher will use the rubric as each group presents.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Project this while students are working. After 10 minutes, students should present their scenario and talk about how they came to that decision.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Take the first five minutes of class to review using slides 3-5.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Students may discuss keeping all people in mind and making sure all information has been verified before publishing the material. The Engagement questions are on the next slide.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9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0"/>
            <a:ext cy="4923690" cx="9144000"/>
          </a:xfrm>
          <a:prstGeom prst="rect">
            <a:avLst/>
          </a:prstGeom>
        </p:spPr>
      </p:pic>
      <p:sp>
        <p:nvSpPr>
          <p:cNvPr id="24" name="Shape 24"/>
          <p:cNvSpPr txBox="1"/>
          <p:nvPr/>
        </p:nvSpPr>
        <p:spPr>
          <a:xfrm>
            <a:off y="720766" x="872725"/>
            <a:ext cy="3536700" cx="7616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pPr algn="ctr" rtl="0" lvl="0"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Ethical </a:t>
            </a:r>
          </a:p>
          <a:p>
            <a:r>
              <a:t/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2870366" x="0"/>
            <a:ext cy="1497599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9600" lang="en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Reporting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5621900" x="-1050"/>
            <a:ext cy="839700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Clr>
                <a:schemeClr val="dk1"/>
              </a:buClr>
              <a:buSzPct val="36666"/>
              <a:buFont typeface="Arial"/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Law and Ethics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y="367466" x="457200"/>
            <a:ext cy="5588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Read your scenario. 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Remember, you are approaching this scenario from the assigned person’s perspective. Make a list of the players and their perspective.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After you have discussed the situation from the perspective, the group must decide what to do. Include how you would work with each person.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Presentation expectations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During the presentation, you will need to describe your scenario, talk about how you would interact with all interested parties, and your final decision on whether to run the story.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Evaluate the scenario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Answer the following: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 What do I owe my sources?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 What do I owe my readers?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 What do I owe my fellow journalists?</a:t>
            </a:r>
          </a:p>
          <a:p>
            <a:pPr rtl="0" lvl="0"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• What do we owe our publication? Our school?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ctrTitle"/>
          </p:nvPr>
        </p:nvSpPr>
        <p:spPr>
          <a:xfrm>
            <a:off y="1395393" x="685800"/>
            <a:ext cy="22895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Practicing fair, balanced and accurate journalism</a:t>
            </a:r>
          </a:p>
        </p:txBody>
      </p:sp>
      <p:sp>
        <p:nvSpPr>
          <p:cNvPr id="32" name="Shape 32"/>
          <p:cNvSpPr txBox="1"/>
          <p:nvPr>
            <p:ph idx="1" type="subTitle"/>
          </p:nvPr>
        </p:nvSpPr>
        <p:spPr>
          <a:xfrm>
            <a:off y="3685069" x="685800"/>
            <a:ext cy="9111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Day 2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y="0" x="0"/>
            <a:ext cy="3999899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 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y="0" x="0"/>
            <a:ext cy="3999899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The question of the day (again):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How do I practice fair, balanced and accurate journalism that is also complete and coherent?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Review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During our last class meeting, we ended by working through a scenario in pairs. Today, we will work through a scenario in a larger group.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You will be graded as a group today.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Before we start … 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did you learn from the last class meeting?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Engagement questions: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do I owe my sources?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do I owe my readers?</a:t>
            </a:r>
          </a:p>
          <a:p>
            <a:pPr rtl="0" lvl="0">
              <a:lnSpc>
                <a:spcPct val="115000"/>
              </a:lnSpc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do I owe my fellow journalists?</a:t>
            </a:r>
          </a:p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What do we owe our publication? Our school?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Now it’s time to practice.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Get into a group of five.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Number off from 1-5. Remember your number.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722922" x="457200"/>
            <a:ext cy="905999" cx="7397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Your number corresponds to your role.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2220666" x="457200"/>
            <a:ext cy="3735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1 - writer/editor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2 - source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3 - adviser 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4 - administrator </a:t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5 - parent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idx="1" type="body"/>
          </p:nvPr>
        </p:nvSpPr>
        <p:spPr>
          <a:xfrm>
            <a:off y="463000" x="457200"/>
            <a:ext cy="5493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For this exercise, you will role play a scenario. You will work through this sample from someone else’s perspective. 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You will be graded on the group’s ability to think through the issue using the Engagement Questions.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