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9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31637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9600" lang="en">
                <a:latin typeface="Garamond"/>
                <a:ea typeface="Garamond"/>
                <a:cs typeface="Garamond"/>
                <a:sym typeface="Garamond"/>
              </a:rPr>
              <a:t>Publication Rooms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710212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Leadership and Teambuilding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" name="Shape 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y="531200" x="6990800"/>
            <a:ext cy="3363899" cx="215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Michelle Balmeo’s classroom</a:t>
            </a:r>
          </a:p>
          <a:p>
            <a:pPr rtl="0" lvl="0">
              <a:buNone/>
            </a:pPr>
            <a:r>
              <a:rPr lang="en"/>
              <a:t>Monta Vista High School</a:t>
            </a:r>
          </a:p>
          <a:p>
            <a:pPr>
              <a:buNone/>
            </a:pPr>
            <a:r>
              <a:rPr lang="en"/>
              <a:t>Cupertino, California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8" cx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43"/>
            <a:ext cy="5143500" cx="912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