
<file path=[Content_Types].xml><?xml version="1.0" encoding="utf-8"?>
<Types xmlns="http://schemas.openxmlformats.org/package/2006/content-types">
  <Default Extension="fntdata" ContentType="application/x-fontdata"/>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4" r:id="rId1"/>
  </p:sldMasterIdLst>
  <p:notesMasterIdLst>
    <p:notesMasterId r:id="rId40"/>
  </p:notesMasterIdLst>
  <p:sldIdLst>
    <p:sldId id="256" r:id="rId2"/>
    <p:sldId id="257" r:id="rId3"/>
    <p:sldId id="294" r:id="rId4"/>
    <p:sldId id="259" r:id="rId5"/>
    <p:sldId id="260" r:id="rId6"/>
    <p:sldId id="261" r:id="rId7"/>
    <p:sldId id="262" r:id="rId8"/>
    <p:sldId id="263" r:id="rId9"/>
    <p:sldId id="264" r:id="rId10"/>
    <p:sldId id="295" r:id="rId11"/>
    <p:sldId id="266" r:id="rId12"/>
    <p:sldId id="267" r:id="rId13"/>
    <p:sldId id="268" r:id="rId14"/>
    <p:sldId id="296" r:id="rId15"/>
    <p:sldId id="270" r:id="rId16"/>
    <p:sldId id="271" r:id="rId17"/>
    <p:sldId id="272" r:id="rId18"/>
    <p:sldId id="273" r:id="rId19"/>
    <p:sldId id="274" r:id="rId20"/>
    <p:sldId id="275" r:id="rId21"/>
    <p:sldId id="276" r:id="rId22"/>
    <p:sldId id="297" r:id="rId23"/>
    <p:sldId id="278" r:id="rId24"/>
    <p:sldId id="279" r:id="rId25"/>
    <p:sldId id="280" r:id="rId26"/>
    <p:sldId id="298" r:id="rId27"/>
    <p:sldId id="282" r:id="rId28"/>
    <p:sldId id="283" r:id="rId29"/>
    <p:sldId id="284" r:id="rId30"/>
    <p:sldId id="285" r:id="rId31"/>
    <p:sldId id="286" r:id="rId32"/>
    <p:sldId id="287" r:id="rId33"/>
    <p:sldId id="288" r:id="rId34"/>
    <p:sldId id="289" r:id="rId35"/>
    <p:sldId id="290" r:id="rId36"/>
    <p:sldId id="291" r:id="rId37"/>
    <p:sldId id="307" r:id="rId38"/>
    <p:sldId id="293" r:id="rId39"/>
  </p:sldIdLst>
  <p:sldSz cx="9144000" cy="6858000" type="screen4x3"/>
  <p:notesSz cx="6858000" cy="9144000"/>
  <p:embeddedFontLst>
    <p:embeddedFont>
      <p:font typeface="Garamond" panose="02020404030301010803" pitchFamily="18" charset="0"/>
      <p:regular r:id="rId41"/>
      <p:bold r:id="rId42"/>
      <p:italic r:id="rId43"/>
    </p:embeddedFont>
    <p:embeddedFont>
      <p:font typeface="Helvetica Neue" panose="020B0604020202020204" charset="0"/>
      <p:regular r:id="rId44"/>
      <p:bold r:id="rId45"/>
      <p:italic r:id="rId46"/>
      <p:boldItalic r:id="rId47"/>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62" d="100"/>
          <a:sy n="62" d="100"/>
        </p:scale>
        <p:origin x="1400" y="5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font" Target="fonts/font2.fntdata"/><Relationship Id="rId47" Type="http://schemas.openxmlformats.org/officeDocument/2006/relationships/font" Target="fonts/font7.fntdata"/><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font" Target="fonts/font6.fntdata"/><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font" Target="fonts/font1.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openxmlformats.org/officeDocument/2006/relationships/font" Target="fonts/font5.fntdata"/><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font" Target="fonts/font4.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font" Target="fonts/font3.fntdata"/><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1714751" y="685800"/>
            <a:ext cx="34293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4" name="Shape 4"/>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marL="0" marR="0" lvl="0" indent="0" algn="l" rtl="0">
              <a:spcBef>
                <a:spcPts val="0"/>
              </a:spcBef>
              <a:buNone/>
              <a:defRPr sz="1200" b="0" i="0" u="none" strike="noStrike" cap="none">
                <a:solidFill>
                  <a:schemeClr val="dk1"/>
                </a:solidFill>
                <a:latin typeface="Arial"/>
                <a:ea typeface="Arial"/>
                <a:cs typeface="Arial"/>
                <a:sym typeface="Arial"/>
              </a:defRPr>
            </a:lvl1pPr>
            <a:lvl2pPr marL="457200" marR="0" lvl="1" indent="0" algn="l" rtl="0">
              <a:spcBef>
                <a:spcPts val="0"/>
              </a:spcBef>
              <a:buNone/>
              <a:defRPr sz="1200" b="0" i="0" u="none" strike="noStrike" cap="none">
                <a:solidFill>
                  <a:schemeClr val="dk1"/>
                </a:solidFill>
                <a:latin typeface="Arial"/>
                <a:ea typeface="Arial"/>
                <a:cs typeface="Arial"/>
                <a:sym typeface="Arial"/>
              </a:defRPr>
            </a:lvl2pPr>
            <a:lvl3pPr marL="914400" marR="0" lvl="2" indent="0" algn="l" rtl="0">
              <a:spcBef>
                <a:spcPts val="0"/>
              </a:spcBef>
              <a:buNone/>
              <a:defRPr sz="1200" b="0" i="0" u="none" strike="noStrike" cap="none">
                <a:solidFill>
                  <a:schemeClr val="dk1"/>
                </a:solidFill>
                <a:latin typeface="Arial"/>
                <a:ea typeface="Arial"/>
                <a:cs typeface="Arial"/>
                <a:sym typeface="Arial"/>
              </a:defRPr>
            </a:lvl3pPr>
            <a:lvl4pPr marL="1371600" marR="0" lvl="3" indent="0" algn="l" rtl="0">
              <a:spcBef>
                <a:spcPts val="0"/>
              </a:spcBef>
              <a:buNone/>
              <a:defRPr sz="1200" b="0" i="0" u="none" strike="noStrike" cap="none">
                <a:solidFill>
                  <a:schemeClr val="dk1"/>
                </a:solidFill>
                <a:latin typeface="Arial"/>
                <a:ea typeface="Arial"/>
                <a:cs typeface="Arial"/>
                <a:sym typeface="Arial"/>
              </a:defRPr>
            </a:lvl4pPr>
            <a:lvl5pPr marL="1828800" marR="0" lvl="4" indent="0" algn="l" rtl="0">
              <a:spcBef>
                <a:spcPts val="0"/>
              </a:spcBef>
              <a:buNone/>
              <a:defRPr sz="1200" b="0" i="0" u="none" strike="noStrike" cap="none">
                <a:solidFill>
                  <a:schemeClr val="dk1"/>
                </a:solidFill>
                <a:latin typeface="Arial"/>
                <a:ea typeface="Arial"/>
                <a:cs typeface="Arial"/>
                <a:sym typeface="Arial"/>
              </a:defRPr>
            </a:lvl5pPr>
            <a:lvl6pPr marL="2286000" marR="0" lvl="5" indent="0" algn="l" rtl="0">
              <a:spcBef>
                <a:spcPts val="0"/>
              </a:spcBef>
              <a:buNone/>
              <a:defRPr sz="1200" b="0" i="0" u="none" strike="noStrike" cap="none">
                <a:solidFill>
                  <a:schemeClr val="dk1"/>
                </a:solidFill>
                <a:latin typeface="Arial"/>
                <a:ea typeface="Arial"/>
                <a:cs typeface="Arial"/>
                <a:sym typeface="Arial"/>
              </a:defRPr>
            </a:lvl6pPr>
            <a:lvl7pPr marL="2743200" marR="0" lvl="6" indent="0" algn="l" rtl="0">
              <a:spcBef>
                <a:spcPts val="0"/>
              </a:spcBef>
              <a:buNone/>
              <a:defRPr sz="1200" b="0" i="0" u="none" strike="noStrike" cap="none">
                <a:solidFill>
                  <a:schemeClr val="dk1"/>
                </a:solidFill>
                <a:latin typeface="Arial"/>
                <a:ea typeface="Arial"/>
                <a:cs typeface="Arial"/>
                <a:sym typeface="Arial"/>
              </a:defRPr>
            </a:lvl7pPr>
            <a:lvl8pPr marL="3200400" marR="0" lvl="7" indent="0" algn="l" rtl="0">
              <a:spcBef>
                <a:spcPts val="0"/>
              </a:spcBef>
              <a:buNone/>
              <a:defRPr sz="1200" b="0" i="0" u="none" strike="noStrike" cap="none">
                <a:solidFill>
                  <a:schemeClr val="dk1"/>
                </a:solidFill>
                <a:latin typeface="Arial"/>
                <a:ea typeface="Arial"/>
                <a:cs typeface="Arial"/>
                <a:sym typeface="Arial"/>
              </a:defRPr>
            </a:lvl8pPr>
            <a:lvl9pPr marL="3657600" marR="0" lvl="8" indent="0" algn="l" rtl="0">
              <a:spcBef>
                <a:spcPts val="0"/>
              </a:spcBef>
              <a:buNone/>
              <a:defRPr sz="1200" b="0" i="0" u="none" strike="noStrike" cap="none">
                <a:solidFill>
                  <a:schemeClr val="dk1"/>
                </a:solidFill>
                <a:latin typeface="Arial"/>
                <a:ea typeface="Arial"/>
                <a:cs typeface="Arial"/>
                <a:sym typeface="Arial"/>
              </a:defRPr>
            </a:lvl9pPr>
          </a:lstStyle>
          <a:p>
            <a:endParaRPr/>
          </a:p>
        </p:txBody>
      </p:sp>
    </p:spTree>
    <p:extLst>
      <p:ext uri="{BB962C8B-B14F-4D97-AF65-F5344CB8AC3E}">
        <p14:creationId xmlns:p14="http://schemas.microsoft.com/office/powerpoint/2010/main" val="1653487034"/>
      </p:ext>
    </p:extLst>
  </p:cSld>
  <p:clrMap bg1="lt1" tx1="dk1" bg2="dk2" tx2="lt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
        <p:cNvGrpSpPr/>
        <p:nvPr/>
      </p:nvGrpSpPr>
      <p:grpSpPr>
        <a:xfrm>
          <a:off x="0" y="0"/>
          <a:ext cx="0" cy="0"/>
          <a:chOff x="0" y="0"/>
          <a:chExt cx="0" cy="0"/>
        </a:xfrm>
      </p:grpSpPr>
      <p:sp>
        <p:nvSpPr>
          <p:cNvPr id="24" name="Shape 2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25" name="Shape 25"/>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marR="0" lvl="0" indent="0" algn="l" rtl="0">
              <a:spcBef>
                <a:spcPts val="0"/>
              </a:spcBef>
              <a:buClr>
                <a:schemeClr val="dk1"/>
              </a:buClr>
              <a:buSzPct val="25000"/>
              <a:buFont typeface="Arial"/>
              <a:buNone/>
            </a:pPr>
            <a:endParaRPr sz="1100" b="0" i="0" u="none" strike="noStrike" cap="none">
              <a:solidFill>
                <a:schemeClr val="dk1"/>
              </a:solidFill>
              <a:latin typeface="Arial"/>
              <a:ea typeface="Arial"/>
              <a:cs typeface="Arial"/>
              <a:sym typeface="Arial"/>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
        <p:cNvGrpSpPr/>
        <p:nvPr/>
      </p:nvGrpSpPr>
      <p:grpSpPr>
        <a:xfrm>
          <a:off x="0" y="0"/>
          <a:ext cx="0" cy="0"/>
          <a:chOff x="0" y="0"/>
          <a:chExt cx="0" cy="0"/>
        </a:xfrm>
      </p:grpSpPr>
      <p:sp>
        <p:nvSpPr>
          <p:cNvPr id="102" name="Google Shape;102;g8ecf9ea767_0_38:notes"/>
          <p:cNvSpPr>
            <a:spLocks noGrp="1" noRot="1" noChangeAspect="1"/>
          </p:cNvSpPr>
          <p:nvPr>
            <p:ph type="sldImg" idx="2"/>
          </p:nvPr>
        </p:nvSpPr>
        <p:spPr>
          <a:xfrm>
            <a:off x="1714751" y="685800"/>
            <a:ext cx="34293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103" name="Google Shape;103;g8ecf9ea767_0_3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200"/>
              <a:buFont typeface="Arial"/>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Shape 8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82" name="Shape 82"/>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marR="0" lvl="0" indent="0" algn="l" rtl="0">
              <a:spcBef>
                <a:spcPts val="0"/>
              </a:spcBef>
              <a:spcAft>
                <a:spcPts val="0"/>
              </a:spcAft>
              <a:buClr>
                <a:schemeClr val="dk1"/>
              </a:buClr>
              <a:buSzPct val="25000"/>
              <a:buFont typeface="Arial"/>
              <a:buNone/>
            </a:pPr>
            <a:r>
              <a:rPr lang="en" sz="1100" b="0" i="0" u="none" strike="noStrike" cap="none">
                <a:solidFill>
                  <a:schemeClr val="dk1"/>
                </a:solidFill>
                <a:latin typeface="Arial"/>
                <a:ea typeface="Arial"/>
                <a:cs typeface="Arial"/>
                <a:sym typeface="Arial"/>
              </a:rPr>
              <a:t>Teachers:  Emphasize the importance of face-to-face interviews.  That’s obvious for broadcast, but not to print reporters.</a:t>
            </a:r>
          </a:p>
          <a:p>
            <a:pPr marL="0" marR="0" lvl="0" indent="0" algn="l" rtl="0">
              <a:spcBef>
                <a:spcPts val="0"/>
              </a:spcBef>
              <a:spcAft>
                <a:spcPts val="0"/>
              </a:spcAft>
              <a:buClr>
                <a:schemeClr val="dk1"/>
              </a:buClr>
              <a:buSzPct val="25000"/>
              <a:buFont typeface="Arial"/>
              <a:buNone/>
            </a:pPr>
            <a:r>
              <a:rPr lang="en" sz="1100" b="0" i="0" u="none" strike="noStrike" cap="none">
                <a:solidFill>
                  <a:schemeClr val="dk1"/>
                </a:solidFill>
                <a:latin typeface="Arial"/>
                <a:ea typeface="Arial"/>
                <a:cs typeface="Arial"/>
                <a:sym typeface="Arial"/>
              </a:rPr>
              <a:t>Other pros/cons:  Email – no personal interaction. Lag time between questions makes it hard to ask follow</a:t>
            </a:r>
            <a:r>
              <a:rPr lang="en" sz="1100"/>
              <a:t>-</a:t>
            </a:r>
            <a:r>
              <a:rPr lang="en" sz="1100" b="0" i="0" u="none" strike="noStrike" cap="none">
                <a:solidFill>
                  <a:schemeClr val="dk1"/>
                </a:solidFill>
                <a:latin typeface="Arial"/>
                <a:ea typeface="Arial"/>
                <a:cs typeface="Arial"/>
                <a:sym typeface="Arial"/>
              </a:rPr>
              <a:t>up questions. Are you 100 percent certain that the person who wrote the email is who you think they are?   Advantage of email: gives interviewee time to ponder the question and give a good anser. Offers flexibility. Allows copy-paste for quotes. Provides a record of what is said.  </a:t>
            </a:r>
          </a:p>
          <a:p>
            <a:pPr marL="0" marR="0" lvl="0" indent="0" algn="l" rtl="0">
              <a:spcBef>
                <a:spcPts val="0"/>
              </a:spcBef>
              <a:spcAft>
                <a:spcPts val="0"/>
              </a:spcAft>
              <a:buClr>
                <a:schemeClr val="dk1"/>
              </a:buClr>
              <a:buSzPct val="25000"/>
              <a:buFont typeface="Arial"/>
              <a:buNone/>
            </a:pPr>
            <a:r>
              <a:rPr lang="en" sz="1100" b="0" i="0" u="none" strike="noStrike" cap="none">
                <a:solidFill>
                  <a:schemeClr val="dk1"/>
                </a:solidFill>
                <a:latin typeface="Arial"/>
                <a:ea typeface="Arial"/>
                <a:cs typeface="Arial"/>
                <a:sym typeface="Arial"/>
              </a:rPr>
              <a:t>  Telephone call:  It’s impersonal.  You can’t see what people look like.  Can’t record without an expensive gizmo. You can mishear.</a:t>
            </a:r>
          </a:p>
          <a:p>
            <a:pPr marL="0" marR="0" lvl="0" indent="0" algn="l" rtl="0">
              <a:spcBef>
                <a:spcPts val="0"/>
              </a:spcBef>
              <a:spcAft>
                <a:spcPts val="0"/>
              </a:spcAft>
              <a:buClr>
                <a:schemeClr val="dk1"/>
              </a:buClr>
              <a:buSzPct val="25000"/>
              <a:buFont typeface="Arial"/>
              <a:buNone/>
            </a:pPr>
            <a:r>
              <a:rPr lang="en" sz="1100" b="0" i="0" u="none" strike="noStrike" cap="none">
                <a:solidFill>
                  <a:schemeClr val="dk1"/>
                </a:solidFill>
                <a:latin typeface="Arial"/>
                <a:ea typeface="Arial"/>
                <a:cs typeface="Arial"/>
                <a:sym typeface="Arial"/>
              </a:rPr>
              <a:t>Advantage of telephone:  It’s fast and efficient. </a:t>
            </a:r>
          </a:p>
          <a:p>
            <a:pPr marL="0" marR="0" lvl="0" indent="0" algn="l" rtl="0">
              <a:spcBef>
                <a:spcPts val="0"/>
              </a:spcBef>
              <a:spcAft>
                <a:spcPts val="0"/>
              </a:spcAft>
              <a:buClr>
                <a:schemeClr val="dk1"/>
              </a:buClr>
              <a:buSzPct val="25000"/>
              <a:buFont typeface="Arial"/>
              <a:buNone/>
            </a:pPr>
            <a:r>
              <a:rPr lang="en" sz="1100" b="0" i="0" u="none" strike="noStrike" cap="none">
                <a:solidFill>
                  <a:schemeClr val="dk1"/>
                </a:solidFill>
                <a:latin typeface="Arial"/>
                <a:ea typeface="Arial"/>
                <a:cs typeface="Arial"/>
                <a:sym typeface="Arial"/>
              </a:rPr>
              <a:t>Texting, etc:  Similar to email, but with perhaps more immediacy.  Good for short, quick quotes and fact-checking.  You MUST be sure the person you are texting, FB, etc., is really the person you think it is.</a:t>
            </a:r>
          </a:p>
          <a:p>
            <a:pPr marL="0" marR="0" lvl="0" indent="0" algn="l" rtl="0">
              <a:spcBef>
                <a:spcPts val="0"/>
              </a:spcBef>
              <a:buClr>
                <a:schemeClr val="dk1"/>
              </a:buClr>
              <a:buSzPct val="25000"/>
              <a:buFont typeface="Arial"/>
              <a:buNone/>
            </a:pPr>
            <a:endParaRPr sz="1100" b="0" i="0" u="none" strike="noStrike" cap="none">
              <a:solidFill>
                <a:schemeClr val="dk1"/>
              </a:solidFill>
              <a:latin typeface="Arial"/>
              <a:ea typeface="Arial"/>
              <a:cs typeface="Arial"/>
              <a:sym typeface="Arial"/>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Shape 8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88" name="Shape 88"/>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marR="0" lvl="0" indent="0" algn="l" rtl="0">
              <a:spcBef>
                <a:spcPts val="0"/>
              </a:spcBef>
              <a:buClr>
                <a:schemeClr val="dk1"/>
              </a:buClr>
              <a:buSzPct val="25000"/>
              <a:buFont typeface="Arial"/>
              <a:buNone/>
            </a:pPr>
            <a:r>
              <a:rPr lang="en" sz="1200" b="1" i="0" u="none" strike="noStrike" cap="none">
                <a:solidFill>
                  <a:schemeClr val="dk1"/>
                </a:solidFill>
                <a:latin typeface="Arial"/>
                <a:ea typeface="Arial"/>
                <a:cs typeface="Arial"/>
                <a:sym typeface="Arial"/>
              </a:rPr>
              <a:t>Only </a:t>
            </a:r>
            <a:r>
              <a:rPr lang="en" sz="1200" b="0" i="0" u="none" strike="noStrike" cap="none">
                <a:solidFill>
                  <a:schemeClr val="dk1"/>
                </a:solidFill>
                <a:latin typeface="Arial"/>
                <a:ea typeface="Arial"/>
                <a:cs typeface="Arial"/>
                <a:sym typeface="Arial"/>
              </a:rPr>
              <a:t>when an in-person interview or phone conversation is not possible should reporters rely on electronic communication. Editors should develop a policy in their staff manual with clear expectations for email and text message use in reporting. This may include drawing distinctions between personal and media staff email addresses. Just because an email address says a person’s name does not mean that person sent the message. Similarly, sources may leave email or social media accounts open and cell phones unattended. It’s possible that a different user responded to questions or posed as someone else by using their accounts.</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Shape 9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94" name="Shape 94"/>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marR="0" lvl="0" indent="0" algn="l" rtl="0">
              <a:spcBef>
                <a:spcPts val="0"/>
              </a:spcBef>
              <a:buSzPct val="25000"/>
              <a:buNone/>
            </a:pPr>
            <a:r>
              <a:rPr lang="en" sz="1200" b="0" i="0" u="none" strike="noStrike" cap="none">
                <a:solidFill>
                  <a:schemeClr val="dk1"/>
                </a:solidFill>
                <a:latin typeface="Arial"/>
                <a:ea typeface="Arial"/>
                <a:cs typeface="Arial"/>
                <a:sym typeface="Arial"/>
              </a:rPr>
              <a:t>Link to Montgomery 4. 00:56</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9"/>
        <p:cNvGrpSpPr/>
        <p:nvPr/>
      </p:nvGrpSpPr>
      <p:grpSpPr>
        <a:xfrm>
          <a:off x="0" y="0"/>
          <a:ext cx="0" cy="0"/>
          <a:chOff x="0" y="0"/>
          <a:chExt cx="0" cy="0"/>
        </a:xfrm>
      </p:grpSpPr>
      <p:sp>
        <p:nvSpPr>
          <p:cNvPr id="160" name="Google Shape;160;g8ecf9ea767_0_56:notes"/>
          <p:cNvSpPr>
            <a:spLocks noGrp="1" noRot="1" noChangeAspect="1"/>
          </p:cNvSpPr>
          <p:nvPr>
            <p:ph type="sldImg" idx="2"/>
          </p:nvPr>
        </p:nvSpPr>
        <p:spPr>
          <a:xfrm>
            <a:off x="1714751" y="685800"/>
            <a:ext cx="34293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161" name="Google Shape;161;g8ecf9ea767_0_5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200"/>
              <a:buFont typeface="Arial"/>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
        <p:cNvGrpSpPr/>
        <p:nvPr/>
      </p:nvGrpSpPr>
      <p:grpSpPr>
        <a:xfrm>
          <a:off x="0" y="0"/>
          <a:ext cx="0" cy="0"/>
          <a:chOff x="0" y="0"/>
          <a:chExt cx="0" cy="0"/>
        </a:xfrm>
      </p:grpSpPr>
      <p:sp>
        <p:nvSpPr>
          <p:cNvPr id="103" name="Shape 103"/>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marR="0" lvl="0" indent="0" algn="l" rtl="0">
              <a:spcBef>
                <a:spcPts val="0"/>
              </a:spcBef>
              <a:buClr>
                <a:schemeClr val="dk1"/>
              </a:buClr>
              <a:buSzPct val="25000"/>
              <a:buFont typeface="Arial"/>
              <a:buNone/>
            </a:pPr>
            <a:endParaRPr sz="1200" b="0" i="0" u="none" strike="noStrike" cap="none">
              <a:solidFill>
                <a:schemeClr val="dk1"/>
              </a:solidFill>
              <a:latin typeface="Arial"/>
              <a:ea typeface="Arial"/>
              <a:cs typeface="Arial"/>
              <a:sym typeface="Arial"/>
            </a:endParaRPr>
          </a:p>
        </p:txBody>
      </p:sp>
      <p:sp>
        <p:nvSpPr>
          <p:cNvPr id="104" name="Shape 10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Shape 10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110" name="Shape 110"/>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marR="0" lvl="0" indent="0" algn="l" rtl="0">
              <a:spcBef>
                <a:spcPts val="0"/>
              </a:spcBef>
              <a:buClr>
                <a:schemeClr val="dk1"/>
              </a:buClr>
              <a:buSzPct val="25000"/>
              <a:buFont typeface="Arial"/>
              <a:buNone/>
            </a:pPr>
            <a:r>
              <a:rPr lang="en" sz="1100" b="0" i="0" u="none" strike="noStrike" cap="none">
                <a:solidFill>
                  <a:schemeClr val="dk1"/>
                </a:solidFill>
                <a:latin typeface="Arial"/>
                <a:ea typeface="Arial"/>
                <a:cs typeface="Arial"/>
                <a:sym typeface="Arial"/>
              </a:rPr>
              <a:t>This is all about research. Discuss possible sources.</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Shape 11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116" name="Shape 116"/>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marR="0" lvl="0" indent="0" algn="l" rtl="0">
              <a:spcBef>
                <a:spcPts val="0"/>
              </a:spcBef>
              <a:buClr>
                <a:schemeClr val="dk1"/>
              </a:buClr>
              <a:buSzPct val="25000"/>
              <a:buFont typeface="Arial"/>
              <a:buNone/>
            </a:pPr>
            <a:r>
              <a:rPr lang="en" sz="1100"/>
              <a:t>Internet searches,  database research on topic, library. Magazine related to the topic. Press releases.</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0"/>
        <p:cNvGrpSpPr/>
        <p:nvPr/>
      </p:nvGrpSpPr>
      <p:grpSpPr>
        <a:xfrm>
          <a:off x="0" y="0"/>
          <a:ext cx="0" cy="0"/>
          <a:chOff x="0" y="0"/>
          <a:chExt cx="0" cy="0"/>
        </a:xfrm>
      </p:grpSpPr>
      <p:sp>
        <p:nvSpPr>
          <p:cNvPr id="121" name="Shape 12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122" name="Shape 122"/>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marR="0" lvl="0" indent="0" algn="l" rtl="0">
              <a:spcBef>
                <a:spcPts val="0"/>
              </a:spcBef>
              <a:buClr>
                <a:schemeClr val="dk1"/>
              </a:buClr>
              <a:buSzPct val="25000"/>
              <a:buFont typeface="Arial"/>
              <a:buNone/>
            </a:pPr>
            <a:r>
              <a:rPr lang="en" sz="1100"/>
              <a:t>Although Ben Montgomery said he never writes questions, he’s a professional -- and he goes in with LOTS of questions in his mind.  Explain that until your students are making $50,000+ a year and have a successful book contract, they need to write questions before the interview. This is not to prescribe an interview, but to help them focus on what they need to know and how to ask for the information they need.</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6"/>
        <p:cNvGrpSpPr/>
        <p:nvPr/>
      </p:nvGrpSpPr>
      <p:grpSpPr>
        <a:xfrm>
          <a:off x="0" y="0"/>
          <a:ext cx="0" cy="0"/>
          <a:chOff x="0" y="0"/>
          <a:chExt cx="0" cy="0"/>
        </a:xfrm>
      </p:grpSpPr>
      <p:sp>
        <p:nvSpPr>
          <p:cNvPr id="127" name="Shape 12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128" name="Shape 128"/>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marR="0" lvl="0" indent="0" algn="l" rtl="0">
              <a:spcBef>
                <a:spcPts val="0"/>
              </a:spcBef>
              <a:spcAft>
                <a:spcPts val="0"/>
              </a:spcAft>
              <a:buClr>
                <a:schemeClr val="dk1"/>
              </a:buClr>
              <a:buSzPct val="25000"/>
              <a:buFont typeface="Arial"/>
              <a:buNone/>
            </a:pPr>
            <a:endParaRPr sz="1100" b="0" i="0" u="none" strike="noStrike" cap="none">
              <a:solidFill>
                <a:schemeClr val="dk1"/>
              </a:solidFill>
              <a:latin typeface="Arial"/>
              <a:ea typeface="Arial"/>
              <a:cs typeface="Arial"/>
              <a:sym typeface="Arial"/>
            </a:endParaRPr>
          </a:p>
          <a:p>
            <a:pPr marL="0" marR="0" lvl="0" indent="0" algn="l" rtl="0">
              <a:spcBef>
                <a:spcPts val="0"/>
              </a:spcBef>
              <a:spcAft>
                <a:spcPts val="0"/>
              </a:spcAft>
              <a:buClr>
                <a:schemeClr val="dk1"/>
              </a:buClr>
              <a:buSzPct val="25000"/>
              <a:buFont typeface="Arial"/>
              <a:buNone/>
            </a:pPr>
            <a:endParaRPr sz="1100" b="0" i="0" u="none" strike="noStrike" cap="none">
              <a:solidFill>
                <a:schemeClr val="dk1"/>
              </a:solidFill>
              <a:latin typeface="Arial"/>
              <a:ea typeface="Arial"/>
              <a:cs typeface="Arial"/>
              <a:sym typeface="Arial"/>
            </a:endParaRPr>
          </a:p>
          <a:p>
            <a:pPr marL="0" marR="0" lvl="0" indent="0" algn="l" rtl="0">
              <a:spcBef>
                <a:spcPts val="0"/>
              </a:spcBef>
              <a:buClr>
                <a:schemeClr val="dk1"/>
              </a:buClr>
              <a:buSzPct val="25000"/>
              <a:buFont typeface="Arial"/>
              <a:buNone/>
            </a:pPr>
            <a:r>
              <a:rPr lang="en" sz="1100" b="0" i="0" u="none" strike="noStrike" cap="none">
                <a:solidFill>
                  <a:schemeClr val="dk1"/>
                </a:solidFill>
                <a:latin typeface="Arial"/>
                <a:ea typeface="Arial"/>
                <a:cs typeface="Arial"/>
                <a:sym typeface="Arial"/>
              </a:rPr>
              <a:t>Opening questions are often called “softball” questions.</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
        <p:cNvGrpSpPr/>
        <p:nvPr/>
      </p:nvGrpSpPr>
      <p:grpSpPr>
        <a:xfrm>
          <a:off x="0" y="0"/>
          <a:ext cx="0" cy="0"/>
          <a:chOff x="0" y="0"/>
          <a:chExt cx="0" cy="0"/>
        </a:xfrm>
      </p:grpSpPr>
      <p:sp>
        <p:nvSpPr>
          <p:cNvPr id="30" name="Shape 3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31" name="Shape 31"/>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marR="0" lvl="0" indent="0" algn="l" rtl="0">
              <a:spcBef>
                <a:spcPts val="0"/>
              </a:spcBef>
              <a:buClr>
                <a:schemeClr val="dk1"/>
              </a:buClr>
              <a:buSzPct val="25000"/>
              <a:buFont typeface="Arial"/>
              <a:buNone/>
            </a:pPr>
            <a:r>
              <a:rPr lang="en" sz="1100" b="0" i="0" u="none" strike="noStrike" cap="none">
                <a:solidFill>
                  <a:schemeClr val="dk1"/>
                </a:solidFill>
                <a:latin typeface="Arial"/>
                <a:ea typeface="Arial"/>
                <a:cs typeface="Arial"/>
                <a:sym typeface="Arial"/>
              </a:rPr>
              <a:t>Link to video Montgomery 1 00:57</a:t>
            </a: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2"/>
        <p:cNvGrpSpPr/>
        <p:nvPr/>
      </p:nvGrpSpPr>
      <p:grpSpPr>
        <a:xfrm>
          <a:off x="0" y="0"/>
          <a:ext cx="0" cy="0"/>
          <a:chOff x="0" y="0"/>
          <a:chExt cx="0" cy="0"/>
        </a:xfrm>
      </p:grpSpPr>
      <p:sp>
        <p:nvSpPr>
          <p:cNvPr id="133" name="Shape 13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134" name="Shape 134"/>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marR="0" lvl="0" indent="0" algn="l" rtl="0">
              <a:spcBef>
                <a:spcPts val="0"/>
              </a:spcBef>
              <a:buClr>
                <a:schemeClr val="dk1"/>
              </a:buClr>
              <a:buSzPct val="25000"/>
              <a:buFont typeface="Arial"/>
              <a:buNone/>
            </a:pPr>
            <a:endParaRPr sz="1100" b="0" i="0" u="none" strike="noStrike" cap="none">
              <a:solidFill>
                <a:schemeClr val="dk1"/>
              </a:solidFill>
              <a:latin typeface="Arial"/>
              <a:ea typeface="Arial"/>
              <a:cs typeface="Arial"/>
              <a:sym typeface="Arial"/>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8"/>
        <p:cNvGrpSpPr/>
        <p:nvPr/>
      </p:nvGrpSpPr>
      <p:grpSpPr>
        <a:xfrm>
          <a:off x="0" y="0"/>
          <a:ext cx="0" cy="0"/>
          <a:chOff x="0" y="0"/>
          <a:chExt cx="0" cy="0"/>
        </a:xfrm>
      </p:grpSpPr>
      <p:sp>
        <p:nvSpPr>
          <p:cNvPr id="139" name="Shape 13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140" name="Shape 140"/>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marR="0" lvl="0" indent="0" algn="l" rtl="0">
              <a:spcBef>
                <a:spcPts val="0"/>
              </a:spcBef>
              <a:buSzPct val="25000"/>
              <a:buNone/>
            </a:pPr>
            <a:r>
              <a:rPr lang="en" sz="1200" b="0" i="0" u="none" strike="noStrike" cap="none">
                <a:solidFill>
                  <a:schemeClr val="dk1"/>
                </a:solidFill>
                <a:latin typeface="Arial"/>
                <a:ea typeface="Arial"/>
                <a:cs typeface="Arial"/>
                <a:sym typeface="Arial"/>
              </a:rPr>
              <a:t>Link to Montgomery 2.  01:05</a:t>
            </a: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9"/>
        <p:cNvGrpSpPr/>
        <p:nvPr/>
      </p:nvGrpSpPr>
      <p:grpSpPr>
        <a:xfrm>
          <a:off x="0" y="0"/>
          <a:ext cx="0" cy="0"/>
          <a:chOff x="0" y="0"/>
          <a:chExt cx="0" cy="0"/>
        </a:xfrm>
      </p:grpSpPr>
      <p:sp>
        <p:nvSpPr>
          <p:cNvPr id="230" name="Google Shape;230;g8ecf9ea767_0_94:notes"/>
          <p:cNvSpPr>
            <a:spLocks noGrp="1" noRot="1" noChangeAspect="1"/>
          </p:cNvSpPr>
          <p:nvPr>
            <p:ph type="sldImg" idx="2"/>
          </p:nvPr>
        </p:nvSpPr>
        <p:spPr>
          <a:xfrm>
            <a:off x="1714751" y="685800"/>
            <a:ext cx="34293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231" name="Google Shape;231;g8ecf9ea767_0_9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200"/>
              <a:buFont typeface="Arial"/>
              <a:buNone/>
            </a:pP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8"/>
        <p:cNvGrpSpPr/>
        <p:nvPr/>
      </p:nvGrpSpPr>
      <p:grpSpPr>
        <a:xfrm>
          <a:off x="0" y="0"/>
          <a:ext cx="0" cy="0"/>
          <a:chOff x="0" y="0"/>
          <a:chExt cx="0" cy="0"/>
        </a:xfrm>
      </p:grpSpPr>
      <p:sp>
        <p:nvSpPr>
          <p:cNvPr id="149" name="Shape 149"/>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marR="0" lvl="0" indent="0" algn="l" rtl="0">
              <a:spcBef>
                <a:spcPts val="0"/>
              </a:spcBef>
              <a:buClr>
                <a:schemeClr val="dk1"/>
              </a:buClr>
              <a:buSzPct val="25000"/>
              <a:buFont typeface="Arial"/>
              <a:buNone/>
            </a:pPr>
            <a:endParaRPr sz="1200" b="0" i="0" u="none" strike="noStrike" cap="none">
              <a:solidFill>
                <a:schemeClr val="dk1"/>
              </a:solidFill>
              <a:latin typeface="Arial"/>
              <a:ea typeface="Arial"/>
              <a:cs typeface="Arial"/>
              <a:sym typeface="Arial"/>
            </a:endParaRPr>
          </a:p>
        </p:txBody>
      </p:sp>
      <p:sp>
        <p:nvSpPr>
          <p:cNvPr id="150" name="Shape 15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4"/>
        <p:cNvGrpSpPr/>
        <p:nvPr/>
      </p:nvGrpSpPr>
      <p:grpSpPr>
        <a:xfrm>
          <a:off x="0" y="0"/>
          <a:ext cx="0" cy="0"/>
          <a:chOff x="0" y="0"/>
          <a:chExt cx="0" cy="0"/>
        </a:xfrm>
      </p:grpSpPr>
      <p:sp>
        <p:nvSpPr>
          <p:cNvPr id="155" name="Shape 15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156" name="Shape 156"/>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marR="0" lvl="0" indent="0" algn="l" rtl="0">
              <a:spcBef>
                <a:spcPts val="0"/>
              </a:spcBef>
              <a:buClr>
                <a:schemeClr val="dk1"/>
              </a:buClr>
              <a:buSzPct val="25000"/>
              <a:buFont typeface="Arial"/>
              <a:buNone/>
            </a:pPr>
            <a:endParaRPr sz="1100" b="0" i="0" u="none" strike="noStrike" cap="none">
              <a:solidFill>
                <a:schemeClr val="dk1"/>
              </a:solidFill>
              <a:latin typeface="Arial"/>
              <a:ea typeface="Arial"/>
              <a:cs typeface="Arial"/>
              <a:sym typeface="Arial"/>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0"/>
        <p:cNvGrpSpPr/>
        <p:nvPr/>
      </p:nvGrpSpPr>
      <p:grpSpPr>
        <a:xfrm>
          <a:off x="0" y="0"/>
          <a:ext cx="0" cy="0"/>
          <a:chOff x="0" y="0"/>
          <a:chExt cx="0" cy="0"/>
        </a:xfrm>
      </p:grpSpPr>
      <p:sp>
        <p:nvSpPr>
          <p:cNvPr id="161" name="Shape 16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162" name="Shape 162"/>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marR="0" lvl="0" indent="0" algn="l" rtl="0">
              <a:spcBef>
                <a:spcPts val="0"/>
              </a:spcBef>
              <a:buSzPct val="25000"/>
              <a:buNone/>
            </a:pPr>
            <a:r>
              <a:rPr lang="en" sz="1200" b="0" i="0" u="none" strike="noStrike" cap="none">
                <a:solidFill>
                  <a:schemeClr val="dk1"/>
                </a:solidFill>
                <a:latin typeface="Arial"/>
                <a:ea typeface="Arial"/>
                <a:cs typeface="Arial"/>
                <a:sym typeface="Arial"/>
              </a:rPr>
              <a:t>Link to Montgomery 5. 02:39</a:t>
            </a: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1"/>
        <p:cNvGrpSpPr/>
        <p:nvPr/>
      </p:nvGrpSpPr>
      <p:grpSpPr>
        <a:xfrm>
          <a:off x="0" y="0"/>
          <a:ext cx="0" cy="0"/>
          <a:chOff x="0" y="0"/>
          <a:chExt cx="0" cy="0"/>
        </a:xfrm>
      </p:grpSpPr>
      <p:sp>
        <p:nvSpPr>
          <p:cNvPr id="252" name="Google Shape;252;g8ecf9ea767_0_112:notes"/>
          <p:cNvSpPr>
            <a:spLocks noGrp="1" noRot="1" noChangeAspect="1"/>
          </p:cNvSpPr>
          <p:nvPr>
            <p:ph type="sldImg" idx="2"/>
          </p:nvPr>
        </p:nvSpPr>
        <p:spPr>
          <a:xfrm>
            <a:off x="1714751" y="685800"/>
            <a:ext cx="34293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253" name="Google Shape;253;g8ecf9ea767_0_11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200"/>
              <a:buFont typeface="Arial"/>
              <a:buNone/>
            </a:pPr>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0"/>
        <p:cNvGrpSpPr/>
        <p:nvPr/>
      </p:nvGrpSpPr>
      <p:grpSpPr>
        <a:xfrm>
          <a:off x="0" y="0"/>
          <a:ext cx="0" cy="0"/>
          <a:chOff x="0" y="0"/>
          <a:chExt cx="0" cy="0"/>
        </a:xfrm>
      </p:grpSpPr>
      <p:sp>
        <p:nvSpPr>
          <p:cNvPr id="171" name="Shape 17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172" name="Shape 172"/>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marR="0" lvl="0" indent="0" algn="l" rtl="0">
              <a:spcBef>
                <a:spcPts val="0"/>
              </a:spcBef>
              <a:buClr>
                <a:schemeClr val="dk1"/>
              </a:buClr>
              <a:buSzPct val="25000"/>
              <a:buFont typeface="Arial"/>
              <a:buNone/>
            </a:pPr>
            <a:r>
              <a:rPr lang="en" sz="1100"/>
              <a:t>And then be there on time!</a:t>
            </a: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6"/>
        <p:cNvGrpSpPr/>
        <p:nvPr/>
      </p:nvGrpSpPr>
      <p:grpSpPr>
        <a:xfrm>
          <a:off x="0" y="0"/>
          <a:ext cx="0" cy="0"/>
          <a:chOff x="0" y="0"/>
          <a:chExt cx="0" cy="0"/>
        </a:xfrm>
      </p:grpSpPr>
      <p:sp>
        <p:nvSpPr>
          <p:cNvPr id="177" name="Shape 17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178" name="Shape 178"/>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marR="0" lvl="0" indent="0" algn="l" rtl="0">
              <a:spcBef>
                <a:spcPts val="0"/>
              </a:spcBef>
              <a:buClr>
                <a:schemeClr val="dk1"/>
              </a:buClr>
              <a:buSzPct val="25000"/>
              <a:buFont typeface="Arial"/>
              <a:buNone/>
            </a:pPr>
            <a:endParaRPr sz="1100" b="0" i="0" u="none" strike="noStrike" cap="none">
              <a:solidFill>
                <a:schemeClr val="dk1"/>
              </a:solidFill>
              <a:latin typeface="Arial"/>
              <a:ea typeface="Arial"/>
              <a:cs typeface="Arial"/>
              <a:sym typeface="Arial"/>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2"/>
        <p:cNvGrpSpPr/>
        <p:nvPr/>
      </p:nvGrpSpPr>
      <p:grpSpPr>
        <a:xfrm>
          <a:off x="0" y="0"/>
          <a:ext cx="0" cy="0"/>
          <a:chOff x="0" y="0"/>
          <a:chExt cx="0" cy="0"/>
        </a:xfrm>
      </p:grpSpPr>
      <p:sp>
        <p:nvSpPr>
          <p:cNvPr id="183" name="Shape 18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184" name="Shape 184"/>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marR="0" lvl="0" indent="0" algn="l" rtl="0">
              <a:lnSpc>
                <a:spcPct val="100000"/>
              </a:lnSpc>
              <a:spcBef>
                <a:spcPts val="0"/>
              </a:spcBef>
              <a:spcAft>
                <a:spcPts val="0"/>
              </a:spcAft>
              <a:buClr>
                <a:schemeClr val="dk1"/>
              </a:buClr>
              <a:buSzPct val="25000"/>
              <a:buFont typeface="Helvetica Neue"/>
              <a:buNone/>
            </a:pPr>
            <a:r>
              <a:rPr lang="en" sz="1100" b="0" i="0" u="none" strike="noStrike" cap="none">
                <a:solidFill>
                  <a:schemeClr val="dk1"/>
                </a:solidFill>
                <a:latin typeface="Helvetica Neue"/>
                <a:ea typeface="Helvetica Neue"/>
                <a:cs typeface="Helvetica Neue"/>
                <a:sym typeface="Helvetica Neue"/>
              </a:rPr>
              <a:t>INFORMAL CHAT  lets student reporters establish some comfort for themselves as well as the source.</a:t>
            </a:r>
          </a:p>
          <a:p>
            <a:pPr marL="0" marR="0" lvl="0" indent="0" algn="l" rtl="0">
              <a:spcBef>
                <a:spcPts val="0"/>
              </a:spcBef>
              <a:buClr>
                <a:schemeClr val="dk1"/>
              </a:buClr>
              <a:buSzPct val="25000"/>
              <a:buFont typeface="Arial"/>
              <a:buNone/>
            </a:pPr>
            <a:r>
              <a:rPr lang="en" sz="1100" b="0" i="0" u="none" strike="noStrike" cap="none">
                <a:solidFill>
                  <a:schemeClr val="dk1"/>
                </a:solidFill>
                <a:latin typeface="Arial"/>
                <a:ea typeface="Arial"/>
                <a:cs typeface="Arial"/>
                <a:sym typeface="Arial"/>
              </a:rPr>
              <a:t>Teachers, emphasize the importance of names, grades and titles. This will save a world of problems later on.</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9"/>
        <p:cNvGrpSpPr/>
        <p:nvPr/>
      </p:nvGrpSpPr>
      <p:grpSpPr>
        <a:xfrm>
          <a:off x="0" y="0"/>
          <a:ext cx="0" cy="0"/>
          <a:chOff x="0" y="0"/>
          <a:chExt cx="0" cy="0"/>
        </a:xfrm>
      </p:grpSpPr>
      <p:sp>
        <p:nvSpPr>
          <p:cNvPr id="50" name="Google Shape;50;g8ecf9ea767_0_5:notes"/>
          <p:cNvSpPr>
            <a:spLocks noGrp="1" noRot="1" noChangeAspect="1"/>
          </p:cNvSpPr>
          <p:nvPr>
            <p:ph type="sldImg" idx="2"/>
          </p:nvPr>
        </p:nvSpPr>
        <p:spPr>
          <a:xfrm>
            <a:off x="1714751" y="685800"/>
            <a:ext cx="34293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51" name="Google Shape;51;g8ecf9ea767_0_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275"/>
              <a:buFont typeface="Arial"/>
              <a:buNone/>
            </a:pPr>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8"/>
        <p:cNvGrpSpPr/>
        <p:nvPr/>
      </p:nvGrpSpPr>
      <p:grpSpPr>
        <a:xfrm>
          <a:off x="0" y="0"/>
          <a:ext cx="0" cy="0"/>
          <a:chOff x="0" y="0"/>
          <a:chExt cx="0" cy="0"/>
        </a:xfrm>
      </p:grpSpPr>
      <p:sp>
        <p:nvSpPr>
          <p:cNvPr id="189" name="Shape 18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190" name="Shape 190"/>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marR="0" lvl="0" indent="0" algn="l" rtl="0">
              <a:spcBef>
                <a:spcPts val="0"/>
              </a:spcBef>
              <a:buClr>
                <a:schemeClr val="dk1"/>
              </a:buClr>
              <a:buSzPct val="25000"/>
              <a:buFont typeface="Arial"/>
              <a:buNone/>
            </a:pPr>
            <a:r>
              <a:rPr lang="en" sz="1100" b="0" i="0" u="none" strike="noStrike" cap="none">
                <a:solidFill>
                  <a:schemeClr val="dk1"/>
                </a:solidFill>
                <a:latin typeface="Arial"/>
                <a:ea typeface="Arial"/>
                <a:cs typeface="Arial"/>
                <a:sym typeface="Arial"/>
              </a:rPr>
              <a:t>Often students will think they don’t need to take notes if they are recording an interview.  Tell them to use their notebook to mark where the quote is on the recorder’s minute counter.  But also make notes in case the technology fails and because quotes are MUCH easier to find in a notebook than in a recording.</a:t>
            </a: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4"/>
        <p:cNvGrpSpPr/>
        <p:nvPr/>
      </p:nvGrpSpPr>
      <p:grpSpPr>
        <a:xfrm>
          <a:off x="0" y="0"/>
          <a:ext cx="0" cy="0"/>
          <a:chOff x="0" y="0"/>
          <a:chExt cx="0" cy="0"/>
        </a:xfrm>
      </p:grpSpPr>
      <p:sp>
        <p:nvSpPr>
          <p:cNvPr id="195" name="Shape 19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196" name="Shape 196"/>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marR="0" lvl="0" indent="0" algn="l" rtl="0">
              <a:spcBef>
                <a:spcPts val="0"/>
              </a:spcBef>
              <a:buClr>
                <a:schemeClr val="dk1"/>
              </a:buClr>
              <a:buSzPct val="25000"/>
              <a:buFont typeface="Arial"/>
              <a:buNone/>
            </a:pPr>
            <a:endParaRPr sz="1100" b="0" i="0" u="none" strike="noStrike" cap="none">
              <a:solidFill>
                <a:schemeClr val="dk1"/>
              </a:solidFill>
              <a:latin typeface="Arial"/>
              <a:ea typeface="Arial"/>
              <a:cs typeface="Arial"/>
              <a:sym typeface="Arial"/>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Shape 20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202" name="Shape 202"/>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marR="0" lvl="0" indent="0" algn="l" rtl="0">
              <a:spcBef>
                <a:spcPts val="0"/>
              </a:spcBef>
              <a:buClr>
                <a:schemeClr val="dk1"/>
              </a:buClr>
              <a:buSzPct val="25000"/>
              <a:buFont typeface="Arial"/>
              <a:buNone/>
            </a:pPr>
            <a:endParaRPr sz="1100" b="0" i="0" u="none" strike="noStrike" cap="none">
              <a:solidFill>
                <a:schemeClr val="dk1"/>
              </a:solidFill>
              <a:latin typeface="Arial"/>
              <a:ea typeface="Arial"/>
              <a:cs typeface="Arial"/>
              <a:sym typeface="Arial"/>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6"/>
        <p:cNvGrpSpPr/>
        <p:nvPr/>
      </p:nvGrpSpPr>
      <p:grpSpPr>
        <a:xfrm>
          <a:off x="0" y="0"/>
          <a:ext cx="0" cy="0"/>
          <a:chOff x="0" y="0"/>
          <a:chExt cx="0" cy="0"/>
        </a:xfrm>
      </p:grpSpPr>
      <p:sp>
        <p:nvSpPr>
          <p:cNvPr id="207" name="Shape 207"/>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marR="0" lvl="0" indent="0" algn="l" rtl="0">
              <a:spcBef>
                <a:spcPts val="0"/>
              </a:spcBef>
              <a:buClr>
                <a:schemeClr val="dk1"/>
              </a:buClr>
              <a:buSzPct val="25000"/>
              <a:buFont typeface="Arial"/>
              <a:buNone/>
            </a:pPr>
            <a:endParaRPr sz="1200" b="0" i="0" u="none" strike="noStrike" cap="none">
              <a:solidFill>
                <a:schemeClr val="dk1"/>
              </a:solidFill>
              <a:latin typeface="Arial"/>
              <a:ea typeface="Arial"/>
              <a:cs typeface="Arial"/>
              <a:sym typeface="Arial"/>
            </a:endParaRPr>
          </a:p>
        </p:txBody>
      </p:sp>
      <p:sp>
        <p:nvSpPr>
          <p:cNvPr id="208" name="Shape 20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2"/>
        <p:cNvGrpSpPr/>
        <p:nvPr/>
      </p:nvGrpSpPr>
      <p:grpSpPr>
        <a:xfrm>
          <a:off x="0" y="0"/>
          <a:ext cx="0" cy="0"/>
          <a:chOff x="0" y="0"/>
          <a:chExt cx="0" cy="0"/>
        </a:xfrm>
      </p:grpSpPr>
      <p:sp>
        <p:nvSpPr>
          <p:cNvPr id="213" name="Shape 21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214" name="Shape 214"/>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marR="0" lvl="0" indent="0" algn="l" rtl="0">
              <a:spcBef>
                <a:spcPts val="0"/>
              </a:spcBef>
              <a:buClr>
                <a:schemeClr val="dk1"/>
              </a:buClr>
              <a:buSzPct val="25000"/>
              <a:buFont typeface="Arial"/>
              <a:buNone/>
            </a:pPr>
            <a:endParaRPr sz="1100" b="0" i="0" u="none" strike="noStrike" cap="none">
              <a:solidFill>
                <a:schemeClr val="dk1"/>
              </a:solidFill>
              <a:latin typeface="Arial"/>
              <a:ea typeface="Arial"/>
              <a:cs typeface="Arial"/>
              <a:sym typeface="Arial"/>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8"/>
        <p:cNvGrpSpPr/>
        <p:nvPr/>
      </p:nvGrpSpPr>
      <p:grpSpPr>
        <a:xfrm>
          <a:off x="0" y="0"/>
          <a:ext cx="0" cy="0"/>
          <a:chOff x="0" y="0"/>
          <a:chExt cx="0" cy="0"/>
        </a:xfrm>
      </p:grpSpPr>
      <p:sp>
        <p:nvSpPr>
          <p:cNvPr id="219" name="Shape 21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220" name="Shape 220"/>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marR="0" lvl="0" indent="0" algn="l" rtl="0">
              <a:spcBef>
                <a:spcPts val="0"/>
              </a:spcBef>
              <a:buClr>
                <a:schemeClr val="dk1"/>
              </a:buClr>
              <a:buSzPct val="25000"/>
              <a:buFont typeface="Arial"/>
              <a:buNone/>
            </a:pPr>
            <a:endParaRPr sz="1100" b="0" i="0" u="none" strike="noStrike" cap="none">
              <a:solidFill>
                <a:schemeClr val="dk1"/>
              </a:solidFill>
              <a:latin typeface="Arial"/>
              <a:ea typeface="Arial"/>
              <a:cs typeface="Arial"/>
              <a:sym typeface="Arial"/>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4"/>
        <p:cNvGrpSpPr/>
        <p:nvPr/>
      </p:nvGrpSpPr>
      <p:grpSpPr>
        <a:xfrm>
          <a:off x="0" y="0"/>
          <a:ext cx="0" cy="0"/>
          <a:chOff x="0" y="0"/>
          <a:chExt cx="0" cy="0"/>
        </a:xfrm>
      </p:grpSpPr>
      <p:sp>
        <p:nvSpPr>
          <p:cNvPr id="225" name="Shape 22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226" name="Shape 226"/>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marR="0" lvl="0" indent="0" algn="l" rtl="0">
              <a:spcBef>
                <a:spcPts val="0"/>
              </a:spcBef>
              <a:buClr>
                <a:schemeClr val="dk1"/>
              </a:buClr>
              <a:buSzPct val="25000"/>
              <a:buFont typeface="Arial"/>
              <a:buNone/>
            </a:pPr>
            <a:r>
              <a:rPr lang="en" sz="1100" b="0" i="0" u="none" strike="noStrike" cap="none">
                <a:solidFill>
                  <a:schemeClr val="dk1"/>
                </a:solidFill>
                <a:latin typeface="Arial"/>
                <a:ea typeface="Arial"/>
                <a:cs typeface="Arial"/>
                <a:sym typeface="Arial"/>
              </a:rPr>
              <a:t>Link to David’s reaction  01:04</a:t>
            </a: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7"/>
        <p:cNvGrpSpPr/>
        <p:nvPr/>
      </p:nvGrpSpPr>
      <p:grpSpPr>
        <a:xfrm>
          <a:off x="0" y="0"/>
          <a:ext cx="0" cy="0"/>
          <a:chOff x="0" y="0"/>
          <a:chExt cx="0" cy="0"/>
        </a:xfrm>
      </p:grpSpPr>
      <p:sp>
        <p:nvSpPr>
          <p:cNvPr id="328" name="Google Shape;328;g8ecf9ea767_0_165:notes"/>
          <p:cNvSpPr>
            <a:spLocks noGrp="1" noRot="1" noChangeAspect="1"/>
          </p:cNvSpPr>
          <p:nvPr>
            <p:ph type="sldImg" idx="2"/>
          </p:nvPr>
        </p:nvSpPr>
        <p:spPr>
          <a:xfrm>
            <a:off x="1714751" y="685800"/>
            <a:ext cx="34293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329" name="Google Shape;329;g8ecf9ea767_0_16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200"/>
              <a:buFont typeface="Arial"/>
              <a:buNone/>
            </a:pPr>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4"/>
        <p:cNvGrpSpPr/>
        <p:nvPr/>
      </p:nvGrpSpPr>
      <p:grpSpPr>
        <a:xfrm>
          <a:off x="0" y="0"/>
          <a:ext cx="0" cy="0"/>
          <a:chOff x="0" y="0"/>
          <a:chExt cx="0" cy="0"/>
        </a:xfrm>
      </p:grpSpPr>
      <p:sp>
        <p:nvSpPr>
          <p:cNvPr id="235" name="Shape 23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236" name="Shape 236"/>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marR="0" lvl="0" indent="0" algn="l" rtl="0">
              <a:spcBef>
                <a:spcPts val="0"/>
              </a:spcBef>
              <a:buClr>
                <a:schemeClr val="dk1"/>
              </a:buClr>
              <a:buSzPct val="25000"/>
              <a:buFont typeface="Arial"/>
              <a:buNone/>
            </a:pPr>
            <a:endParaRPr sz="1100" b="0" i="0" u="none" strike="noStrike" cap="none">
              <a:solidFill>
                <a:schemeClr val="dk1"/>
              </a:solidFill>
              <a:latin typeface="Arial"/>
              <a:ea typeface="Arial"/>
              <a:cs typeface="Arial"/>
              <a:sym typeface="Aria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
        <p:cNvGrpSpPr/>
        <p:nvPr/>
      </p:nvGrpSpPr>
      <p:grpSpPr>
        <a:xfrm>
          <a:off x="0" y="0"/>
          <a:ext cx="0" cy="0"/>
          <a:chOff x="0" y="0"/>
          <a:chExt cx="0" cy="0"/>
        </a:xfrm>
      </p:grpSpPr>
      <p:sp>
        <p:nvSpPr>
          <p:cNvPr id="41" name="Shape 4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42" name="Shape 42"/>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298450" marR="0" lvl="0" indent="-234950" algn="l" rtl="0">
              <a:spcBef>
                <a:spcPts val="0"/>
              </a:spcBef>
              <a:spcAft>
                <a:spcPts val="0"/>
              </a:spcAft>
              <a:buClr>
                <a:schemeClr val="dk1"/>
              </a:buClr>
              <a:buSzPct val="100000"/>
              <a:buFont typeface="Arial"/>
              <a:buAutoNum type="arabicPeriod"/>
            </a:pPr>
            <a:r>
              <a:rPr lang="en" sz="1100" b="0" i="0" u="none" strike="noStrike" cap="none">
                <a:solidFill>
                  <a:schemeClr val="dk1"/>
                </a:solidFill>
                <a:latin typeface="Arial"/>
                <a:ea typeface="Arial"/>
                <a:cs typeface="Arial"/>
                <a:sym typeface="Arial"/>
              </a:rPr>
              <a:t>Curiosity will help you think up good questions.  </a:t>
            </a:r>
          </a:p>
          <a:p>
            <a:pPr marL="298450" marR="0" lvl="0" indent="-234950" algn="l" rtl="0">
              <a:spcBef>
                <a:spcPts val="0"/>
              </a:spcBef>
              <a:spcAft>
                <a:spcPts val="0"/>
              </a:spcAft>
              <a:buClr>
                <a:schemeClr val="dk1"/>
              </a:buClr>
              <a:buSzPct val="100000"/>
              <a:buFont typeface="Arial"/>
              <a:buAutoNum type="arabicPeriod"/>
            </a:pPr>
            <a:r>
              <a:rPr lang="en" sz="1100" b="0" i="0" u="none" strike="noStrike" cap="none">
                <a:solidFill>
                  <a:schemeClr val="dk1"/>
                </a:solidFill>
                <a:latin typeface="Arial"/>
                <a:ea typeface="Arial"/>
                <a:cs typeface="Arial"/>
                <a:sym typeface="Arial"/>
              </a:rPr>
              <a:t>Research helps you get good information in interviews.  It helps you think of good questions to ask and to anticipate what the answers might be.  Teachers:  Note for your students that Montgomery is a seasoned professional who has practiced interviewing for years.  They will be asked to write questions. This is to help them learn the process.</a:t>
            </a:r>
          </a:p>
          <a:p>
            <a:pPr marL="298450" marR="0" lvl="0" indent="-234950" algn="l" rtl="0">
              <a:spcBef>
                <a:spcPts val="0"/>
              </a:spcBef>
              <a:buClr>
                <a:schemeClr val="dk1"/>
              </a:buClr>
              <a:buSzPct val="100000"/>
              <a:buFont typeface="Arial"/>
              <a:buAutoNum type="arabicPeriod"/>
            </a:pPr>
            <a:r>
              <a:rPr lang="en" sz="1100" b="0" i="0" u="none" strike="noStrike" cap="none">
                <a:solidFill>
                  <a:schemeClr val="dk1"/>
                </a:solidFill>
                <a:latin typeface="Arial"/>
                <a:ea typeface="Arial"/>
                <a:cs typeface="Arial"/>
                <a:sym typeface="Arial"/>
              </a:rPr>
              <a:t>Listening and understanding help you to follow up on unexpected information.  Empathy helps your subject to want to open up and talk to you.</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6"/>
        <p:cNvGrpSpPr/>
        <p:nvPr/>
      </p:nvGrpSpPr>
      <p:grpSpPr>
        <a:xfrm>
          <a:off x="0" y="0"/>
          <a:ext cx="0" cy="0"/>
          <a:chOff x="0" y="0"/>
          <a:chExt cx="0" cy="0"/>
        </a:xfrm>
      </p:grpSpPr>
      <p:sp>
        <p:nvSpPr>
          <p:cNvPr id="47" name="Shape 4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48" name="Shape 48"/>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228600" marR="0" lvl="0" indent="-228600" algn="l" rtl="0">
              <a:spcBef>
                <a:spcPts val="0"/>
              </a:spcBef>
              <a:spcAft>
                <a:spcPts val="0"/>
              </a:spcAft>
              <a:buClr>
                <a:schemeClr val="dk1"/>
              </a:buClr>
              <a:buSzPct val="100000"/>
              <a:buFont typeface="Arial"/>
              <a:buAutoNum type="arabicPeriod" startAt="2"/>
            </a:pPr>
            <a:r>
              <a:rPr lang="en" sz="1100" b="0" i="0" u="none" strike="noStrike" cap="none">
                <a:solidFill>
                  <a:schemeClr val="dk1"/>
                </a:solidFill>
                <a:latin typeface="Arial"/>
                <a:ea typeface="Arial"/>
                <a:cs typeface="Arial"/>
                <a:sym typeface="Arial"/>
              </a:rPr>
              <a:t>Yes-no answers are deadly on the air.  You have to ask questions that will get people talking.</a:t>
            </a:r>
          </a:p>
          <a:p>
            <a:pPr marL="0" marR="0" lvl="0" indent="0" algn="l" rtl="0">
              <a:spcBef>
                <a:spcPts val="0"/>
              </a:spcBef>
              <a:spcAft>
                <a:spcPts val="0"/>
              </a:spcAft>
              <a:buClr>
                <a:schemeClr val="dk1"/>
              </a:buClr>
              <a:buSzPct val="25000"/>
              <a:buFont typeface="Arial"/>
              <a:buNone/>
            </a:pPr>
            <a:r>
              <a:rPr lang="en" sz="1100" b="0" i="0" u="none" strike="noStrike" cap="none">
                <a:solidFill>
                  <a:schemeClr val="dk1"/>
                </a:solidFill>
                <a:latin typeface="Arial"/>
                <a:ea typeface="Arial"/>
                <a:cs typeface="Arial"/>
                <a:sym typeface="Arial"/>
              </a:rPr>
              <a:t>She also said the research helps her to plan follow-up questions.</a:t>
            </a:r>
          </a:p>
          <a:p>
            <a:pPr marL="0" marR="0" lvl="0" indent="0" algn="l" rtl="0">
              <a:spcBef>
                <a:spcPts val="0"/>
              </a:spcBef>
              <a:spcAft>
                <a:spcPts val="0"/>
              </a:spcAft>
              <a:buClr>
                <a:schemeClr val="dk1"/>
              </a:buClr>
              <a:buSzPct val="25000"/>
              <a:buFont typeface="Arial"/>
              <a:buNone/>
            </a:pPr>
            <a:r>
              <a:rPr lang="en" sz="1100" b="0" i="0" u="none" strike="noStrike" cap="none">
                <a:solidFill>
                  <a:schemeClr val="dk1"/>
                </a:solidFill>
                <a:latin typeface="Arial"/>
                <a:ea typeface="Arial"/>
                <a:cs typeface="Arial"/>
                <a:sym typeface="Arial"/>
              </a:rPr>
              <a:t>3. Similar to what Montgomery said, Couric noted that it’s frustrating to a radio or TV audience if someone says something significant and the interviewer is so focused on the next question that he/she doesn’t hear and doesn’t follow up.</a:t>
            </a:r>
          </a:p>
          <a:p>
            <a:pPr marL="228600" marR="0" lvl="0" indent="-165100" algn="l" rtl="0">
              <a:spcBef>
                <a:spcPts val="0"/>
              </a:spcBef>
              <a:buClr>
                <a:schemeClr val="dk1"/>
              </a:buClr>
              <a:buSzPct val="25000"/>
              <a:buFont typeface="Arial"/>
              <a:buNone/>
            </a:pPr>
            <a:endParaRPr sz="1100" b="0" i="0" u="none" strike="noStrike" cap="none">
              <a:solidFill>
                <a:schemeClr val="dk1"/>
              </a:solidFill>
              <a:latin typeface="Arial"/>
              <a:ea typeface="Arial"/>
              <a:cs typeface="Arial"/>
              <a:sym typeface="Aria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2"/>
        <p:cNvGrpSpPr/>
        <p:nvPr/>
      </p:nvGrpSpPr>
      <p:grpSpPr>
        <a:xfrm>
          <a:off x="0" y="0"/>
          <a:ext cx="0" cy="0"/>
          <a:chOff x="0" y="0"/>
          <a:chExt cx="0" cy="0"/>
        </a:xfrm>
      </p:grpSpPr>
      <p:sp>
        <p:nvSpPr>
          <p:cNvPr id="53" name="Shape 53"/>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marR="0" lvl="0" indent="0" algn="l" rtl="0">
              <a:spcBef>
                <a:spcPts val="0"/>
              </a:spcBef>
              <a:buClr>
                <a:schemeClr val="dk1"/>
              </a:buClr>
              <a:buSzPct val="25000"/>
              <a:buFont typeface="Arial"/>
              <a:buNone/>
            </a:pPr>
            <a:endParaRPr sz="1200" b="0" i="0" u="none" strike="noStrike" cap="none">
              <a:solidFill>
                <a:schemeClr val="dk1"/>
              </a:solidFill>
              <a:latin typeface="Arial"/>
              <a:ea typeface="Arial"/>
              <a:cs typeface="Arial"/>
              <a:sym typeface="Arial"/>
            </a:endParaRPr>
          </a:p>
        </p:txBody>
      </p:sp>
      <p:sp>
        <p:nvSpPr>
          <p:cNvPr id="54" name="Shape 5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
        <p:cNvGrpSpPr/>
        <p:nvPr/>
      </p:nvGrpSpPr>
      <p:grpSpPr>
        <a:xfrm>
          <a:off x="0" y="0"/>
          <a:ext cx="0" cy="0"/>
          <a:chOff x="0" y="0"/>
          <a:chExt cx="0" cy="0"/>
        </a:xfrm>
      </p:grpSpPr>
      <p:sp>
        <p:nvSpPr>
          <p:cNvPr id="59" name="Shape 5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60" name="Shape 60"/>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marR="0" lvl="0" indent="0" algn="l" rtl="0">
              <a:spcBef>
                <a:spcPts val="0"/>
              </a:spcBef>
              <a:spcAft>
                <a:spcPts val="0"/>
              </a:spcAft>
              <a:buClr>
                <a:schemeClr val="dk1"/>
              </a:buClr>
              <a:buSzPct val="25000"/>
              <a:buFont typeface="Arial"/>
              <a:buNone/>
            </a:pPr>
            <a:endParaRPr sz="1100" b="0" i="0" u="none" strike="noStrike" cap="none">
              <a:solidFill>
                <a:schemeClr val="dk1"/>
              </a:solidFill>
              <a:latin typeface="Arial"/>
              <a:ea typeface="Arial"/>
              <a:cs typeface="Arial"/>
              <a:sym typeface="Arial"/>
            </a:endParaRPr>
          </a:p>
          <a:p>
            <a:pPr marL="0" marR="0" lvl="0" indent="0" algn="l" rtl="0">
              <a:spcBef>
                <a:spcPts val="0"/>
              </a:spcBef>
              <a:spcAft>
                <a:spcPts val="0"/>
              </a:spcAft>
              <a:buClr>
                <a:schemeClr val="dk1"/>
              </a:buClr>
              <a:buSzPct val="25000"/>
              <a:buFont typeface="Arial"/>
              <a:buNone/>
            </a:pPr>
            <a:r>
              <a:rPr lang="en" sz="1100" b="0" i="0" u="none" strike="noStrike" cap="none">
                <a:solidFill>
                  <a:schemeClr val="dk1"/>
                </a:solidFill>
                <a:latin typeface="Arial"/>
                <a:ea typeface="Arial"/>
                <a:cs typeface="Arial"/>
                <a:sym typeface="Arial"/>
              </a:rPr>
              <a:t>All of these types of interviews are ideally conducted face-to-face. If broadcast, they must be in person, but for online and print, this is true as well.</a:t>
            </a:r>
          </a:p>
          <a:p>
            <a:pPr marL="0" marR="0" lvl="0" indent="0" algn="l" rtl="0">
              <a:spcBef>
                <a:spcPts val="0"/>
              </a:spcBef>
              <a:buClr>
                <a:schemeClr val="dk1"/>
              </a:buClr>
              <a:buSzPct val="25000"/>
              <a:buFont typeface="Arial"/>
              <a:buNone/>
            </a:pPr>
            <a:r>
              <a:rPr lang="en" sz="1100" b="0" i="0" u="none" strike="noStrike" cap="none">
                <a:solidFill>
                  <a:schemeClr val="dk1"/>
                </a:solidFill>
                <a:latin typeface="Arial"/>
                <a:ea typeface="Arial"/>
                <a:cs typeface="Arial"/>
                <a:sym typeface="Arial"/>
              </a:rPr>
              <a:t>Formal interview is a vocabulary question.</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
        <p:cNvGrpSpPr/>
        <p:nvPr/>
      </p:nvGrpSpPr>
      <p:grpSpPr>
        <a:xfrm>
          <a:off x="0" y="0"/>
          <a:ext cx="0" cy="0"/>
          <a:chOff x="0" y="0"/>
          <a:chExt cx="0" cy="0"/>
        </a:xfrm>
      </p:grpSpPr>
      <p:sp>
        <p:nvSpPr>
          <p:cNvPr id="65" name="Shape 6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66" name="Shape 66"/>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marR="0" lvl="0" indent="0" algn="l" rtl="0">
              <a:spcBef>
                <a:spcPts val="0"/>
              </a:spcBef>
              <a:buClr>
                <a:schemeClr val="dk1"/>
              </a:buClr>
              <a:buSzPct val="25000"/>
              <a:buFont typeface="Arial"/>
              <a:buNone/>
            </a:pPr>
            <a:endParaRPr sz="1200" b="0" i="0" u="none" strike="noStrike" cap="none">
              <a:solidFill>
                <a:schemeClr val="dk1"/>
              </a:solidFill>
              <a:latin typeface="Arial"/>
              <a:ea typeface="Arial"/>
              <a:cs typeface="Arial"/>
              <a:sym typeface="Arial"/>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
        <p:cNvGrpSpPr/>
        <p:nvPr/>
      </p:nvGrpSpPr>
      <p:grpSpPr>
        <a:xfrm>
          <a:off x="0" y="0"/>
          <a:ext cx="0" cy="0"/>
          <a:chOff x="0" y="0"/>
          <a:chExt cx="0" cy="0"/>
        </a:xfrm>
      </p:grpSpPr>
      <p:sp>
        <p:nvSpPr>
          <p:cNvPr id="71" name="Shape 7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72" name="Shape 72"/>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marR="0" lvl="0" indent="0" algn="l" rtl="0">
              <a:spcBef>
                <a:spcPts val="0"/>
              </a:spcBef>
              <a:buSzPct val="25000"/>
              <a:buNone/>
            </a:pPr>
            <a:r>
              <a:rPr lang="en" sz="1200" b="0" i="0" u="none" strike="noStrike" cap="none">
                <a:solidFill>
                  <a:schemeClr val="dk1"/>
                </a:solidFill>
                <a:latin typeface="Arial"/>
                <a:ea typeface="Arial"/>
                <a:cs typeface="Arial"/>
                <a:sym typeface="Arial"/>
              </a:rPr>
              <a:t>Link to Montgomery 3.  01:57</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8"/>
        <p:cNvGrpSpPr/>
        <p:nvPr/>
      </p:nvGrpSpPr>
      <p:grpSpPr>
        <a:xfrm>
          <a:off x="0" y="0"/>
          <a:ext cx="0" cy="0"/>
          <a:chOff x="0" y="0"/>
          <a:chExt cx="0" cy="0"/>
        </a:xfrm>
      </p:grpSpPr>
      <p:sp>
        <p:nvSpPr>
          <p:cNvPr id="9" name="Shape 9"/>
          <p:cNvSpPr txBox="1">
            <a:spLocks noGrp="1"/>
          </p:cNvSpPr>
          <p:nvPr>
            <p:ph type="ctrTitle"/>
          </p:nvPr>
        </p:nvSpPr>
        <p:spPr>
          <a:xfrm>
            <a:off x="685800" y="2111123"/>
            <a:ext cx="7772400" cy="1546500"/>
          </a:xfrm>
          <a:prstGeom prst="rect">
            <a:avLst/>
          </a:prstGeom>
          <a:noFill/>
          <a:ln>
            <a:noFill/>
          </a:ln>
        </p:spPr>
        <p:txBody>
          <a:bodyPr lIns="91425" tIns="91425" rIns="91425" bIns="91425" anchor="b" anchorCtr="0"/>
          <a:lstStyle>
            <a:lvl1pPr marL="0" marR="0" lvl="0" indent="304800" algn="ctr" rtl="0">
              <a:lnSpc>
                <a:spcPct val="100000"/>
              </a:lnSpc>
              <a:spcBef>
                <a:spcPts val="0"/>
              </a:spcBef>
              <a:spcAft>
                <a:spcPts val="0"/>
              </a:spcAft>
              <a:buClr>
                <a:schemeClr val="dk1"/>
              </a:buClr>
              <a:buFont typeface="Arial"/>
              <a:buNone/>
              <a:defRPr sz="1400" b="0" i="0" u="none" strike="noStrike" cap="none">
                <a:solidFill>
                  <a:srgbClr val="000000"/>
                </a:solidFill>
                <a:latin typeface="Arial"/>
                <a:ea typeface="Arial"/>
                <a:cs typeface="Arial"/>
                <a:sym typeface="Arial"/>
              </a:defRPr>
            </a:lvl1pPr>
            <a:lvl2pPr marL="0" marR="0" lvl="1" indent="304800" algn="ctr" rtl="0">
              <a:lnSpc>
                <a:spcPct val="100000"/>
              </a:lnSpc>
              <a:spcBef>
                <a:spcPts val="0"/>
              </a:spcBef>
              <a:spcAft>
                <a:spcPts val="0"/>
              </a:spcAft>
              <a:buClr>
                <a:schemeClr val="dk1"/>
              </a:buClr>
              <a:buFont typeface="Arial"/>
              <a:buNone/>
              <a:defRPr sz="1400" b="0" i="0" u="none" strike="noStrike" cap="none">
                <a:solidFill>
                  <a:srgbClr val="000000"/>
                </a:solidFill>
                <a:latin typeface="Arial"/>
                <a:ea typeface="Arial"/>
                <a:cs typeface="Arial"/>
                <a:sym typeface="Arial"/>
              </a:defRPr>
            </a:lvl2pPr>
            <a:lvl3pPr marL="0" marR="0" lvl="2" indent="304800" algn="ctr" rtl="0">
              <a:spcBef>
                <a:spcPts val="0"/>
              </a:spcBef>
              <a:buClr>
                <a:schemeClr val="dk1"/>
              </a:buClr>
              <a:buFont typeface="Arial"/>
              <a:buNone/>
              <a:defRPr sz="1800"/>
            </a:lvl3pPr>
            <a:lvl4pPr marL="0" marR="0" lvl="3" indent="304800" algn="ctr" rtl="0">
              <a:spcBef>
                <a:spcPts val="0"/>
              </a:spcBef>
              <a:buClr>
                <a:schemeClr val="dk1"/>
              </a:buClr>
              <a:buFont typeface="Arial"/>
              <a:buNone/>
              <a:defRPr sz="1800"/>
            </a:lvl4pPr>
            <a:lvl5pPr marL="0" marR="0" lvl="4" indent="304800" algn="ctr" rtl="0">
              <a:spcBef>
                <a:spcPts val="0"/>
              </a:spcBef>
              <a:buClr>
                <a:schemeClr val="dk1"/>
              </a:buClr>
              <a:buFont typeface="Arial"/>
              <a:buNone/>
              <a:defRPr sz="1800"/>
            </a:lvl5pPr>
            <a:lvl6pPr marL="0" marR="0" lvl="5" indent="304800" algn="ctr" rtl="0">
              <a:spcBef>
                <a:spcPts val="0"/>
              </a:spcBef>
              <a:buClr>
                <a:schemeClr val="dk1"/>
              </a:buClr>
              <a:buFont typeface="Arial"/>
              <a:buNone/>
              <a:defRPr sz="1800"/>
            </a:lvl6pPr>
            <a:lvl7pPr marL="0" marR="0" lvl="6" indent="304800" algn="ctr" rtl="0">
              <a:spcBef>
                <a:spcPts val="0"/>
              </a:spcBef>
              <a:buClr>
                <a:schemeClr val="dk1"/>
              </a:buClr>
              <a:buFont typeface="Arial"/>
              <a:buNone/>
              <a:defRPr sz="1800"/>
            </a:lvl7pPr>
            <a:lvl8pPr marL="0" marR="0" lvl="7" indent="304800" algn="ctr" rtl="0">
              <a:spcBef>
                <a:spcPts val="0"/>
              </a:spcBef>
              <a:buClr>
                <a:schemeClr val="dk1"/>
              </a:buClr>
              <a:buFont typeface="Arial"/>
              <a:buNone/>
              <a:defRPr sz="1800"/>
            </a:lvl8pPr>
            <a:lvl9pPr marL="0" marR="0" lvl="8" indent="304800" algn="ctr" rtl="0">
              <a:spcBef>
                <a:spcPts val="0"/>
              </a:spcBef>
              <a:buClr>
                <a:schemeClr val="dk1"/>
              </a:buClr>
              <a:buFont typeface="Arial"/>
              <a:buNone/>
              <a:defRPr sz="1800"/>
            </a:lvl9pPr>
          </a:lstStyle>
          <a:p>
            <a:endParaRPr/>
          </a:p>
        </p:txBody>
      </p:sp>
      <p:sp>
        <p:nvSpPr>
          <p:cNvPr id="10" name="Shape 10"/>
          <p:cNvSpPr txBox="1">
            <a:spLocks noGrp="1"/>
          </p:cNvSpPr>
          <p:nvPr>
            <p:ph type="subTitle" idx="1"/>
          </p:nvPr>
        </p:nvSpPr>
        <p:spPr>
          <a:xfrm>
            <a:off x="685800" y="3786737"/>
            <a:ext cx="7772400" cy="1046400"/>
          </a:xfrm>
          <a:prstGeom prst="rect">
            <a:avLst/>
          </a:prstGeom>
          <a:noFill/>
          <a:ln>
            <a:noFill/>
          </a:ln>
        </p:spPr>
        <p:txBody>
          <a:bodyPr lIns="91425" tIns="91425" rIns="91425" bIns="91425" anchor="t" anchorCtr="0"/>
          <a:lstStyle>
            <a:lvl1pPr marL="0" marR="0" lvl="0" indent="0" algn="ctr" rtl="0">
              <a:lnSpc>
                <a:spcPct val="100000"/>
              </a:lnSpc>
              <a:spcBef>
                <a:spcPts val="0"/>
              </a:spcBef>
              <a:spcAft>
                <a:spcPts val="0"/>
              </a:spcAft>
              <a:buClr>
                <a:schemeClr val="dk2"/>
              </a:buClr>
              <a:buFont typeface="Arial"/>
              <a:buNone/>
              <a:defRPr sz="1400" b="0" i="0" u="none" strike="noStrike" cap="none">
                <a:solidFill>
                  <a:srgbClr val="000000"/>
                </a:solidFill>
                <a:latin typeface="Arial"/>
                <a:ea typeface="Arial"/>
                <a:cs typeface="Arial"/>
                <a:sym typeface="Arial"/>
              </a:defRPr>
            </a:lvl1pPr>
            <a:lvl2pPr marL="0" marR="0" lvl="1" indent="190500" algn="ctr" rtl="0">
              <a:lnSpc>
                <a:spcPct val="100000"/>
              </a:lnSpc>
              <a:spcBef>
                <a:spcPts val="0"/>
              </a:spcBef>
              <a:spcAft>
                <a:spcPts val="0"/>
              </a:spcAft>
              <a:buClr>
                <a:schemeClr val="dk2"/>
              </a:buClr>
              <a:buFont typeface="Arial"/>
              <a:buNone/>
              <a:defRPr sz="1400" b="0" i="0" u="none" strike="noStrike" cap="none">
                <a:solidFill>
                  <a:srgbClr val="000000"/>
                </a:solidFill>
                <a:latin typeface="Arial"/>
                <a:ea typeface="Arial"/>
                <a:cs typeface="Arial"/>
                <a:sym typeface="Arial"/>
              </a:defRPr>
            </a:lvl2pPr>
            <a:lvl3pPr marL="0" marR="0" lvl="2" indent="190500" algn="ctr" rtl="0">
              <a:lnSpc>
                <a:spcPct val="100000"/>
              </a:lnSpc>
              <a:spcBef>
                <a:spcPts val="0"/>
              </a:spcBef>
              <a:spcAft>
                <a:spcPts val="0"/>
              </a:spcAft>
              <a:buClr>
                <a:schemeClr val="dk2"/>
              </a:buClr>
              <a:buFont typeface="Arial"/>
              <a:buNone/>
              <a:defRPr sz="1400" b="0" i="0" u="none" strike="noStrike" cap="none">
                <a:solidFill>
                  <a:srgbClr val="000000"/>
                </a:solidFill>
                <a:latin typeface="Arial"/>
                <a:ea typeface="Arial"/>
                <a:cs typeface="Arial"/>
                <a:sym typeface="Arial"/>
              </a:defRPr>
            </a:lvl3pPr>
            <a:lvl4pPr marL="0" marR="0" lvl="3" indent="190500" algn="ctr" rtl="0">
              <a:lnSpc>
                <a:spcPct val="100000"/>
              </a:lnSpc>
              <a:spcBef>
                <a:spcPts val="0"/>
              </a:spcBef>
              <a:spcAft>
                <a:spcPts val="0"/>
              </a:spcAft>
              <a:buClr>
                <a:schemeClr val="dk2"/>
              </a:buClr>
              <a:buFont typeface="Arial"/>
              <a:buNone/>
              <a:defRPr sz="1400" b="0" i="0" u="none" strike="noStrike" cap="none">
                <a:solidFill>
                  <a:srgbClr val="000000"/>
                </a:solidFill>
                <a:latin typeface="Arial"/>
                <a:ea typeface="Arial"/>
                <a:cs typeface="Arial"/>
                <a:sym typeface="Arial"/>
              </a:defRPr>
            </a:lvl4pPr>
            <a:lvl5pPr marL="0" marR="0" lvl="4" indent="190500" algn="ctr" rtl="0">
              <a:lnSpc>
                <a:spcPct val="100000"/>
              </a:lnSpc>
              <a:spcBef>
                <a:spcPts val="0"/>
              </a:spcBef>
              <a:spcAft>
                <a:spcPts val="0"/>
              </a:spcAft>
              <a:buClr>
                <a:schemeClr val="dk2"/>
              </a:buClr>
              <a:buFont typeface="Arial"/>
              <a:buNone/>
              <a:defRPr sz="1400" b="0" i="0" u="none" strike="noStrike" cap="none">
                <a:solidFill>
                  <a:srgbClr val="000000"/>
                </a:solidFill>
                <a:latin typeface="Arial"/>
                <a:ea typeface="Arial"/>
                <a:cs typeface="Arial"/>
                <a:sym typeface="Arial"/>
              </a:defRPr>
            </a:lvl5pPr>
            <a:lvl6pPr marL="0" marR="0" lvl="5" indent="190500" algn="ctr" rtl="0">
              <a:lnSpc>
                <a:spcPct val="100000"/>
              </a:lnSpc>
              <a:spcBef>
                <a:spcPts val="0"/>
              </a:spcBef>
              <a:spcAft>
                <a:spcPts val="0"/>
              </a:spcAft>
              <a:buClr>
                <a:schemeClr val="dk2"/>
              </a:buClr>
              <a:buFont typeface="Arial"/>
              <a:buNone/>
              <a:defRPr sz="1400" b="0" i="0" u="none" strike="noStrike" cap="none">
                <a:solidFill>
                  <a:srgbClr val="000000"/>
                </a:solidFill>
                <a:latin typeface="Arial"/>
                <a:ea typeface="Arial"/>
                <a:cs typeface="Arial"/>
                <a:sym typeface="Arial"/>
              </a:defRPr>
            </a:lvl6pPr>
            <a:lvl7pPr marL="0" marR="0" lvl="6" indent="190500" algn="ctr" rtl="0">
              <a:lnSpc>
                <a:spcPct val="100000"/>
              </a:lnSpc>
              <a:spcBef>
                <a:spcPts val="0"/>
              </a:spcBef>
              <a:spcAft>
                <a:spcPts val="0"/>
              </a:spcAft>
              <a:buClr>
                <a:schemeClr val="dk2"/>
              </a:buClr>
              <a:buFont typeface="Arial"/>
              <a:buNone/>
              <a:defRPr sz="1400" b="0" i="0" u="none" strike="noStrike" cap="none">
                <a:solidFill>
                  <a:srgbClr val="000000"/>
                </a:solidFill>
                <a:latin typeface="Arial"/>
                <a:ea typeface="Arial"/>
                <a:cs typeface="Arial"/>
                <a:sym typeface="Arial"/>
              </a:defRPr>
            </a:lvl7pPr>
            <a:lvl8pPr marL="0" marR="0" lvl="7" indent="190500" algn="ctr" rtl="0">
              <a:lnSpc>
                <a:spcPct val="100000"/>
              </a:lnSpc>
              <a:spcBef>
                <a:spcPts val="0"/>
              </a:spcBef>
              <a:spcAft>
                <a:spcPts val="0"/>
              </a:spcAft>
              <a:buClr>
                <a:schemeClr val="dk2"/>
              </a:buClr>
              <a:buFont typeface="Arial"/>
              <a:buNone/>
              <a:defRPr sz="1400" b="0" i="0" u="none" strike="noStrike" cap="none">
                <a:solidFill>
                  <a:srgbClr val="000000"/>
                </a:solidFill>
                <a:latin typeface="Arial"/>
                <a:ea typeface="Arial"/>
                <a:cs typeface="Arial"/>
                <a:sym typeface="Arial"/>
              </a:defRPr>
            </a:lvl8pPr>
            <a:lvl9pPr marL="0" marR="0" lvl="8" indent="190500" algn="ctr" rtl="0">
              <a:lnSpc>
                <a:spcPct val="100000"/>
              </a:lnSpc>
              <a:spcBef>
                <a:spcPts val="0"/>
              </a:spcBef>
              <a:spcAft>
                <a:spcPts val="0"/>
              </a:spcAft>
              <a:buClr>
                <a:schemeClr val="dk2"/>
              </a:buClr>
              <a:buFont typeface="Arial"/>
              <a:buNone/>
              <a:defRPr sz="1400" b="0" i="0" u="none" strike="noStrike" cap="none">
                <a:solidFill>
                  <a:srgbClr val="000000"/>
                </a:solidFill>
                <a:latin typeface="Arial"/>
                <a:ea typeface="Arial"/>
                <a:cs typeface="Arial"/>
                <a:sym typeface="Arial"/>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1"/>
        <p:cNvGrpSpPr/>
        <p:nvPr/>
      </p:nvGrpSpPr>
      <p:grpSpPr>
        <a:xfrm>
          <a:off x="0" y="0"/>
          <a:ext cx="0" cy="0"/>
          <a:chOff x="0" y="0"/>
          <a:chExt cx="0" cy="0"/>
        </a:xfrm>
      </p:grpSpPr>
      <p:sp>
        <p:nvSpPr>
          <p:cNvPr id="12" name="Shape 12"/>
          <p:cNvSpPr txBox="1">
            <a:spLocks noGrp="1"/>
          </p:cNvSpPr>
          <p:nvPr>
            <p:ph type="title"/>
          </p:nvPr>
        </p:nvSpPr>
        <p:spPr>
          <a:xfrm>
            <a:off x="457200" y="274637"/>
            <a:ext cx="8229600" cy="1143000"/>
          </a:xfrm>
          <a:prstGeom prst="rect">
            <a:avLst/>
          </a:prstGeom>
          <a:noFill/>
          <a:ln>
            <a:noFill/>
          </a:ln>
        </p:spPr>
        <p:txBody>
          <a:bodyPr lIns="91425" tIns="91425" rIns="91425" bIns="91425" anchor="b" anchorCtr="0"/>
          <a:lstStyle>
            <a:lvl1pPr marL="0" marR="0" lvl="0" indent="0" algn="l" rtl="0">
              <a:lnSpc>
                <a:spcPct val="100000"/>
              </a:lnSpc>
              <a:spcBef>
                <a:spcPts val="0"/>
              </a:spcBef>
              <a:spcAft>
                <a:spcPts val="0"/>
              </a:spcAft>
              <a:buClr>
                <a:schemeClr val="dk1"/>
              </a:buClr>
              <a:buFont typeface="Arial"/>
              <a:buNone/>
              <a:defRPr sz="1400" b="0" i="0" u="none" strike="noStrike" cap="none">
                <a:solidFill>
                  <a:srgbClr val="000000"/>
                </a:solidFill>
                <a:latin typeface="Arial"/>
                <a:ea typeface="Arial"/>
                <a:cs typeface="Arial"/>
                <a:sym typeface="Arial"/>
              </a:defRPr>
            </a:lvl1pPr>
            <a:lvl2pPr marL="0" marR="0" lvl="1" indent="228600" algn="l" rtl="0">
              <a:lnSpc>
                <a:spcPct val="100000"/>
              </a:lnSpc>
              <a:spcBef>
                <a:spcPts val="0"/>
              </a:spcBef>
              <a:spcAft>
                <a:spcPts val="0"/>
              </a:spcAft>
              <a:buClr>
                <a:schemeClr val="dk1"/>
              </a:buClr>
              <a:buFont typeface="Arial"/>
              <a:buNone/>
              <a:defRPr sz="1400" b="0" i="0" u="none" strike="noStrike" cap="none">
                <a:solidFill>
                  <a:srgbClr val="000000"/>
                </a:solidFill>
                <a:latin typeface="Arial"/>
                <a:ea typeface="Arial"/>
                <a:cs typeface="Arial"/>
                <a:sym typeface="Arial"/>
              </a:defRPr>
            </a:lvl2pPr>
            <a:lvl3pPr marL="0" marR="0" lvl="2" indent="228600" algn="l" rtl="0">
              <a:spcBef>
                <a:spcPts val="0"/>
              </a:spcBef>
              <a:buClr>
                <a:schemeClr val="dk1"/>
              </a:buClr>
              <a:buFont typeface="Arial"/>
              <a:buNone/>
              <a:defRPr sz="1800"/>
            </a:lvl3pPr>
            <a:lvl4pPr marL="0" marR="0" lvl="3" indent="228600" algn="l" rtl="0">
              <a:spcBef>
                <a:spcPts val="0"/>
              </a:spcBef>
              <a:buClr>
                <a:schemeClr val="dk1"/>
              </a:buClr>
              <a:buFont typeface="Arial"/>
              <a:buNone/>
              <a:defRPr sz="1800"/>
            </a:lvl4pPr>
            <a:lvl5pPr marL="0" marR="0" lvl="4" indent="228600" algn="l" rtl="0">
              <a:spcBef>
                <a:spcPts val="0"/>
              </a:spcBef>
              <a:buClr>
                <a:schemeClr val="dk1"/>
              </a:buClr>
              <a:buFont typeface="Arial"/>
              <a:buNone/>
              <a:defRPr sz="1800"/>
            </a:lvl5pPr>
            <a:lvl6pPr marL="0" marR="0" lvl="5" indent="228600" algn="l" rtl="0">
              <a:spcBef>
                <a:spcPts val="0"/>
              </a:spcBef>
              <a:buClr>
                <a:schemeClr val="dk1"/>
              </a:buClr>
              <a:buFont typeface="Arial"/>
              <a:buNone/>
              <a:defRPr sz="1800"/>
            </a:lvl6pPr>
            <a:lvl7pPr marL="0" marR="0" lvl="6" indent="228600" algn="l" rtl="0">
              <a:spcBef>
                <a:spcPts val="0"/>
              </a:spcBef>
              <a:buClr>
                <a:schemeClr val="dk1"/>
              </a:buClr>
              <a:buFont typeface="Arial"/>
              <a:buNone/>
              <a:defRPr sz="1800"/>
            </a:lvl7pPr>
            <a:lvl8pPr marL="0" marR="0" lvl="7" indent="228600" algn="l" rtl="0">
              <a:spcBef>
                <a:spcPts val="0"/>
              </a:spcBef>
              <a:buClr>
                <a:schemeClr val="dk1"/>
              </a:buClr>
              <a:buFont typeface="Arial"/>
              <a:buNone/>
              <a:defRPr sz="1800"/>
            </a:lvl8pPr>
            <a:lvl9pPr marL="0" marR="0" lvl="8" indent="228600" algn="l" rtl="0">
              <a:spcBef>
                <a:spcPts val="0"/>
              </a:spcBef>
              <a:buClr>
                <a:schemeClr val="dk1"/>
              </a:buClr>
              <a:buFont typeface="Arial"/>
              <a:buNone/>
              <a:defRPr sz="1800"/>
            </a:lvl9pPr>
          </a:lstStyle>
          <a:p>
            <a:endParaRPr/>
          </a:p>
        </p:txBody>
      </p:sp>
      <p:sp>
        <p:nvSpPr>
          <p:cNvPr id="13" name="Shape 13"/>
          <p:cNvSpPr txBox="1">
            <a:spLocks noGrp="1"/>
          </p:cNvSpPr>
          <p:nvPr>
            <p:ph type="body" idx="1"/>
          </p:nvPr>
        </p:nvSpPr>
        <p:spPr>
          <a:xfrm>
            <a:off x="457200" y="1600200"/>
            <a:ext cx="8229600" cy="4967700"/>
          </a:xfrm>
          <a:prstGeom prst="rect">
            <a:avLst/>
          </a:prstGeom>
          <a:noFill/>
          <a:ln>
            <a:noFill/>
          </a:ln>
        </p:spPr>
        <p:txBody>
          <a:bodyPr lIns="91425" tIns="91425" rIns="91425" bIns="91425" anchor="t" anchorCtr="0"/>
          <a:lstStyle>
            <a:lvl1pPr marL="342900" marR="0" lvl="0" indent="-152400" algn="l" rtl="0">
              <a:lnSpc>
                <a:spcPct val="100000"/>
              </a:lnSpc>
              <a:spcBef>
                <a:spcPts val="0"/>
              </a:spcBef>
              <a:spcAft>
                <a:spcPts val="0"/>
              </a:spcAft>
              <a:buClr>
                <a:schemeClr val="dk1"/>
              </a:buClr>
              <a:buFont typeface="Arial"/>
              <a:buNone/>
              <a:defRPr sz="1400" b="0" i="0" u="none" strike="noStrike" cap="none">
                <a:solidFill>
                  <a:srgbClr val="000000"/>
                </a:solidFill>
                <a:latin typeface="Arial"/>
                <a:ea typeface="Arial"/>
                <a:cs typeface="Arial"/>
                <a:sym typeface="Arial"/>
              </a:defRPr>
            </a:lvl1pPr>
            <a:lvl2pPr marL="742950" marR="0" lvl="1" indent="450850" algn="l" rtl="0">
              <a:lnSpc>
                <a:spcPct val="100000"/>
              </a:lnSpc>
              <a:spcBef>
                <a:spcPts val="0"/>
              </a:spcBef>
              <a:spcAft>
                <a:spcPts val="0"/>
              </a:spcAft>
              <a:buClr>
                <a:schemeClr val="dk1"/>
              </a:buClr>
              <a:buFont typeface="Arial"/>
              <a:buNone/>
              <a:defRPr sz="1400" b="0" i="0" u="none" strike="noStrike" cap="none">
                <a:solidFill>
                  <a:srgbClr val="000000"/>
                </a:solidFill>
                <a:latin typeface="Arial"/>
                <a:ea typeface="Arial"/>
                <a:cs typeface="Arial"/>
                <a:sym typeface="Arial"/>
              </a:defRPr>
            </a:lvl2pPr>
            <a:lvl3pPr marL="1143000" marR="0" lvl="2" indent="914400" algn="l" rtl="0">
              <a:lnSpc>
                <a:spcPct val="100000"/>
              </a:lnSpc>
              <a:spcBef>
                <a:spcPts val="0"/>
              </a:spcBef>
              <a:spcAft>
                <a:spcPts val="0"/>
              </a:spcAft>
              <a:buClr>
                <a:schemeClr val="dk1"/>
              </a:buClr>
              <a:buFont typeface="Arial"/>
              <a:buNone/>
              <a:defRPr sz="1400" b="0" i="0" u="none" strike="noStrike" cap="none">
                <a:solidFill>
                  <a:srgbClr val="000000"/>
                </a:solidFill>
                <a:latin typeface="Arial"/>
                <a:ea typeface="Arial"/>
                <a:cs typeface="Arial"/>
                <a:sym typeface="Arial"/>
              </a:defRPr>
            </a:lvl3pPr>
            <a:lvl4pPr marL="1600200" marR="0" lvl="3" indent="1371600" algn="l" rtl="0">
              <a:lnSpc>
                <a:spcPct val="100000"/>
              </a:lnSpc>
              <a:spcBef>
                <a:spcPts val="0"/>
              </a:spcBef>
              <a:spcAft>
                <a:spcPts val="0"/>
              </a:spcAft>
              <a:buClr>
                <a:schemeClr val="dk1"/>
              </a:buClr>
              <a:buFont typeface="Arial"/>
              <a:buNone/>
              <a:defRPr sz="1400" b="0" i="0" u="none" strike="noStrike" cap="none">
                <a:solidFill>
                  <a:srgbClr val="000000"/>
                </a:solidFill>
                <a:latin typeface="Arial"/>
                <a:ea typeface="Arial"/>
                <a:cs typeface="Arial"/>
                <a:sym typeface="Arial"/>
              </a:defRPr>
            </a:lvl4pPr>
            <a:lvl5pPr marL="2057400" marR="0" lvl="4" indent="-114300" algn="l" rtl="0">
              <a:lnSpc>
                <a:spcPct val="100000"/>
              </a:lnSpc>
              <a:spcBef>
                <a:spcPts val="0"/>
              </a:spcBef>
              <a:spcAft>
                <a:spcPts val="0"/>
              </a:spcAft>
              <a:buClr>
                <a:schemeClr val="dk1"/>
              </a:buClr>
              <a:buFont typeface="Arial"/>
              <a:buNone/>
              <a:defRPr sz="1400" b="0" i="0" u="none" strike="noStrike" cap="none">
                <a:solidFill>
                  <a:srgbClr val="000000"/>
                </a:solidFill>
                <a:latin typeface="Arial"/>
                <a:ea typeface="Arial"/>
                <a:cs typeface="Arial"/>
                <a:sym typeface="Arial"/>
              </a:defRPr>
            </a:lvl5pPr>
            <a:lvl6pPr marL="2514600" marR="0" lvl="5" indent="-114300" algn="l" rtl="0">
              <a:lnSpc>
                <a:spcPct val="100000"/>
              </a:lnSpc>
              <a:spcBef>
                <a:spcPts val="0"/>
              </a:spcBef>
              <a:spcAft>
                <a:spcPts val="0"/>
              </a:spcAft>
              <a:buClr>
                <a:schemeClr val="dk1"/>
              </a:buClr>
              <a:buFont typeface="Arial"/>
              <a:buNone/>
              <a:defRPr sz="1400" b="0" i="0" u="none" strike="noStrike" cap="none">
                <a:solidFill>
                  <a:srgbClr val="000000"/>
                </a:solidFill>
                <a:latin typeface="Arial"/>
                <a:ea typeface="Arial"/>
                <a:cs typeface="Arial"/>
                <a:sym typeface="Arial"/>
              </a:defRPr>
            </a:lvl6pPr>
            <a:lvl7pPr marL="2971800" marR="0" lvl="6" indent="-114300" algn="l" rtl="0">
              <a:lnSpc>
                <a:spcPct val="100000"/>
              </a:lnSpc>
              <a:spcBef>
                <a:spcPts val="0"/>
              </a:spcBef>
              <a:spcAft>
                <a:spcPts val="0"/>
              </a:spcAft>
              <a:buClr>
                <a:schemeClr val="dk1"/>
              </a:buClr>
              <a:buFont typeface="Arial"/>
              <a:buNone/>
              <a:defRPr sz="1400" b="0" i="0" u="none" strike="noStrike" cap="none">
                <a:solidFill>
                  <a:srgbClr val="000000"/>
                </a:solidFill>
                <a:latin typeface="Arial"/>
                <a:ea typeface="Arial"/>
                <a:cs typeface="Arial"/>
                <a:sym typeface="Arial"/>
              </a:defRPr>
            </a:lvl7pPr>
            <a:lvl8pPr marL="3429000" marR="0" lvl="7" indent="-114300" algn="l" rtl="0">
              <a:lnSpc>
                <a:spcPct val="100000"/>
              </a:lnSpc>
              <a:spcBef>
                <a:spcPts val="0"/>
              </a:spcBef>
              <a:spcAft>
                <a:spcPts val="0"/>
              </a:spcAft>
              <a:buClr>
                <a:schemeClr val="dk1"/>
              </a:buClr>
              <a:buFont typeface="Arial"/>
              <a:buNone/>
              <a:defRPr sz="1400" b="0" i="0" u="none" strike="noStrike" cap="none">
                <a:solidFill>
                  <a:srgbClr val="000000"/>
                </a:solidFill>
                <a:latin typeface="Arial"/>
                <a:ea typeface="Arial"/>
                <a:cs typeface="Arial"/>
                <a:sym typeface="Arial"/>
              </a:defRPr>
            </a:lvl8pPr>
            <a:lvl9pPr marL="3886200" marR="0" lvl="8" indent="-114300" algn="l" rtl="0">
              <a:lnSpc>
                <a:spcPct val="100000"/>
              </a:lnSpc>
              <a:spcBef>
                <a:spcPts val="0"/>
              </a:spcBef>
              <a:spcAft>
                <a:spcPts val="0"/>
              </a:spcAft>
              <a:buClr>
                <a:schemeClr val="dk1"/>
              </a:buClr>
              <a:buFont typeface="Arial"/>
              <a:buNone/>
              <a:defRPr sz="1400" b="0" i="0" u="none" strike="noStrike" cap="none">
                <a:solidFill>
                  <a:srgbClr val="000000"/>
                </a:solidFill>
                <a:latin typeface="Arial"/>
                <a:ea typeface="Arial"/>
                <a:cs typeface="Arial"/>
                <a:sym typeface="Arial"/>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14"/>
        <p:cNvGrpSpPr/>
        <p:nvPr/>
      </p:nvGrpSpPr>
      <p:grpSpPr>
        <a:xfrm>
          <a:off x="0" y="0"/>
          <a:ext cx="0" cy="0"/>
          <a:chOff x="0" y="0"/>
          <a:chExt cx="0" cy="0"/>
        </a:xfrm>
      </p:grpSpPr>
      <p:sp>
        <p:nvSpPr>
          <p:cNvPr id="15" name="Shape 15"/>
          <p:cNvSpPr txBox="1">
            <a:spLocks noGrp="1"/>
          </p:cNvSpPr>
          <p:nvPr>
            <p:ph type="title"/>
          </p:nvPr>
        </p:nvSpPr>
        <p:spPr>
          <a:xfrm>
            <a:off x="457200" y="274637"/>
            <a:ext cx="8229600" cy="1143000"/>
          </a:xfrm>
          <a:prstGeom prst="rect">
            <a:avLst/>
          </a:prstGeom>
          <a:noFill/>
          <a:ln>
            <a:noFill/>
          </a:ln>
        </p:spPr>
        <p:txBody>
          <a:bodyPr lIns="91425" tIns="91425" rIns="91425" bIns="91425" anchor="b" anchorCtr="0"/>
          <a:lstStyle>
            <a:lvl1pPr marL="0" marR="0" lvl="0" indent="0" algn="l" rtl="0">
              <a:lnSpc>
                <a:spcPct val="100000"/>
              </a:lnSpc>
              <a:spcBef>
                <a:spcPts val="0"/>
              </a:spcBef>
              <a:spcAft>
                <a:spcPts val="0"/>
              </a:spcAft>
              <a:buClr>
                <a:schemeClr val="dk1"/>
              </a:buClr>
              <a:buFont typeface="Arial"/>
              <a:buNone/>
              <a:defRPr sz="1400" b="0" i="0" u="none" strike="noStrike" cap="none">
                <a:solidFill>
                  <a:srgbClr val="000000"/>
                </a:solidFill>
                <a:latin typeface="Arial"/>
                <a:ea typeface="Arial"/>
                <a:cs typeface="Arial"/>
                <a:sym typeface="Arial"/>
              </a:defRPr>
            </a:lvl1pPr>
            <a:lvl2pPr marL="0" marR="0" lvl="1" indent="228600" algn="l" rtl="0">
              <a:lnSpc>
                <a:spcPct val="100000"/>
              </a:lnSpc>
              <a:spcBef>
                <a:spcPts val="0"/>
              </a:spcBef>
              <a:spcAft>
                <a:spcPts val="0"/>
              </a:spcAft>
              <a:buClr>
                <a:schemeClr val="dk1"/>
              </a:buClr>
              <a:buFont typeface="Arial"/>
              <a:buNone/>
              <a:defRPr sz="1400" b="0" i="0" u="none" strike="noStrike" cap="none">
                <a:solidFill>
                  <a:srgbClr val="000000"/>
                </a:solidFill>
                <a:latin typeface="Arial"/>
                <a:ea typeface="Arial"/>
                <a:cs typeface="Arial"/>
                <a:sym typeface="Arial"/>
              </a:defRPr>
            </a:lvl2pPr>
            <a:lvl3pPr marL="0" marR="0" lvl="2" indent="228600" algn="l" rtl="0">
              <a:spcBef>
                <a:spcPts val="0"/>
              </a:spcBef>
              <a:buClr>
                <a:schemeClr val="dk1"/>
              </a:buClr>
              <a:buFont typeface="Arial"/>
              <a:buNone/>
              <a:defRPr sz="1800"/>
            </a:lvl3pPr>
            <a:lvl4pPr marL="0" marR="0" lvl="3" indent="228600" algn="l" rtl="0">
              <a:spcBef>
                <a:spcPts val="0"/>
              </a:spcBef>
              <a:buClr>
                <a:schemeClr val="dk1"/>
              </a:buClr>
              <a:buFont typeface="Arial"/>
              <a:buNone/>
              <a:defRPr sz="1800"/>
            </a:lvl4pPr>
            <a:lvl5pPr marL="0" marR="0" lvl="4" indent="228600" algn="l" rtl="0">
              <a:spcBef>
                <a:spcPts val="0"/>
              </a:spcBef>
              <a:buClr>
                <a:schemeClr val="dk1"/>
              </a:buClr>
              <a:buFont typeface="Arial"/>
              <a:buNone/>
              <a:defRPr sz="1800"/>
            </a:lvl5pPr>
            <a:lvl6pPr marL="0" marR="0" lvl="5" indent="228600" algn="l" rtl="0">
              <a:spcBef>
                <a:spcPts val="0"/>
              </a:spcBef>
              <a:buClr>
                <a:schemeClr val="dk1"/>
              </a:buClr>
              <a:buFont typeface="Arial"/>
              <a:buNone/>
              <a:defRPr sz="1800"/>
            </a:lvl6pPr>
            <a:lvl7pPr marL="0" marR="0" lvl="6" indent="228600" algn="l" rtl="0">
              <a:spcBef>
                <a:spcPts val="0"/>
              </a:spcBef>
              <a:buClr>
                <a:schemeClr val="dk1"/>
              </a:buClr>
              <a:buFont typeface="Arial"/>
              <a:buNone/>
              <a:defRPr sz="1800"/>
            </a:lvl7pPr>
            <a:lvl8pPr marL="0" marR="0" lvl="7" indent="228600" algn="l" rtl="0">
              <a:spcBef>
                <a:spcPts val="0"/>
              </a:spcBef>
              <a:buClr>
                <a:schemeClr val="dk1"/>
              </a:buClr>
              <a:buFont typeface="Arial"/>
              <a:buNone/>
              <a:defRPr sz="1800"/>
            </a:lvl8pPr>
            <a:lvl9pPr marL="0" marR="0" lvl="8" indent="228600" algn="l" rtl="0">
              <a:spcBef>
                <a:spcPts val="0"/>
              </a:spcBef>
              <a:buClr>
                <a:schemeClr val="dk1"/>
              </a:buClr>
              <a:buFont typeface="Arial"/>
              <a:buNone/>
              <a:defRPr sz="1800"/>
            </a:lvl9pPr>
          </a:lstStyle>
          <a:p>
            <a:endParaRPr/>
          </a:p>
        </p:txBody>
      </p:sp>
      <p:sp>
        <p:nvSpPr>
          <p:cNvPr id="16" name="Shape 16"/>
          <p:cNvSpPr txBox="1">
            <a:spLocks noGrp="1"/>
          </p:cNvSpPr>
          <p:nvPr>
            <p:ph type="body" idx="1"/>
          </p:nvPr>
        </p:nvSpPr>
        <p:spPr>
          <a:xfrm>
            <a:off x="457200" y="1600200"/>
            <a:ext cx="3994500" cy="4967700"/>
          </a:xfrm>
          <a:prstGeom prst="rect">
            <a:avLst/>
          </a:prstGeom>
          <a:noFill/>
          <a:ln>
            <a:noFill/>
          </a:ln>
        </p:spPr>
        <p:txBody>
          <a:bodyPr lIns="91425" tIns="91425" rIns="91425" bIns="91425" anchor="t" anchorCtr="0"/>
          <a:lstStyle>
            <a:lvl1pPr marL="342900" marR="0" lvl="0" indent="-152400" algn="l" rtl="0">
              <a:lnSpc>
                <a:spcPct val="100000"/>
              </a:lnSpc>
              <a:spcBef>
                <a:spcPts val="0"/>
              </a:spcBef>
              <a:spcAft>
                <a:spcPts val="0"/>
              </a:spcAft>
              <a:buClr>
                <a:schemeClr val="dk1"/>
              </a:buClr>
              <a:buFont typeface="Arial"/>
              <a:buNone/>
              <a:defRPr sz="1400" b="0" i="0" u="none" strike="noStrike" cap="none">
                <a:solidFill>
                  <a:srgbClr val="000000"/>
                </a:solidFill>
                <a:latin typeface="Arial"/>
                <a:ea typeface="Arial"/>
                <a:cs typeface="Arial"/>
                <a:sym typeface="Arial"/>
              </a:defRPr>
            </a:lvl1pPr>
            <a:lvl2pPr marL="742950" marR="0" lvl="1" indent="-133350" algn="l" rtl="0">
              <a:lnSpc>
                <a:spcPct val="100000"/>
              </a:lnSpc>
              <a:spcBef>
                <a:spcPts val="0"/>
              </a:spcBef>
              <a:spcAft>
                <a:spcPts val="0"/>
              </a:spcAft>
              <a:buClr>
                <a:schemeClr val="dk1"/>
              </a:buClr>
              <a:buFont typeface="Arial"/>
              <a:buNone/>
              <a:defRPr sz="1400" b="0" i="0" u="none" strike="noStrike" cap="none">
                <a:solidFill>
                  <a:srgbClr val="000000"/>
                </a:solidFill>
                <a:latin typeface="Arial"/>
                <a:ea typeface="Arial"/>
                <a:cs typeface="Arial"/>
                <a:sym typeface="Arial"/>
              </a:defRPr>
            </a:lvl2pPr>
            <a:lvl3pPr marL="1143000" marR="0" lvl="2" indent="-76200" algn="l" rtl="0">
              <a:lnSpc>
                <a:spcPct val="100000"/>
              </a:lnSpc>
              <a:spcBef>
                <a:spcPts val="0"/>
              </a:spcBef>
              <a:spcAft>
                <a:spcPts val="0"/>
              </a:spcAft>
              <a:buClr>
                <a:schemeClr val="dk1"/>
              </a:buClr>
              <a:buFont typeface="Arial"/>
              <a:buNone/>
              <a:defRPr sz="1400" b="0" i="0" u="none" strike="noStrike" cap="none">
                <a:solidFill>
                  <a:srgbClr val="000000"/>
                </a:solidFill>
                <a:latin typeface="Arial"/>
                <a:ea typeface="Arial"/>
                <a:cs typeface="Arial"/>
                <a:sym typeface="Arial"/>
              </a:defRPr>
            </a:lvl3pPr>
            <a:lvl4pPr marL="1600200" marR="0" lvl="3" indent="-114300" algn="l" rtl="0">
              <a:lnSpc>
                <a:spcPct val="100000"/>
              </a:lnSpc>
              <a:spcBef>
                <a:spcPts val="0"/>
              </a:spcBef>
              <a:spcAft>
                <a:spcPts val="0"/>
              </a:spcAft>
              <a:buClr>
                <a:schemeClr val="dk1"/>
              </a:buClr>
              <a:buFont typeface="Arial"/>
              <a:buNone/>
              <a:defRPr sz="1400" b="0" i="0" u="none" strike="noStrike" cap="none">
                <a:solidFill>
                  <a:srgbClr val="000000"/>
                </a:solidFill>
                <a:latin typeface="Arial"/>
                <a:ea typeface="Arial"/>
                <a:cs typeface="Arial"/>
                <a:sym typeface="Arial"/>
              </a:defRPr>
            </a:lvl4pPr>
            <a:lvl5pPr marL="2057400" marR="0" lvl="4" indent="-114300" algn="l" rtl="0">
              <a:lnSpc>
                <a:spcPct val="100000"/>
              </a:lnSpc>
              <a:spcBef>
                <a:spcPts val="0"/>
              </a:spcBef>
              <a:spcAft>
                <a:spcPts val="0"/>
              </a:spcAft>
              <a:buClr>
                <a:schemeClr val="dk1"/>
              </a:buClr>
              <a:buFont typeface="Arial"/>
              <a:buNone/>
              <a:defRPr sz="1400" b="0" i="0" u="none" strike="noStrike" cap="none">
                <a:solidFill>
                  <a:srgbClr val="000000"/>
                </a:solidFill>
                <a:latin typeface="Arial"/>
                <a:ea typeface="Arial"/>
                <a:cs typeface="Arial"/>
                <a:sym typeface="Arial"/>
              </a:defRPr>
            </a:lvl5pPr>
            <a:lvl6pPr marL="2514600" marR="0" lvl="5" indent="-114300" algn="l" rtl="0">
              <a:lnSpc>
                <a:spcPct val="100000"/>
              </a:lnSpc>
              <a:spcBef>
                <a:spcPts val="0"/>
              </a:spcBef>
              <a:spcAft>
                <a:spcPts val="0"/>
              </a:spcAft>
              <a:buClr>
                <a:schemeClr val="dk1"/>
              </a:buClr>
              <a:buFont typeface="Arial"/>
              <a:buNone/>
              <a:defRPr sz="1400" b="0" i="0" u="none" strike="noStrike" cap="none">
                <a:solidFill>
                  <a:srgbClr val="000000"/>
                </a:solidFill>
                <a:latin typeface="Arial"/>
                <a:ea typeface="Arial"/>
                <a:cs typeface="Arial"/>
                <a:sym typeface="Arial"/>
              </a:defRPr>
            </a:lvl6pPr>
            <a:lvl7pPr marL="2971800" marR="0" lvl="6" indent="-114300" algn="l" rtl="0">
              <a:lnSpc>
                <a:spcPct val="100000"/>
              </a:lnSpc>
              <a:spcBef>
                <a:spcPts val="0"/>
              </a:spcBef>
              <a:spcAft>
                <a:spcPts val="0"/>
              </a:spcAft>
              <a:buClr>
                <a:schemeClr val="dk1"/>
              </a:buClr>
              <a:buFont typeface="Arial"/>
              <a:buNone/>
              <a:defRPr sz="1400" b="0" i="0" u="none" strike="noStrike" cap="none">
                <a:solidFill>
                  <a:srgbClr val="000000"/>
                </a:solidFill>
                <a:latin typeface="Arial"/>
                <a:ea typeface="Arial"/>
                <a:cs typeface="Arial"/>
                <a:sym typeface="Arial"/>
              </a:defRPr>
            </a:lvl7pPr>
            <a:lvl8pPr marL="3429000" marR="0" lvl="7" indent="-114300" algn="l" rtl="0">
              <a:lnSpc>
                <a:spcPct val="100000"/>
              </a:lnSpc>
              <a:spcBef>
                <a:spcPts val="0"/>
              </a:spcBef>
              <a:spcAft>
                <a:spcPts val="0"/>
              </a:spcAft>
              <a:buClr>
                <a:schemeClr val="dk1"/>
              </a:buClr>
              <a:buFont typeface="Arial"/>
              <a:buNone/>
              <a:defRPr sz="1400" b="0" i="0" u="none" strike="noStrike" cap="none">
                <a:solidFill>
                  <a:srgbClr val="000000"/>
                </a:solidFill>
                <a:latin typeface="Arial"/>
                <a:ea typeface="Arial"/>
                <a:cs typeface="Arial"/>
                <a:sym typeface="Arial"/>
              </a:defRPr>
            </a:lvl8pPr>
            <a:lvl9pPr marL="3886200" marR="0" lvl="8" indent="-114300" algn="l" rtl="0">
              <a:lnSpc>
                <a:spcPct val="100000"/>
              </a:lnSpc>
              <a:spcBef>
                <a:spcPts val="0"/>
              </a:spcBef>
              <a:spcAft>
                <a:spcPts val="0"/>
              </a:spcAft>
              <a:buClr>
                <a:schemeClr val="dk1"/>
              </a:buClr>
              <a:buFont typeface="Arial"/>
              <a:buNone/>
              <a:defRPr sz="1400" b="0" i="0" u="none" strike="noStrike" cap="none">
                <a:solidFill>
                  <a:srgbClr val="000000"/>
                </a:solidFill>
                <a:latin typeface="Arial"/>
                <a:ea typeface="Arial"/>
                <a:cs typeface="Arial"/>
                <a:sym typeface="Arial"/>
              </a:defRPr>
            </a:lvl9pPr>
          </a:lstStyle>
          <a:p>
            <a:endParaRPr/>
          </a:p>
        </p:txBody>
      </p:sp>
      <p:sp>
        <p:nvSpPr>
          <p:cNvPr id="17" name="Shape 17"/>
          <p:cNvSpPr txBox="1">
            <a:spLocks noGrp="1"/>
          </p:cNvSpPr>
          <p:nvPr>
            <p:ph type="body" idx="2"/>
          </p:nvPr>
        </p:nvSpPr>
        <p:spPr>
          <a:xfrm>
            <a:off x="4692273" y="1600200"/>
            <a:ext cx="3994500" cy="4967700"/>
          </a:xfrm>
          <a:prstGeom prst="rect">
            <a:avLst/>
          </a:prstGeom>
          <a:noFill/>
          <a:ln>
            <a:noFill/>
          </a:ln>
        </p:spPr>
        <p:txBody>
          <a:bodyPr lIns="91425" tIns="91425" rIns="91425" bIns="91425" anchor="t" anchorCtr="0"/>
          <a:lstStyle>
            <a:lvl1pPr marL="342900" marR="0" lvl="0" indent="-152400" algn="l" rtl="0">
              <a:lnSpc>
                <a:spcPct val="100000"/>
              </a:lnSpc>
              <a:spcBef>
                <a:spcPts val="0"/>
              </a:spcBef>
              <a:spcAft>
                <a:spcPts val="0"/>
              </a:spcAft>
              <a:buClr>
                <a:schemeClr val="dk1"/>
              </a:buClr>
              <a:buFont typeface="Arial"/>
              <a:buNone/>
              <a:defRPr sz="1400" b="0" i="0" u="none" strike="noStrike" cap="none">
                <a:solidFill>
                  <a:srgbClr val="000000"/>
                </a:solidFill>
                <a:latin typeface="Arial"/>
                <a:ea typeface="Arial"/>
                <a:cs typeface="Arial"/>
                <a:sym typeface="Arial"/>
              </a:defRPr>
            </a:lvl1pPr>
            <a:lvl2pPr marL="742950" marR="0" lvl="1" indent="-133350" algn="l" rtl="0">
              <a:lnSpc>
                <a:spcPct val="100000"/>
              </a:lnSpc>
              <a:spcBef>
                <a:spcPts val="0"/>
              </a:spcBef>
              <a:spcAft>
                <a:spcPts val="0"/>
              </a:spcAft>
              <a:buClr>
                <a:schemeClr val="dk1"/>
              </a:buClr>
              <a:buFont typeface="Arial"/>
              <a:buNone/>
              <a:defRPr sz="1400" b="0" i="0" u="none" strike="noStrike" cap="none">
                <a:solidFill>
                  <a:srgbClr val="000000"/>
                </a:solidFill>
                <a:latin typeface="Arial"/>
                <a:ea typeface="Arial"/>
                <a:cs typeface="Arial"/>
                <a:sym typeface="Arial"/>
              </a:defRPr>
            </a:lvl2pPr>
            <a:lvl3pPr marL="1143000" marR="0" lvl="2" indent="-76200" algn="l" rtl="0">
              <a:lnSpc>
                <a:spcPct val="100000"/>
              </a:lnSpc>
              <a:spcBef>
                <a:spcPts val="0"/>
              </a:spcBef>
              <a:spcAft>
                <a:spcPts val="0"/>
              </a:spcAft>
              <a:buClr>
                <a:schemeClr val="dk1"/>
              </a:buClr>
              <a:buFont typeface="Arial"/>
              <a:buNone/>
              <a:defRPr sz="1400" b="0" i="0" u="none" strike="noStrike" cap="none">
                <a:solidFill>
                  <a:srgbClr val="000000"/>
                </a:solidFill>
                <a:latin typeface="Arial"/>
                <a:ea typeface="Arial"/>
                <a:cs typeface="Arial"/>
                <a:sym typeface="Arial"/>
              </a:defRPr>
            </a:lvl3pPr>
            <a:lvl4pPr marL="1600200" marR="0" lvl="3" indent="-114300" algn="l" rtl="0">
              <a:lnSpc>
                <a:spcPct val="100000"/>
              </a:lnSpc>
              <a:spcBef>
                <a:spcPts val="0"/>
              </a:spcBef>
              <a:spcAft>
                <a:spcPts val="0"/>
              </a:spcAft>
              <a:buClr>
                <a:schemeClr val="dk1"/>
              </a:buClr>
              <a:buFont typeface="Arial"/>
              <a:buNone/>
              <a:defRPr sz="1400" b="0" i="0" u="none" strike="noStrike" cap="none">
                <a:solidFill>
                  <a:srgbClr val="000000"/>
                </a:solidFill>
                <a:latin typeface="Arial"/>
                <a:ea typeface="Arial"/>
                <a:cs typeface="Arial"/>
                <a:sym typeface="Arial"/>
              </a:defRPr>
            </a:lvl4pPr>
            <a:lvl5pPr marL="2057400" marR="0" lvl="4" indent="-114300" algn="l" rtl="0">
              <a:lnSpc>
                <a:spcPct val="100000"/>
              </a:lnSpc>
              <a:spcBef>
                <a:spcPts val="0"/>
              </a:spcBef>
              <a:spcAft>
                <a:spcPts val="0"/>
              </a:spcAft>
              <a:buClr>
                <a:schemeClr val="dk1"/>
              </a:buClr>
              <a:buFont typeface="Arial"/>
              <a:buNone/>
              <a:defRPr sz="1400" b="0" i="0" u="none" strike="noStrike" cap="none">
                <a:solidFill>
                  <a:srgbClr val="000000"/>
                </a:solidFill>
                <a:latin typeface="Arial"/>
                <a:ea typeface="Arial"/>
                <a:cs typeface="Arial"/>
                <a:sym typeface="Arial"/>
              </a:defRPr>
            </a:lvl5pPr>
            <a:lvl6pPr marL="2514600" marR="0" lvl="5" indent="-114300" algn="l" rtl="0">
              <a:lnSpc>
                <a:spcPct val="100000"/>
              </a:lnSpc>
              <a:spcBef>
                <a:spcPts val="0"/>
              </a:spcBef>
              <a:spcAft>
                <a:spcPts val="0"/>
              </a:spcAft>
              <a:buClr>
                <a:schemeClr val="dk1"/>
              </a:buClr>
              <a:buFont typeface="Arial"/>
              <a:buNone/>
              <a:defRPr sz="1400" b="0" i="0" u="none" strike="noStrike" cap="none">
                <a:solidFill>
                  <a:srgbClr val="000000"/>
                </a:solidFill>
                <a:latin typeface="Arial"/>
                <a:ea typeface="Arial"/>
                <a:cs typeface="Arial"/>
                <a:sym typeface="Arial"/>
              </a:defRPr>
            </a:lvl6pPr>
            <a:lvl7pPr marL="2971800" marR="0" lvl="6" indent="-114300" algn="l" rtl="0">
              <a:lnSpc>
                <a:spcPct val="100000"/>
              </a:lnSpc>
              <a:spcBef>
                <a:spcPts val="0"/>
              </a:spcBef>
              <a:spcAft>
                <a:spcPts val="0"/>
              </a:spcAft>
              <a:buClr>
                <a:schemeClr val="dk1"/>
              </a:buClr>
              <a:buFont typeface="Arial"/>
              <a:buNone/>
              <a:defRPr sz="1400" b="0" i="0" u="none" strike="noStrike" cap="none">
                <a:solidFill>
                  <a:srgbClr val="000000"/>
                </a:solidFill>
                <a:latin typeface="Arial"/>
                <a:ea typeface="Arial"/>
                <a:cs typeface="Arial"/>
                <a:sym typeface="Arial"/>
              </a:defRPr>
            </a:lvl7pPr>
            <a:lvl8pPr marL="3429000" marR="0" lvl="7" indent="-114300" algn="l" rtl="0">
              <a:lnSpc>
                <a:spcPct val="100000"/>
              </a:lnSpc>
              <a:spcBef>
                <a:spcPts val="0"/>
              </a:spcBef>
              <a:spcAft>
                <a:spcPts val="0"/>
              </a:spcAft>
              <a:buClr>
                <a:schemeClr val="dk1"/>
              </a:buClr>
              <a:buFont typeface="Arial"/>
              <a:buNone/>
              <a:defRPr sz="1400" b="0" i="0" u="none" strike="noStrike" cap="none">
                <a:solidFill>
                  <a:srgbClr val="000000"/>
                </a:solidFill>
                <a:latin typeface="Arial"/>
                <a:ea typeface="Arial"/>
                <a:cs typeface="Arial"/>
                <a:sym typeface="Arial"/>
              </a:defRPr>
            </a:lvl8pPr>
            <a:lvl9pPr marL="3886200" marR="0" lvl="8" indent="-114300" algn="l" rtl="0">
              <a:lnSpc>
                <a:spcPct val="100000"/>
              </a:lnSpc>
              <a:spcBef>
                <a:spcPts val="0"/>
              </a:spcBef>
              <a:spcAft>
                <a:spcPts val="0"/>
              </a:spcAft>
              <a:buClr>
                <a:schemeClr val="dk1"/>
              </a:buClr>
              <a:buFont typeface="Arial"/>
              <a:buNone/>
              <a:defRPr sz="1400" b="0" i="0" u="none" strike="noStrike" cap="none">
                <a:solidFill>
                  <a:srgbClr val="000000"/>
                </a:solidFill>
                <a:latin typeface="Arial"/>
                <a:ea typeface="Arial"/>
                <a:cs typeface="Arial"/>
                <a:sym typeface="Arial"/>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18"/>
        <p:cNvGrpSpPr/>
        <p:nvPr/>
      </p:nvGrpSpPr>
      <p:grpSpPr>
        <a:xfrm>
          <a:off x="0" y="0"/>
          <a:ext cx="0" cy="0"/>
          <a:chOff x="0" y="0"/>
          <a:chExt cx="0" cy="0"/>
        </a:xfrm>
      </p:grpSpPr>
      <p:sp>
        <p:nvSpPr>
          <p:cNvPr id="19" name="Shape 19"/>
          <p:cNvSpPr txBox="1">
            <a:spLocks noGrp="1"/>
          </p:cNvSpPr>
          <p:nvPr>
            <p:ph type="title"/>
          </p:nvPr>
        </p:nvSpPr>
        <p:spPr>
          <a:xfrm>
            <a:off x="457200" y="274637"/>
            <a:ext cx="8229600" cy="1143000"/>
          </a:xfrm>
          <a:prstGeom prst="rect">
            <a:avLst/>
          </a:prstGeom>
          <a:noFill/>
          <a:ln>
            <a:noFill/>
          </a:ln>
        </p:spPr>
        <p:txBody>
          <a:bodyPr lIns="91425" tIns="91425" rIns="91425" bIns="91425" anchor="b" anchorCtr="0"/>
          <a:lstStyle>
            <a:lvl1pPr marL="0" marR="0" lvl="0" indent="0" algn="l" rtl="0">
              <a:lnSpc>
                <a:spcPct val="100000"/>
              </a:lnSpc>
              <a:spcBef>
                <a:spcPts val="0"/>
              </a:spcBef>
              <a:spcAft>
                <a:spcPts val="0"/>
              </a:spcAft>
              <a:buClr>
                <a:schemeClr val="dk1"/>
              </a:buClr>
              <a:buFont typeface="Arial"/>
              <a:buNone/>
              <a:defRPr sz="1400" b="0" i="0" u="none" strike="noStrike" cap="none">
                <a:solidFill>
                  <a:srgbClr val="000000"/>
                </a:solidFill>
                <a:latin typeface="Arial"/>
                <a:ea typeface="Arial"/>
                <a:cs typeface="Arial"/>
                <a:sym typeface="Arial"/>
              </a:defRPr>
            </a:lvl1pPr>
            <a:lvl2pPr marL="0" marR="0" lvl="1" indent="228600" algn="l" rtl="0">
              <a:lnSpc>
                <a:spcPct val="100000"/>
              </a:lnSpc>
              <a:spcBef>
                <a:spcPts val="0"/>
              </a:spcBef>
              <a:spcAft>
                <a:spcPts val="0"/>
              </a:spcAft>
              <a:buClr>
                <a:schemeClr val="dk1"/>
              </a:buClr>
              <a:buFont typeface="Arial"/>
              <a:buNone/>
              <a:defRPr sz="1400" b="0" i="0" u="none" strike="noStrike" cap="none">
                <a:solidFill>
                  <a:srgbClr val="000000"/>
                </a:solidFill>
                <a:latin typeface="Arial"/>
                <a:ea typeface="Arial"/>
                <a:cs typeface="Arial"/>
                <a:sym typeface="Arial"/>
              </a:defRPr>
            </a:lvl2pPr>
            <a:lvl3pPr marL="0" marR="0" lvl="2" indent="228600" algn="l" rtl="0">
              <a:spcBef>
                <a:spcPts val="0"/>
              </a:spcBef>
              <a:buClr>
                <a:schemeClr val="dk1"/>
              </a:buClr>
              <a:buFont typeface="Arial"/>
              <a:buNone/>
              <a:defRPr sz="1800"/>
            </a:lvl3pPr>
            <a:lvl4pPr marL="0" marR="0" lvl="3" indent="228600" algn="l" rtl="0">
              <a:spcBef>
                <a:spcPts val="0"/>
              </a:spcBef>
              <a:buClr>
                <a:schemeClr val="dk1"/>
              </a:buClr>
              <a:buFont typeface="Arial"/>
              <a:buNone/>
              <a:defRPr sz="1800"/>
            </a:lvl4pPr>
            <a:lvl5pPr marL="0" marR="0" lvl="4" indent="228600" algn="l" rtl="0">
              <a:spcBef>
                <a:spcPts val="0"/>
              </a:spcBef>
              <a:buClr>
                <a:schemeClr val="dk1"/>
              </a:buClr>
              <a:buFont typeface="Arial"/>
              <a:buNone/>
              <a:defRPr sz="1800"/>
            </a:lvl5pPr>
            <a:lvl6pPr marL="0" marR="0" lvl="5" indent="228600" algn="l" rtl="0">
              <a:spcBef>
                <a:spcPts val="0"/>
              </a:spcBef>
              <a:buClr>
                <a:schemeClr val="dk1"/>
              </a:buClr>
              <a:buFont typeface="Arial"/>
              <a:buNone/>
              <a:defRPr sz="1800"/>
            </a:lvl6pPr>
            <a:lvl7pPr marL="0" marR="0" lvl="6" indent="228600" algn="l" rtl="0">
              <a:spcBef>
                <a:spcPts val="0"/>
              </a:spcBef>
              <a:buClr>
                <a:schemeClr val="dk1"/>
              </a:buClr>
              <a:buFont typeface="Arial"/>
              <a:buNone/>
              <a:defRPr sz="1800"/>
            </a:lvl7pPr>
            <a:lvl8pPr marL="0" marR="0" lvl="7" indent="228600" algn="l" rtl="0">
              <a:spcBef>
                <a:spcPts val="0"/>
              </a:spcBef>
              <a:buClr>
                <a:schemeClr val="dk1"/>
              </a:buClr>
              <a:buFont typeface="Arial"/>
              <a:buNone/>
              <a:defRPr sz="1800"/>
            </a:lvl8pPr>
            <a:lvl9pPr marL="0" marR="0" lvl="8" indent="228600" algn="l" rtl="0">
              <a:spcBef>
                <a:spcPts val="0"/>
              </a:spcBef>
              <a:buClr>
                <a:schemeClr val="dk1"/>
              </a:buClr>
              <a:buFont typeface="Arial"/>
              <a:buNone/>
              <a:defRPr sz="1800"/>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cSld name="Caption">
    <p:spTree>
      <p:nvGrpSpPr>
        <p:cNvPr id="1" name="Shape 20"/>
        <p:cNvGrpSpPr/>
        <p:nvPr/>
      </p:nvGrpSpPr>
      <p:grpSpPr>
        <a:xfrm>
          <a:off x="0" y="0"/>
          <a:ext cx="0" cy="0"/>
          <a:chOff x="0" y="0"/>
          <a:chExt cx="0" cy="0"/>
        </a:xfrm>
      </p:grpSpPr>
      <p:sp>
        <p:nvSpPr>
          <p:cNvPr id="21" name="Shape 21"/>
          <p:cNvSpPr txBox="1">
            <a:spLocks noGrp="1"/>
          </p:cNvSpPr>
          <p:nvPr>
            <p:ph type="body" idx="1"/>
          </p:nvPr>
        </p:nvSpPr>
        <p:spPr>
          <a:xfrm>
            <a:off x="457200" y="5875078"/>
            <a:ext cx="8229600" cy="692700"/>
          </a:xfrm>
          <a:prstGeom prst="rect">
            <a:avLst/>
          </a:prstGeom>
          <a:noFill/>
          <a:ln>
            <a:noFill/>
          </a:ln>
        </p:spPr>
        <p:txBody>
          <a:bodyPr lIns="91425" tIns="91425" rIns="91425" bIns="91425" anchor="t" anchorCtr="0"/>
          <a:lstStyle>
            <a:lvl1pPr marL="285750" marR="0" lvl="0" indent="-171450" algn="ctr" rtl="0">
              <a:lnSpc>
                <a:spcPct val="100000"/>
              </a:lnSpc>
              <a:spcBef>
                <a:spcPts val="360"/>
              </a:spcBef>
              <a:spcAft>
                <a:spcPts val="0"/>
              </a:spcAft>
              <a:buClr>
                <a:schemeClr val="dk1"/>
              </a:buClr>
              <a:buFont typeface="Arial"/>
              <a:buNone/>
              <a:defRPr sz="1400" b="0" i="0" u="none" strike="noStrike" cap="none">
                <a:solidFill>
                  <a:srgbClr val="000000"/>
                </a:solidFill>
                <a:latin typeface="Arial"/>
                <a:ea typeface="Arial"/>
                <a:cs typeface="Arial"/>
                <a:sym typeface="Arial"/>
              </a:defRPr>
            </a:lvl1pPr>
            <a:lvl2pPr marL="742950" marR="0" lvl="1" indent="-133350" algn="l" rtl="0">
              <a:lnSpc>
                <a:spcPct val="100000"/>
              </a:lnSpc>
              <a:spcBef>
                <a:spcPts val="0"/>
              </a:spcBef>
              <a:spcAft>
                <a:spcPts val="0"/>
              </a:spcAft>
              <a:buClr>
                <a:schemeClr val="dk1"/>
              </a:buClr>
              <a:buFont typeface="Arial"/>
              <a:buNone/>
              <a:defRPr sz="1400" b="0" i="0" u="none" strike="noStrike" cap="none">
                <a:solidFill>
                  <a:srgbClr val="000000"/>
                </a:solidFill>
                <a:latin typeface="Arial"/>
                <a:ea typeface="Arial"/>
                <a:cs typeface="Arial"/>
                <a:sym typeface="Arial"/>
              </a:defRPr>
            </a:lvl2pPr>
            <a:lvl3pPr marL="1143000" marR="0" lvl="2" indent="-76200" algn="l" rtl="0">
              <a:lnSpc>
                <a:spcPct val="100000"/>
              </a:lnSpc>
              <a:spcBef>
                <a:spcPts val="0"/>
              </a:spcBef>
              <a:spcAft>
                <a:spcPts val="0"/>
              </a:spcAft>
              <a:buClr>
                <a:schemeClr val="dk1"/>
              </a:buClr>
              <a:buFont typeface="Arial"/>
              <a:buNone/>
              <a:defRPr sz="1400" b="0" i="0" u="none" strike="noStrike" cap="none">
                <a:solidFill>
                  <a:srgbClr val="000000"/>
                </a:solidFill>
                <a:latin typeface="Arial"/>
                <a:ea typeface="Arial"/>
                <a:cs typeface="Arial"/>
                <a:sym typeface="Arial"/>
              </a:defRPr>
            </a:lvl3pPr>
            <a:lvl4pPr marL="1600200" marR="0" lvl="3" indent="-114300" algn="l" rtl="0">
              <a:lnSpc>
                <a:spcPct val="100000"/>
              </a:lnSpc>
              <a:spcBef>
                <a:spcPts val="0"/>
              </a:spcBef>
              <a:spcAft>
                <a:spcPts val="0"/>
              </a:spcAft>
              <a:buClr>
                <a:schemeClr val="dk1"/>
              </a:buClr>
              <a:buFont typeface="Arial"/>
              <a:buNone/>
              <a:defRPr sz="1400" b="0" i="0" u="none" strike="noStrike" cap="none">
                <a:solidFill>
                  <a:srgbClr val="000000"/>
                </a:solidFill>
                <a:latin typeface="Arial"/>
                <a:ea typeface="Arial"/>
                <a:cs typeface="Arial"/>
                <a:sym typeface="Arial"/>
              </a:defRPr>
            </a:lvl4pPr>
            <a:lvl5pPr marL="2057400" marR="0" lvl="4" indent="-114300" algn="l" rtl="0">
              <a:lnSpc>
                <a:spcPct val="100000"/>
              </a:lnSpc>
              <a:spcBef>
                <a:spcPts val="0"/>
              </a:spcBef>
              <a:spcAft>
                <a:spcPts val="0"/>
              </a:spcAft>
              <a:buClr>
                <a:schemeClr val="dk1"/>
              </a:buClr>
              <a:buFont typeface="Arial"/>
              <a:buNone/>
              <a:defRPr sz="1400" b="0" i="0" u="none" strike="noStrike" cap="none">
                <a:solidFill>
                  <a:srgbClr val="000000"/>
                </a:solidFill>
                <a:latin typeface="Arial"/>
                <a:ea typeface="Arial"/>
                <a:cs typeface="Arial"/>
                <a:sym typeface="Arial"/>
              </a:defRPr>
            </a:lvl5pPr>
            <a:lvl6pPr marL="2514600" marR="0" lvl="5" indent="-114300" algn="l" rtl="0">
              <a:lnSpc>
                <a:spcPct val="100000"/>
              </a:lnSpc>
              <a:spcBef>
                <a:spcPts val="0"/>
              </a:spcBef>
              <a:spcAft>
                <a:spcPts val="0"/>
              </a:spcAft>
              <a:buClr>
                <a:schemeClr val="dk1"/>
              </a:buClr>
              <a:buFont typeface="Arial"/>
              <a:buNone/>
              <a:defRPr sz="1400" b="0" i="0" u="none" strike="noStrike" cap="none">
                <a:solidFill>
                  <a:srgbClr val="000000"/>
                </a:solidFill>
                <a:latin typeface="Arial"/>
                <a:ea typeface="Arial"/>
                <a:cs typeface="Arial"/>
                <a:sym typeface="Arial"/>
              </a:defRPr>
            </a:lvl6pPr>
            <a:lvl7pPr marL="2971800" marR="0" lvl="6" indent="-114300" algn="l" rtl="0">
              <a:lnSpc>
                <a:spcPct val="100000"/>
              </a:lnSpc>
              <a:spcBef>
                <a:spcPts val="0"/>
              </a:spcBef>
              <a:spcAft>
                <a:spcPts val="0"/>
              </a:spcAft>
              <a:buClr>
                <a:schemeClr val="dk1"/>
              </a:buClr>
              <a:buFont typeface="Arial"/>
              <a:buNone/>
              <a:defRPr sz="1400" b="0" i="0" u="none" strike="noStrike" cap="none">
                <a:solidFill>
                  <a:srgbClr val="000000"/>
                </a:solidFill>
                <a:latin typeface="Arial"/>
                <a:ea typeface="Arial"/>
                <a:cs typeface="Arial"/>
                <a:sym typeface="Arial"/>
              </a:defRPr>
            </a:lvl7pPr>
            <a:lvl8pPr marL="3429000" marR="0" lvl="7" indent="-114300" algn="l" rtl="0">
              <a:lnSpc>
                <a:spcPct val="100000"/>
              </a:lnSpc>
              <a:spcBef>
                <a:spcPts val="0"/>
              </a:spcBef>
              <a:spcAft>
                <a:spcPts val="0"/>
              </a:spcAft>
              <a:buClr>
                <a:schemeClr val="dk1"/>
              </a:buClr>
              <a:buFont typeface="Arial"/>
              <a:buNone/>
              <a:defRPr sz="1400" b="0" i="0" u="none" strike="noStrike" cap="none">
                <a:solidFill>
                  <a:srgbClr val="000000"/>
                </a:solidFill>
                <a:latin typeface="Arial"/>
                <a:ea typeface="Arial"/>
                <a:cs typeface="Arial"/>
                <a:sym typeface="Arial"/>
              </a:defRPr>
            </a:lvl8pPr>
            <a:lvl9pPr marL="3886200" marR="0" lvl="8" indent="-114300" algn="l" rtl="0">
              <a:lnSpc>
                <a:spcPct val="100000"/>
              </a:lnSpc>
              <a:spcBef>
                <a:spcPts val="0"/>
              </a:spcBef>
              <a:spcAft>
                <a:spcPts val="0"/>
              </a:spcAft>
              <a:buClr>
                <a:schemeClr val="dk1"/>
              </a:buClr>
              <a:buFont typeface="Arial"/>
              <a:buNone/>
              <a:defRPr sz="1400" b="0" i="0" u="none" strike="noStrike" cap="none">
                <a:solidFill>
                  <a:srgbClr val="000000"/>
                </a:solidFill>
                <a:latin typeface="Arial"/>
                <a:ea typeface="Arial"/>
                <a:cs typeface="Arial"/>
                <a:sym typeface="Arial"/>
              </a:defRPr>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22"/>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457200" y="274637"/>
            <a:ext cx="8229600" cy="1143000"/>
          </a:xfrm>
          <a:prstGeom prst="rect">
            <a:avLst/>
          </a:prstGeom>
          <a:noFill/>
          <a:ln>
            <a:noFill/>
          </a:ln>
        </p:spPr>
        <p:txBody>
          <a:bodyPr lIns="91425" tIns="91425" rIns="91425" bIns="91425" anchor="b" anchorCtr="0"/>
          <a:lstStyle>
            <a:lvl1pPr marL="0" marR="0" lvl="0" indent="0" algn="l" rtl="0">
              <a:lnSpc>
                <a:spcPct val="100000"/>
              </a:lnSpc>
              <a:spcBef>
                <a:spcPts val="0"/>
              </a:spcBef>
              <a:spcAft>
                <a:spcPts val="0"/>
              </a:spcAft>
              <a:buClr>
                <a:schemeClr val="dk1"/>
              </a:buClr>
              <a:buFont typeface="Arial"/>
              <a:buNone/>
              <a:defRPr sz="1400" b="0" i="0" u="none" strike="noStrike" cap="none">
                <a:solidFill>
                  <a:srgbClr val="000000"/>
                </a:solidFill>
                <a:latin typeface="Arial"/>
                <a:ea typeface="Arial"/>
                <a:cs typeface="Arial"/>
                <a:sym typeface="Arial"/>
              </a:defRPr>
            </a:lvl1pPr>
            <a:lvl2pPr marL="0" marR="0" lvl="1" indent="228600" algn="l" rtl="0">
              <a:lnSpc>
                <a:spcPct val="100000"/>
              </a:lnSpc>
              <a:spcBef>
                <a:spcPts val="0"/>
              </a:spcBef>
              <a:spcAft>
                <a:spcPts val="0"/>
              </a:spcAft>
              <a:buClr>
                <a:schemeClr val="dk1"/>
              </a:buClr>
              <a:buFont typeface="Arial"/>
              <a:buNone/>
              <a:defRPr sz="1400" b="0" i="0" u="none" strike="noStrike" cap="none">
                <a:solidFill>
                  <a:srgbClr val="000000"/>
                </a:solidFill>
                <a:latin typeface="Arial"/>
                <a:ea typeface="Arial"/>
                <a:cs typeface="Arial"/>
                <a:sym typeface="Arial"/>
              </a:defRPr>
            </a:lvl2pPr>
            <a:lvl3pPr marL="0" marR="0" lvl="2" indent="228600" algn="l" rtl="0">
              <a:spcBef>
                <a:spcPts val="0"/>
              </a:spcBef>
              <a:buClr>
                <a:schemeClr val="dk1"/>
              </a:buClr>
              <a:buFont typeface="Arial"/>
              <a:buNone/>
              <a:defRPr sz="1800"/>
            </a:lvl3pPr>
            <a:lvl4pPr marL="0" marR="0" lvl="3" indent="228600" algn="l" rtl="0">
              <a:spcBef>
                <a:spcPts val="0"/>
              </a:spcBef>
              <a:buClr>
                <a:schemeClr val="dk1"/>
              </a:buClr>
              <a:buFont typeface="Arial"/>
              <a:buNone/>
              <a:defRPr sz="1800"/>
            </a:lvl4pPr>
            <a:lvl5pPr marL="0" marR="0" lvl="4" indent="228600" algn="l" rtl="0">
              <a:spcBef>
                <a:spcPts val="0"/>
              </a:spcBef>
              <a:buClr>
                <a:schemeClr val="dk1"/>
              </a:buClr>
              <a:buFont typeface="Arial"/>
              <a:buNone/>
              <a:defRPr sz="1800"/>
            </a:lvl5pPr>
            <a:lvl6pPr marL="0" marR="0" lvl="5" indent="228600" algn="l" rtl="0">
              <a:spcBef>
                <a:spcPts val="0"/>
              </a:spcBef>
              <a:buClr>
                <a:schemeClr val="dk1"/>
              </a:buClr>
              <a:buFont typeface="Arial"/>
              <a:buNone/>
              <a:defRPr sz="1800"/>
            </a:lvl6pPr>
            <a:lvl7pPr marL="0" marR="0" lvl="6" indent="228600" algn="l" rtl="0">
              <a:spcBef>
                <a:spcPts val="0"/>
              </a:spcBef>
              <a:buClr>
                <a:schemeClr val="dk1"/>
              </a:buClr>
              <a:buFont typeface="Arial"/>
              <a:buNone/>
              <a:defRPr sz="1800"/>
            </a:lvl7pPr>
            <a:lvl8pPr marL="0" marR="0" lvl="7" indent="228600" algn="l" rtl="0">
              <a:spcBef>
                <a:spcPts val="0"/>
              </a:spcBef>
              <a:buClr>
                <a:schemeClr val="dk1"/>
              </a:buClr>
              <a:buFont typeface="Arial"/>
              <a:buNone/>
              <a:defRPr sz="1800"/>
            </a:lvl8pPr>
            <a:lvl9pPr marL="0" marR="0" lvl="8" indent="228600" algn="l" rtl="0">
              <a:spcBef>
                <a:spcPts val="0"/>
              </a:spcBef>
              <a:buClr>
                <a:schemeClr val="dk1"/>
              </a:buClr>
              <a:buFont typeface="Arial"/>
              <a:buNone/>
              <a:defRPr sz="1800"/>
            </a:lvl9pPr>
          </a:lstStyle>
          <a:p>
            <a:endParaRPr/>
          </a:p>
        </p:txBody>
      </p:sp>
      <p:sp>
        <p:nvSpPr>
          <p:cNvPr id="7" name="Shape 7"/>
          <p:cNvSpPr txBox="1">
            <a:spLocks noGrp="1"/>
          </p:cNvSpPr>
          <p:nvPr>
            <p:ph type="body" idx="1"/>
          </p:nvPr>
        </p:nvSpPr>
        <p:spPr>
          <a:xfrm>
            <a:off x="457200" y="1600200"/>
            <a:ext cx="8229600" cy="4967700"/>
          </a:xfrm>
          <a:prstGeom prst="rect">
            <a:avLst/>
          </a:prstGeom>
          <a:noFill/>
          <a:ln>
            <a:noFill/>
          </a:ln>
        </p:spPr>
        <p:txBody>
          <a:bodyPr lIns="91425" tIns="91425" rIns="91425" bIns="91425" anchor="t" anchorCtr="0"/>
          <a:lstStyle>
            <a:lvl1pPr marL="342900" marR="0" lvl="0" indent="-152400" algn="l" rtl="0">
              <a:lnSpc>
                <a:spcPct val="100000"/>
              </a:lnSpc>
              <a:spcBef>
                <a:spcPts val="600"/>
              </a:spcBef>
              <a:spcAft>
                <a:spcPts val="0"/>
              </a:spcAft>
              <a:buClr>
                <a:schemeClr val="dk1"/>
              </a:buClr>
              <a:buFont typeface="Arial"/>
              <a:buNone/>
              <a:defRPr sz="1400" b="0" i="0" u="none" strike="noStrike" cap="none">
                <a:solidFill>
                  <a:srgbClr val="000000"/>
                </a:solidFill>
                <a:latin typeface="Arial"/>
                <a:ea typeface="Arial"/>
                <a:cs typeface="Arial"/>
                <a:sym typeface="Arial"/>
              </a:defRPr>
            </a:lvl1pPr>
            <a:lvl2pPr marL="742950" marR="0" lvl="1" indent="-133350" algn="l" rtl="0">
              <a:lnSpc>
                <a:spcPct val="100000"/>
              </a:lnSpc>
              <a:spcBef>
                <a:spcPts val="480"/>
              </a:spcBef>
              <a:spcAft>
                <a:spcPts val="0"/>
              </a:spcAft>
              <a:buClr>
                <a:schemeClr val="dk1"/>
              </a:buClr>
              <a:buFont typeface="Arial"/>
              <a:buNone/>
              <a:defRPr sz="1400" b="0" i="0" u="none" strike="noStrike" cap="none">
                <a:solidFill>
                  <a:srgbClr val="000000"/>
                </a:solidFill>
                <a:latin typeface="Arial"/>
                <a:ea typeface="Arial"/>
                <a:cs typeface="Arial"/>
                <a:sym typeface="Arial"/>
              </a:defRPr>
            </a:lvl2pPr>
            <a:lvl3pPr marL="1143000" marR="0" lvl="2" indent="-76200" algn="l" rtl="0">
              <a:lnSpc>
                <a:spcPct val="100000"/>
              </a:lnSpc>
              <a:spcBef>
                <a:spcPts val="480"/>
              </a:spcBef>
              <a:spcAft>
                <a:spcPts val="0"/>
              </a:spcAft>
              <a:buClr>
                <a:schemeClr val="dk1"/>
              </a:buClr>
              <a:buFont typeface="Arial"/>
              <a:buNone/>
              <a:defRPr sz="1400" b="0" i="0" u="none" strike="noStrike" cap="none">
                <a:solidFill>
                  <a:srgbClr val="000000"/>
                </a:solidFill>
                <a:latin typeface="Arial"/>
                <a:ea typeface="Arial"/>
                <a:cs typeface="Arial"/>
                <a:sym typeface="Arial"/>
              </a:defRPr>
            </a:lvl3pPr>
            <a:lvl4pPr marL="1600200" marR="0" lvl="3" indent="-114300" algn="l" rtl="0">
              <a:lnSpc>
                <a:spcPct val="100000"/>
              </a:lnSpc>
              <a:spcBef>
                <a:spcPts val="360"/>
              </a:spcBef>
              <a:spcAft>
                <a:spcPts val="0"/>
              </a:spcAft>
              <a:buClr>
                <a:schemeClr val="dk1"/>
              </a:buClr>
              <a:buFont typeface="Arial"/>
              <a:buNone/>
              <a:defRPr sz="1400" b="0" i="0" u="none" strike="noStrike" cap="none">
                <a:solidFill>
                  <a:srgbClr val="000000"/>
                </a:solidFill>
                <a:latin typeface="Arial"/>
                <a:ea typeface="Arial"/>
                <a:cs typeface="Arial"/>
                <a:sym typeface="Arial"/>
              </a:defRPr>
            </a:lvl4pPr>
            <a:lvl5pPr marL="2057400" marR="0" lvl="4" indent="-114300" algn="l" rtl="0">
              <a:lnSpc>
                <a:spcPct val="100000"/>
              </a:lnSpc>
              <a:spcBef>
                <a:spcPts val="360"/>
              </a:spcBef>
              <a:spcAft>
                <a:spcPts val="0"/>
              </a:spcAft>
              <a:buClr>
                <a:schemeClr val="dk1"/>
              </a:buClr>
              <a:buFont typeface="Arial"/>
              <a:buNone/>
              <a:defRPr sz="1400" b="0" i="0" u="none" strike="noStrike" cap="none">
                <a:solidFill>
                  <a:srgbClr val="000000"/>
                </a:solidFill>
                <a:latin typeface="Arial"/>
                <a:ea typeface="Arial"/>
                <a:cs typeface="Arial"/>
                <a:sym typeface="Arial"/>
              </a:defRPr>
            </a:lvl5pPr>
            <a:lvl6pPr marL="2514600" marR="0" lvl="5" indent="-114300" algn="l" rtl="0">
              <a:lnSpc>
                <a:spcPct val="100000"/>
              </a:lnSpc>
              <a:spcBef>
                <a:spcPts val="360"/>
              </a:spcBef>
              <a:spcAft>
                <a:spcPts val="0"/>
              </a:spcAft>
              <a:buClr>
                <a:schemeClr val="dk1"/>
              </a:buClr>
              <a:buFont typeface="Arial"/>
              <a:buNone/>
              <a:defRPr sz="1400" b="0" i="0" u="none" strike="noStrike" cap="none">
                <a:solidFill>
                  <a:srgbClr val="000000"/>
                </a:solidFill>
                <a:latin typeface="Arial"/>
                <a:ea typeface="Arial"/>
                <a:cs typeface="Arial"/>
                <a:sym typeface="Arial"/>
              </a:defRPr>
            </a:lvl6pPr>
            <a:lvl7pPr marL="2971800" marR="0" lvl="6" indent="-114300" algn="l" rtl="0">
              <a:lnSpc>
                <a:spcPct val="100000"/>
              </a:lnSpc>
              <a:spcBef>
                <a:spcPts val="360"/>
              </a:spcBef>
              <a:spcAft>
                <a:spcPts val="0"/>
              </a:spcAft>
              <a:buClr>
                <a:schemeClr val="dk1"/>
              </a:buClr>
              <a:buFont typeface="Arial"/>
              <a:buNone/>
              <a:defRPr sz="1400" b="0" i="0" u="none" strike="noStrike" cap="none">
                <a:solidFill>
                  <a:srgbClr val="000000"/>
                </a:solidFill>
                <a:latin typeface="Arial"/>
                <a:ea typeface="Arial"/>
                <a:cs typeface="Arial"/>
                <a:sym typeface="Arial"/>
              </a:defRPr>
            </a:lvl7pPr>
            <a:lvl8pPr marL="3429000" marR="0" lvl="7" indent="-114300" algn="l" rtl="0">
              <a:lnSpc>
                <a:spcPct val="100000"/>
              </a:lnSpc>
              <a:spcBef>
                <a:spcPts val="360"/>
              </a:spcBef>
              <a:spcAft>
                <a:spcPts val="0"/>
              </a:spcAft>
              <a:buClr>
                <a:schemeClr val="dk1"/>
              </a:buClr>
              <a:buFont typeface="Arial"/>
              <a:buNone/>
              <a:defRPr sz="1400" b="0" i="0" u="none" strike="noStrike" cap="none">
                <a:solidFill>
                  <a:srgbClr val="000000"/>
                </a:solidFill>
                <a:latin typeface="Arial"/>
                <a:ea typeface="Arial"/>
                <a:cs typeface="Arial"/>
                <a:sym typeface="Arial"/>
              </a:defRPr>
            </a:lvl8pPr>
            <a:lvl9pPr marL="3886200" marR="0" lvl="8" indent="-114300" algn="l" rtl="0">
              <a:lnSpc>
                <a:spcPct val="100000"/>
              </a:lnSpc>
              <a:spcBef>
                <a:spcPts val="360"/>
              </a:spcBef>
              <a:spcAft>
                <a:spcPts val="0"/>
              </a:spcAft>
              <a:buClr>
                <a:schemeClr val="dk1"/>
              </a:buClr>
              <a:buFont typeface="Arial"/>
              <a:buNone/>
              <a:defRPr sz="1400" b="0" i="0" u="none" strike="noStrike" cap="none">
                <a:solidFill>
                  <a:srgbClr val="000000"/>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youtube.com/watch?v=G11K1dy0iqY&amp;authuser=0"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www.youtube.com/watch?v=AFHQ-tYAHvk&amp;authuser=0"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4.jpg"/></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www.youtube.com/watch?v=cite6ud9kOM&amp;authuser=0" TargetMode="External"/><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openxmlformats.org/officeDocument/2006/relationships/image" Target="../media/image5.jpg"/></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s://www.youtube.com/watch?v=BnftR5tx1gw&amp;authuser=0" TargetMode="External"/><Relationship Id="rId2" Type="http://schemas.openxmlformats.org/officeDocument/2006/relationships/notesSlide" Target="../notesSlides/notesSlide26.xml"/><Relationship Id="rId1" Type="http://schemas.openxmlformats.org/officeDocument/2006/relationships/slideLayout" Target="../slideLayouts/slideLayout2.xml"/><Relationship Id="rId4" Type="http://schemas.openxmlformats.org/officeDocument/2006/relationships/image" Target="../media/image6.jpg"/></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youtube.com/watch?v=BjsYDv4jU58&amp;authuser=0"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2.jpg"/></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hyperlink" Target="https://www.youtube.com/watch?v=FQWG7H84-bM&amp;authuser=0" TargetMode="External"/><Relationship Id="rId2" Type="http://schemas.openxmlformats.org/officeDocument/2006/relationships/notesSlide" Target="../notesSlides/notesSlide37.xml"/><Relationship Id="rId1" Type="http://schemas.openxmlformats.org/officeDocument/2006/relationships/slideLayout" Target="../slideLayouts/slideLayout2.xml"/><Relationship Id="rId4" Type="http://schemas.openxmlformats.org/officeDocument/2006/relationships/image" Target="../media/image7.jpg"/></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1">
          <a:blip r:embed="rId3">
            <a:alphaModFix/>
          </a:blip>
          <a:stretch>
            <a:fillRect/>
          </a:stretch>
        </a:blipFill>
        <a:effectLst/>
      </p:bgPr>
    </p:bg>
    <p:spTree>
      <p:nvGrpSpPr>
        <p:cNvPr id="1" name="Shape 26"/>
        <p:cNvGrpSpPr/>
        <p:nvPr/>
      </p:nvGrpSpPr>
      <p:grpSpPr>
        <a:xfrm>
          <a:off x="0" y="0"/>
          <a:ext cx="0" cy="0"/>
          <a:chOff x="0" y="0"/>
          <a:chExt cx="0" cy="0"/>
        </a:xfrm>
      </p:grpSpPr>
      <p:sp>
        <p:nvSpPr>
          <p:cNvPr id="27" name="Shape 27"/>
          <p:cNvSpPr txBox="1">
            <a:spLocks noGrp="1"/>
          </p:cNvSpPr>
          <p:nvPr>
            <p:ph type="ctrTitle"/>
          </p:nvPr>
        </p:nvSpPr>
        <p:spPr>
          <a:xfrm>
            <a:off x="685800" y="2111123"/>
            <a:ext cx="7772400" cy="1546500"/>
          </a:xfrm>
          <a:prstGeom prst="rect">
            <a:avLst/>
          </a:prstGeom>
          <a:noFill/>
          <a:ln>
            <a:noFill/>
          </a:ln>
        </p:spPr>
        <p:txBody>
          <a:bodyPr lIns="91425" tIns="91425" rIns="91425" bIns="91425" anchor="b" anchorCtr="0">
            <a:noAutofit/>
          </a:bodyPr>
          <a:lstStyle/>
          <a:p>
            <a:pPr marL="0" marR="0" lvl="0" indent="304800" algn="ctr" rtl="0">
              <a:lnSpc>
                <a:spcPct val="100000"/>
              </a:lnSpc>
              <a:spcBef>
                <a:spcPts val="0"/>
              </a:spcBef>
              <a:spcAft>
                <a:spcPts val="0"/>
              </a:spcAft>
              <a:buClr>
                <a:schemeClr val="dk1"/>
              </a:buClr>
              <a:buSzPct val="25000"/>
              <a:buFont typeface="Garamond"/>
              <a:buNone/>
            </a:pPr>
            <a:r>
              <a:rPr lang="en" sz="9600" b="1" i="0" u="none" strike="noStrike" cap="none">
                <a:solidFill>
                  <a:schemeClr val="dk1"/>
                </a:solidFill>
                <a:latin typeface="Garamond"/>
                <a:ea typeface="Garamond"/>
                <a:cs typeface="Garamond"/>
                <a:sym typeface="Garamond"/>
              </a:rPr>
              <a:t>Interviewing</a:t>
            </a:r>
          </a:p>
        </p:txBody>
      </p:sp>
      <p:sp>
        <p:nvSpPr>
          <p:cNvPr id="28" name="Shape 28"/>
          <p:cNvSpPr txBox="1">
            <a:spLocks noGrp="1"/>
          </p:cNvSpPr>
          <p:nvPr>
            <p:ph type="subTitle" idx="1"/>
          </p:nvPr>
        </p:nvSpPr>
        <p:spPr>
          <a:xfrm>
            <a:off x="685800" y="4725312"/>
            <a:ext cx="7772400" cy="1046400"/>
          </a:xfrm>
          <a:prstGeom prst="rect">
            <a:avLst/>
          </a:prstGeom>
          <a:noFill/>
          <a:ln>
            <a:noFill/>
          </a:ln>
        </p:spPr>
        <p:txBody>
          <a:bodyPr lIns="91425" tIns="91425" rIns="91425" bIns="91425" anchor="t" anchorCtr="0">
            <a:noAutofit/>
          </a:bodyPr>
          <a:lstStyle/>
          <a:p>
            <a:pPr marL="0" marR="0" lvl="0" indent="0" algn="ctr" rtl="0">
              <a:lnSpc>
                <a:spcPct val="100000"/>
              </a:lnSpc>
              <a:spcBef>
                <a:spcPts val="0"/>
              </a:spcBef>
              <a:spcAft>
                <a:spcPts val="0"/>
              </a:spcAft>
              <a:buClr>
                <a:schemeClr val="dk2"/>
              </a:buClr>
              <a:buSzPct val="25000"/>
              <a:buFont typeface="Arial"/>
              <a:buNone/>
            </a:pPr>
            <a:r>
              <a:rPr lang="en" sz="3000" b="0" i="0" u="none" strike="noStrike" cap="none">
                <a:solidFill>
                  <a:srgbClr val="000000"/>
                </a:solidFill>
                <a:latin typeface="Arial"/>
                <a:ea typeface="Arial"/>
                <a:cs typeface="Arial"/>
                <a:sym typeface="Arial"/>
              </a:rPr>
              <a:t>News Gathering</a:t>
            </a:r>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04"/>
        <p:cNvGrpSpPr/>
        <p:nvPr/>
      </p:nvGrpSpPr>
      <p:grpSpPr>
        <a:xfrm>
          <a:off x="0" y="0"/>
          <a:ext cx="0" cy="0"/>
          <a:chOff x="0" y="0"/>
          <a:chExt cx="0" cy="0"/>
        </a:xfrm>
      </p:grpSpPr>
      <p:sp>
        <p:nvSpPr>
          <p:cNvPr id="105" name="Google Shape;105;p22">
            <a:hlinkClick r:id="rId3"/>
          </p:cNvPr>
          <p:cNvSpPr/>
          <p:nvPr/>
        </p:nvSpPr>
        <p:spPr>
          <a:xfrm>
            <a:off x="667662" y="500750"/>
            <a:ext cx="7808700" cy="5856600"/>
          </a:xfrm>
          <a:prstGeom prst="rect">
            <a:avLst/>
          </a:prstGeom>
          <a:blipFill rotWithShape="1">
            <a:blip r:embed="rId4">
              <a:alphaModFix/>
            </a:blip>
            <a:stretch>
              <a:fillRect/>
            </a:stretch>
          </a:bli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transition spd="slow">
    <p:fade thruBlk="1"/>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Shape 84"/>
          <p:cNvSpPr txBox="1">
            <a:spLocks noGrp="1"/>
          </p:cNvSpPr>
          <p:nvPr>
            <p:ph type="title"/>
          </p:nvPr>
        </p:nvSpPr>
        <p:spPr>
          <a:xfrm>
            <a:off x="457200" y="274637"/>
            <a:ext cx="8229600" cy="1173162"/>
          </a:xfrm>
          <a:prstGeom prst="rect">
            <a:avLst/>
          </a:prstGeom>
          <a:noFill/>
          <a:ln>
            <a:noFill/>
          </a:ln>
        </p:spPr>
        <p:txBody>
          <a:bodyPr lIns="91425" tIns="91425" rIns="91425" bIns="91425" anchor="b" anchorCtr="0">
            <a:noAutofit/>
          </a:bodyPr>
          <a:lstStyle/>
          <a:p>
            <a:pPr marL="0" marR="0" lvl="0" indent="0" algn="l" rtl="0">
              <a:lnSpc>
                <a:spcPct val="100000"/>
              </a:lnSpc>
              <a:spcBef>
                <a:spcPts val="0"/>
              </a:spcBef>
              <a:spcAft>
                <a:spcPts val="0"/>
              </a:spcAft>
              <a:buClr>
                <a:schemeClr val="dk1"/>
              </a:buClr>
              <a:buSzPct val="25000"/>
              <a:buFont typeface="Helvetica Neue"/>
              <a:buNone/>
            </a:pPr>
            <a:r>
              <a:rPr lang="en" sz="3600" b="1" i="0" u="none" strike="noStrike" cap="none">
                <a:solidFill>
                  <a:schemeClr val="dk1"/>
                </a:solidFill>
                <a:latin typeface="Helvetica Neue"/>
                <a:ea typeface="Helvetica Neue"/>
                <a:cs typeface="Helvetica Neue"/>
                <a:sym typeface="Helvetica Neue"/>
              </a:rPr>
              <a:t>What if in-person isn’t possible?</a:t>
            </a:r>
          </a:p>
        </p:txBody>
      </p:sp>
      <p:sp>
        <p:nvSpPr>
          <p:cNvPr id="85" name="Shape 85"/>
          <p:cNvSpPr txBox="1">
            <a:spLocks noGrp="1"/>
          </p:cNvSpPr>
          <p:nvPr>
            <p:ph type="body" idx="1"/>
          </p:nvPr>
        </p:nvSpPr>
        <p:spPr>
          <a:xfrm>
            <a:off x="457200" y="1447800"/>
            <a:ext cx="8229600" cy="5120098"/>
          </a:xfrm>
          <a:prstGeom prst="rect">
            <a:avLst/>
          </a:prstGeom>
          <a:noFill/>
          <a:ln>
            <a:noFill/>
          </a:ln>
        </p:spPr>
        <p:txBody>
          <a:bodyPr lIns="91425" tIns="91425" rIns="91425" bIns="91425" anchor="t" anchorCtr="0">
            <a:noAutofit/>
          </a:bodyPr>
          <a:lstStyle/>
          <a:p>
            <a:pPr marL="457200" marR="0" lvl="0" indent="-419100" algn="l" rtl="0">
              <a:lnSpc>
                <a:spcPct val="100000"/>
              </a:lnSpc>
              <a:spcBef>
                <a:spcPts val="0"/>
              </a:spcBef>
              <a:spcAft>
                <a:spcPts val="0"/>
              </a:spcAft>
              <a:buClr>
                <a:schemeClr val="dk1"/>
              </a:buClr>
              <a:buSzPct val="83333"/>
              <a:buFont typeface="Helvetica Neue"/>
              <a:buChar char="●"/>
            </a:pPr>
            <a:r>
              <a:rPr lang="en" sz="3600" b="0" i="0" u="none" strike="noStrike" cap="none">
                <a:solidFill>
                  <a:schemeClr val="dk1"/>
                </a:solidFill>
                <a:latin typeface="Helvetica Neue"/>
                <a:ea typeface="Helvetica Neue"/>
                <a:cs typeface="Helvetica Neue"/>
                <a:sym typeface="Helvetica Neue"/>
              </a:rPr>
              <a:t>Phone</a:t>
            </a:r>
          </a:p>
          <a:p>
            <a:pPr marL="457200" marR="0" lvl="0" indent="-419100" algn="l" rtl="0">
              <a:lnSpc>
                <a:spcPct val="100000"/>
              </a:lnSpc>
              <a:spcBef>
                <a:spcPts val="600"/>
              </a:spcBef>
              <a:spcAft>
                <a:spcPts val="0"/>
              </a:spcAft>
              <a:buClr>
                <a:schemeClr val="dk1"/>
              </a:buClr>
              <a:buSzPct val="83333"/>
              <a:buFont typeface="Helvetica Neue"/>
              <a:buChar char="●"/>
            </a:pPr>
            <a:r>
              <a:rPr lang="en" sz="3600" b="0" i="0" u="none" strike="noStrike" cap="none">
                <a:solidFill>
                  <a:schemeClr val="dk1"/>
                </a:solidFill>
                <a:latin typeface="Helvetica Neue"/>
                <a:ea typeface="Helvetica Neue"/>
                <a:cs typeface="Helvetica Neue"/>
                <a:sym typeface="Helvetica Neue"/>
              </a:rPr>
              <a:t>Email</a:t>
            </a:r>
          </a:p>
          <a:p>
            <a:pPr marL="457200" marR="0" lvl="0" indent="-419100" algn="l" rtl="0">
              <a:lnSpc>
                <a:spcPct val="100000"/>
              </a:lnSpc>
              <a:spcBef>
                <a:spcPts val="600"/>
              </a:spcBef>
              <a:spcAft>
                <a:spcPts val="0"/>
              </a:spcAft>
              <a:buClr>
                <a:schemeClr val="dk1"/>
              </a:buClr>
              <a:buSzPct val="83333"/>
              <a:buFont typeface="Helvetica Neue"/>
              <a:buChar char="●"/>
            </a:pPr>
            <a:r>
              <a:rPr lang="en" sz="3600" b="0" i="0" u="none" strike="noStrike" cap="none">
                <a:solidFill>
                  <a:schemeClr val="dk1"/>
                </a:solidFill>
                <a:latin typeface="Helvetica Neue"/>
                <a:ea typeface="Helvetica Neue"/>
                <a:cs typeface="Helvetica Neue"/>
                <a:sym typeface="Helvetica Neue"/>
              </a:rPr>
              <a:t>Skype, Google Hangout, FaceTime</a:t>
            </a:r>
          </a:p>
          <a:p>
            <a:pPr marL="0" marR="0" lvl="0" indent="0" algn="l" rtl="0">
              <a:lnSpc>
                <a:spcPct val="100000"/>
              </a:lnSpc>
              <a:spcBef>
                <a:spcPts val="600"/>
              </a:spcBef>
              <a:spcAft>
                <a:spcPts val="0"/>
              </a:spcAft>
              <a:buClr>
                <a:schemeClr val="dk1"/>
              </a:buClr>
              <a:buSzPct val="25000"/>
              <a:buFont typeface="Arial"/>
              <a:buNone/>
            </a:pPr>
            <a:endParaRPr sz="1400" b="0" i="0" u="none" strike="noStrike" cap="none">
              <a:solidFill>
                <a:srgbClr val="000000"/>
              </a:solidFill>
              <a:latin typeface="Arial"/>
              <a:ea typeface="Arial"/>
              <a:cs typeface="Arial"/>
              <a:sym typeface="Arial"/>
            </a:endParaRPr>
          </a:p>
          <a:p>
            <a:pPr marL="190500" marR="0" lvl="0" indent="0" algn="l" rtl="0">
              <a:lnSpc>
                <a:spcPct val="100000"/>
              </a:lnSpc>
              <a:spcBef>
                <a:spcPts val="600"/>
              </a:spcBef>
              <a:spcAft>
                <a:spcPts val="0"/>
              </a:spcAft>
              <a:buClr>
                <a:schemeClr val="dk1"/>
              </a:buClr>
              <a:buSzPct val="25000"/>
              <a:buFont typeface="Arial"/>
              <a:buNone/>
            </a:pPr>
            <a:endParaRPr sz="2400" b="0" i="0" u="none" strike="noStrike" cap="none">
              <a:solidFill>
                <a:schemeClr val="dk1"/>
              </a:solidFill>
              <a:latin typeface="Helvetica Neue"/>
              <a:ea typeface="Helvetica Neue"/>
              <a:cs typeface="Helvetica Neue"/>
              <a:sym typeface="Helvetica Neue"/>
            </a:endParaRPr>
          </a:p>
          <a:p>
            <a:pPr marL="342900" marR="0" lvl="0" indent="-152400" algn="l" rtl="0">
              <a:lnSpc>
                <a:spcPct val="100000"/>
              </a:lnSpc>
              <a:spcBef>
                <a:spcPts val="600"/>
              </a:spcBef>
              <a:spcAft>
                <a:spcPts val="0"/>
              </a:spcAft>
              <a:buClr>
                <a:schemeClr val="dk1"/>
              </a:buClr>
              <a:buSzPct val="25000"/>
              <a:buFont typeface="Helvetica Neue"/>
              <a:buNone/>
            </a:pPr>
            <a:r>
              <a:rPr lang="en" sz="3200" b="1" i="0" u="none" strike="noStrike" cap="none">
                <a:solidFill>
                  <a:schemeClr val="accent6"/>
                </a:solidFill>
                <a:latin typeface="Helvetica Neue"/>
                <a:ea typeface="Helvetica Neue"/>
                <a:cs typeface="Helvetica Neue"/>
                <a:sym typeface="Helvetica Neue"/>
              </a:rPr>
              <a:t>What are the pros and cons of each?</a:t>
            </a:r>
          </a:p>
          <a:p>
            <a:pPr marL="342900" marR="0" lvl="0" indent="-152400" algn="l" rtl="0">
              <a:lnSpc>
                <a:spcPct val="100000"/>
              </a:lnSpc>
              <a:spcBef>
                <a:spcPts val="600"/>
              </a:spcBef>
              <a:spcAft>
                <a:spcPts val="0"/>
              </a:spcAft>
              <a:buClr>
                <a:schemeClr val="dk1"/>
              </a:buClr>
              <a:buSzPct val="25000"/>
              <a:buFont typeface="Arial"/>
              <a:buNone/>
            </a:pPr>
            <a:endParaRPr sz="2400" b="0" i="0" u="none" strike="noStrike" cap="none">
              <a:solidFill>
                <a:schemeClr val="dk1"/>
              </a:solidFill>
              <a:latin typeface="Helvetica Neue"/>
              <a:ea typeface="Helvetica Neue"/>
              <a:cs typeface="Helvetica Neue"/>
              <a:sym typeface="Helvetica Neue"/>
            </a:endParaRPr>
          </a:p>
          <a:p>
            <a:pPr marL="342900" marR="0" lvl="0" indent="-152400" algn="l" rtl="0">
              <a:lnSpc>
                <a:spcPct val="100000"/>
              </a:lnSpc>
              <a:spcBef>
                <a:spcPts val="600"/>
              </a:spcBef>
              <a:spcAft>
                <a:spcPts val="0"/>
              </a:spcAft>
              <a:buClr>
                <a:schemeClr val="dk1"/>
              </a:buClr>
              <a:buSzPct val="25000"/>
              <a:buFont typeface="Arial"/>
              <a:buNone/>
            </a:pPr>
            <a:endParaRPr sz="2400" b="0" i="0" u="none" strike="noStrike" cap="none">
              <a:solidFill>
                <a:schemeClr val="dk1"/>
              </a:solidFill>
              <a:latin typeface="Helvetica Neue"/>
              <a:ea typeface="Helvetica Neue"/>
              <a:cs typeface="Helvetica Neue"/>
              <a:sym typeface="Helvetica Neue"/>
            </a:endParaRPr>
          </a:p>
          <a:p>
            <a:pPr marL="342900" marR="0" lvl="0" indent="-152400" algn="l" rtl="0">
              <a:lnSpc>
                <a:spcPct val="100000"/>
              </a:lnSpc>
              <a:spcBef>
                <a:spcPts val="600"/>
              </a:spcBef>
              <a:spcAft>
                <a:spcPts val="0"/>
              </a:spcAft>
              <a:buClr>
                <a:schemeClr val="dk1"/>
              </a:buClr>
              <a:buSzPct val="25000"/>
              <a:buFont typeface="Arial"/>
              <a:buNone/>
            </a:pPr>
            <a:endParaRPr sz="2400" b="0" i="0" u="none" strike="noStrike" cap="none">
              <a:solidFill>
                <a:schemeClr val="dk1"/>
              </a:solidFill>
              <a:latin typeface="Helvetica Neue"/>
              <a:ea typeface="Helvetica Neue"/>
              <a:cs typeface="Helvetica Neue"/>
              <a:sym typeface="Helvetica Neue"/>
            </a:endParaRPr>
          </a:p>
        </p:txBody>
      </p:sp>
    </p:spTree>
  </p:cSld>
  <p:clrMapOvr>
    <a:masterClrMapping/>
  </p:clrMapOvr>
  <p:transition spd="slow">
    <p:cut/>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Shape 90"/>
          <p:cNvSpPr txBox="1">
            <a:spLocks noGrp="1"/>
          </p:cNvSpPr>
          <p:nvPr>
            <p:ph type="title"/>
          </p:nvPr>
        </p:nvSpPr>
        <p:spPr>
          <a:xfrm>
            <a:off x="457200" y="274630"/>
            <a:ext cx="8229600" cy="661200"/>
          </a:xfrm>
          <a:prstGeom prst="rect">
            <a:avLst/>
          </a:prstGeom>
          <a:noFill/>
          <a:ln>
            <a:noFill/>
          </a:ln>
        </p:spPr>
        <p:txBody>
          <a:bodyPr lIns="91425" tIns="91425" rIns="91425" bIns="91425" anchor="b" anchorCtr="0">
            <a:noAutofit/>
          </a:bodyPr>
          <a:lstStyle/>
          <a:p>
            <a:pPr marL="0" marR="0" lvl="0" indent="0" algn="l" rtl="0">
              <a:lnSpc>
                <a:spcPct val="100000"/>
              </a:lnSpc>
              <a:spcBef>
                <a:spcPts val="0"/>
              </a:spcBef>
              <a:spcAft>
                <a:spcPts val="0"/>
              </a:spcAft>
              <a:buClr>
                <a:schemeClr val="dk1"/>
              </a:buClr>
              <a:buSzPct val="25000"/>
              <a:buFont typeface="Arial"/>
              <a:buNone/>
            </a:pPr>
            <a:r>
              <a:rPr lang="en" sz="3600" b="1" i="0" u="none" strike="noStrike" cap="none">
                <a:solidFill>
                  <a:schemeClr val="dk1"/>
                </a:solidFill>
                <a:latin typeface="Helvetica Neue"/>
                <a:ea typeface="Helvetica Neue"/>
                <a:cs typeface="Helvetica Neue"/>
                <a:sym typeface="Helvetica Neue"/>
              </a:rPr>
              <a:t>Handle with care …</a:t>
            </a:r>
          </a:p>
        </p:txBody>
      </p:sp>
      <p:sp>
        <p:nvSpPr>
          <p:cNvPr id="91" name="Shape 91"/>
          <p:cNvSpPr txBox="1">
            <a:spLocks noGrp="1"/>
          </p:cNvSpPr>
          <p:nvPr>
            <p:ph type="body" idx="1"/>
          </p:nvPr>
        </p:nvSpPr>
        <p:spPr>
          <a:xfrm>
            <a:off x="457200" y="935825"/>
            <a:ext cx="8229600" cy="5632200"/>
          </a:xfrm>
          <a:prstGeom prst="rect">
            <a:avLst/>
          </a:prstGeom>
          <a:noFill/>
          <a:ln>
            <a:noFill/>
          </a:ln>
        </p:spPr>
        <p:txBody>
          <a:bodyPr lIns="91425" tIns="91425" rIns="91425" bIns="91425" anchor="t" anchorCtr="0">
            <a:noAutofit/>
          </a:bodyPr>
          <a:lstStyle/>
          <a:p>
            <a:pPr marL="38100" marR="0" lvl="0" indent="0" algn="l" rtl="0">
              <a:lnSpc>
                <a:spcPct val="100000"/>
              </a:lnSpc>
              <a:spcBef>
                <a:spcPts val="0"/>
              </a:spcBef>
              <a:spcAft>
                <a:spcPts val="0"/>
              </a:spcAft>
              <a:buClr>
                <a:schemeClr val="dk1"/>
              </a:buClr>
              <a:buSzPct val="25000"/>
              <a:buFont typeface="Arial"/>
              <a:buNone/>
            </a:pPr>
            <a:r>
              <a:rPr lang="en" sz="3200" b="0" i="0" u="none" strike="noStrike" cap="none">
                <a:solidFill>
                  <a:schemeClr val="dk1"/>
                </a:solidFill>
                <a:latin typeface="Helvetica Neue"/>
                <a:ea typeface="Helvetica Neue"/>
                <a:cs typeface="Helvetica Neue"/>
                <a:sym typeface="Helvetica Neue"/>
              </a:rPr>
              <a:t>Texting, social media messaging, chats, email and other electronic communications:</a:t>
            </a:r>
          </a:p>
          <a:p>
            <a:pPr marL="38100" marR="0" lvl="0" indent="0" algn="l" rtl="0">
              <a:lnSpc>
                <a:spcPct val="100000"/>
              </a:lnSpc>
              <a:spcBef>
                <a:spcPts val="0"/>
              </a:spcBef>
              <a:spcAft>
                <a:spcPts val="0"/>
              </a:spcAft>
              <a:buClr>
                <a:schemeClr val="dk1"/>
              </a:buClr>
              <a:buSzPct val="25000"/>
              <a:buFont typeface="Arial"/>
              <a:buNone/>
            </a:pPr>
            <a:endParaRPr sz="3200" b="0" i="0" u="none" strike="noStrike" cap="none">
              <a:solidFill>
                <a:schemeClr val="dk1"/>
              </a:solidFill>
              <a:latin typeface="Helvetica Neue"/>
              <a:ea typeface="Helvetica Neue"/>
              <a:cs typeface="Helvetica Neue"/>
              <a:sym typeface="Helvetica Neue"/>
            </a:endParaRPr>
          </a:p>
          <a:p>
            <a:pPr marL="609600" marR="0" lvl="0" indent="-571500" algn="l" rtl="0">
              <a:lnSpc>
                <a:spcPct val="100000"/>
              </a:lnSpc>
              <a:spcBef>
                <a:spcPts val="0"/>
              </a:spcBef>
              <a:spcAft>
                <a:spcPts val="0"/>
              </a:spcAft>
              <a:buClr>
                <a:schemeClr val="dk1"/>
              </a:buClr>
              <a:buSzPct val="83333"/>
              <a:buFont typeface="Arial"/>
              <a:buChar char="•"/>
            </a:pPr>
            <a:r>
              <a:rPr lang="en" sz="3600" b="0" i="0" u="none" strike="noStrike" cap="none">
                <a:solidFill>
                  <a:schemeClr val="dk1"/>
                </a:solidFill>
                <a:latin typeface="Helvetica Neue"/>
                <a:ea typeface="Helvetica Neue"/>
                <a:cs typeface="Helvetica Neue"/>
                <a:sym typeface="Helvetica Neue"/>
              </a:rPr>
              <a:t>Use for setting up interviews, follow-up or fact-checking </a:t>
            </a:r>
            <a:r>
              <a:rPr lang="en" sz="3600">
                <a:solidFill>
                  <a:schemeClr val="dk1"/>
                </a:solidFill>
                <a:latin typeface="Helvetica Neue"/>
                <a:ea typeface="Helvetica Neue"/>
                <a:cs typeface="Helvetica Neue"/>
                <a:sym typeface="Helvetica Neue"/>
              </a:rPr>
              <a:t>—</a:t>
            </a:r>
            <a:r>
              <a:rPr lang="en" sz="3600" b="0" i="0" u="none" strike="noStrike" cap="none">
                <a:solidFill>
                  <a:schemeClr val="dk1"/>
                </a:solidFill>
                <a:latin typeface="Helvetica Neue"/>
                <a:ea typeface="Helvetica Neue"/>
                <a:cs typeface="Helvetica Neue"/>
                <a:sym typeface="Helvetica Neue"/>
              </a:rPr>
              <a:t> but not for actual interviewing</a:t>
            </a:r>
          </a:p>
          <a:p>
            <a:pPr marL="609600" marR="0" lvl="0" indent="-571500" algn="l" rtl="0">
              <a:lnSpc>
                <a:spcPct val="100000"/>
              </a:lnSpc>
              <a:spcBef>
                <a:spcPts val="0"/>
              </a:spcBef>
              <a:spcAft>
                <a:spcPts val="0"/>
              </a:spcAft>
              <a:buClr>
                <a:schemeClr val="dk1"/>
              </a:buClr>
              <a:buSzPct val="83333"/>
              <a:buFont typeface="Arial"/>
              <a:buNone/>
            </a:pPr>
            <a:endParaRPr sz="3600" b="0" i="0" u="none" strike="noStrike" cap="none">
              <a:solidFill>
                <a:schemeClr val="dk1"/>
              </a:solidFill>
              <a:latin typeface="Helvetica Neue"/>
              <a:ea typeface="Helvetica Neue"/>
              <a:cs typeface="Helvetica Neue"/>
              <a:sym typeface="Helvetica Neue"/>
            </a:endParaRPr>
          </a:p>
          <a:p>
            <a:pPr marL="609600" marR="0" lvl="0" indent="-571500" algn="l" rtl="0">
              <a:lnSpc>
                <a:spcPct val="100000"/>
              </a:lnSpc>
              <a:spcBef>
                <a:spcPts val="0"/>
              </a:spcBef>
              <a:spcAft>
                <a:spcPts val="0"/>
              </a:spcAft>
              <a:buClr>
                <a:schemeClr val="dk1"/>
              </a:buClr>
              <a:buSzPct val="83333"/>
              <a:buFont typeface="Arial"/>
              <a:buChar char="•"/>
            </a:pPr>
            <a:r>
              <a:rPr lang="en" sz="3600" b="0" i="0" u="none" strike="noStrike" cap="none">
                <a:solidFill>
                  <a:schemeClr val="dk1"/>
                </a:solidFill>
                <a:latin typeface="Helvetica Neue"/>
                <a:ea typeface="Helvetica Neue"/>
                <a:cs typeface="Helvetica Neue"/>
                <a:sym typeface="Helvetica Neue"/>
              </a:rPr>
              <a:t>Verify identity and authenticity of the person </a:t>
            </a:r>
            <a:r>
              <a:rPr lang="en" sz="3600">
                <a:solidFill>
                  <a:schemeClr val="dk1"/>
                </a:solidFill>
                <a:latin typeface="Helvetica Neue"/>
                <a:ea typeface="Helvetica Neue"/>
                <a:cs typeface="Helvetica Neue"/>
                <a:sym typeface="Helvetica Neue"/>
              </a:rPr>
              <a:t>answering text or email</a:t>
            </a:r>
            <a:r>
              <a:rPr lang="en" sz="3600" b="0" i="0" u="none" strike="noStrike" cap="none">
                <a:solidFill>
                  <a:schemeClr val="dk1"/>
                </a:solidFill>
                <a:latin typeface="Helvetica Neue"/>
                <a:ea typeface="Helvetica Neue"/>
                <a:cs typeface="Helvetica Neue"/>
                <a:sym typeface="Helvetica Neue"/>
              </a:rPr>
              <a:t> (call to confirm)</a:t>
            </a:r>
          </a:p>
        </p:txBody>
      </p:sp>
    </p:spTree>
  </p:cSld>
  <p:clrMapOvr>
    <a:masterClrMapping/>
  </p:clrMapOvr>
  <p:transition spd="slow">
    <p:cut/>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Shape 96"/>
          <p:cNvSpPr txBox="1">
            <a:spLocks noGrp="1"/>
          </p:cNvSpPr>
          <p:nvPr>
            <p:ph type="body" idx="1"/>
          </p:nvPr>
        </p:nvSpPr>
        <p:spPr>
          <a:xfrm>
            <a:off x="457200" y="1600200"/>
            <a:ext cx="8229600" cy="4114800"/>
          </a:xfrm>
          <a:prstGeom prst="rect">
            <a:avLst/>
          </a:prstGeom>
          <a:noFill/>
          <a:ln>
            <a:noFill/>
          </a:ln>
        </p:spPr>
        <p:txBody>
          <a:bodyPr lIns="91425" tIns="91425" rIns="91425" bIns="91425" anchor="t" anchorCtr="0">
            <a:noAutofit/>
          </a:bodyPr>
          <a:lstStyle/>
          <a:p>
            <a:pPr marL="342900" marR="0" lvl="0" indent="-152400" algn="l" rtl="0">
              <a:lnSpc>
                <a:spcPct val="100000"/>
              </a:lnSpc>
              <a:spcBef>
                <a:spcPts val="0"/>
              </a:spcBef>
              <a:spcAft>
                <a:spcPts val="0"/>
              </a:spcAft>
              <a:buClr>
                <a:schemeClr val="dk1"/>
              </a:buClr>
              <a:buSzPct val="25000"/>
              <a:buFont typeface="Arial"/>
              <a:buNone/>
            </a:pPr>
            <a:r>
              <a:rPr lang="en" sz="4000" b="0" i="0" u="none" strike="noStrike" cap="none">
                <a:solidFill>
                  <a:srgbClr val="000000"/>
                </a:solidFill>
                <a:latin typeface="Helvetica Neue"/>
                <a:ea typeface="Helvetica Neue"/>
                <a:cs typeface="Helvetica Neue"/>
                <a:sym typeface="Helvetica Neue"/>
              </a:rPr>
              <a:t>If one way of reaching someone isn’t working, “be willing to try something different,”  Montgomery says.</a:t>
            </a:r>
          </a:p>
          <a:p>
            <a:pPr marL="342900" marR="0" lvl="0" indent="-152400" algn="l" rtl="0">
              <a:lnSpc>
                <a:spcPct val="100000"/>
              </a:lnSpc>
              <a:spcBef>
                <a:spcPts val="0"/>
              </a:spcBef>
              <a:spcAft>
                <a:spcPts val="0"/>
              </a:spcAft>
              <a:buClr>
                <a:schemeClr val="dk1"/>
              </a:buClr>
              <a:buSzPct val="25000"/>
              <a:buFont typeface="Arial"/>
              <a:buNone/>
            </a:pPr>
            <a:endParaRPr sz="4000" b="0" i="0" u="none" strike="noStrike" cap="none">
              <a:solidFill>
                <a:srgbClr val="000000"/>
              </a:solidFill>
              <a:latin typeface="Helvetica Neue"/>
              <a:ea typeface="Helvetica Neue"/>
              <a:cs typeface="Helvetica Neue"/>
              <a:sym typeface="Helvetica Neue"/>
            </a:endParaRPr>
          </a:p>
          <a:p>
            <a:pPr marL="342900" marR="0" lvl="0" indent="-152400" algn="l" rtl="0">
              <a:lnSpc>
                <a:spcPct val="100000"/>
              </a:lnSpc>
              <a:spcBef>
                <a:spcPts val="0"/>
              </a:spcBef>
              <a:spcAft>
                <a:spcPts val="0"/>
              </a:spcAft>
              <a:buClr>
                <a:schemeClr val="dk1"/>
              </a:buClr>
              <a:buSzPct val="25000"/>
              <a:buFont typeface="Arial"/>
              <a:buNone/>
            </a:pPr>
            <a:endParaRPr sz="4000" b="0" i="0" u="none" strike="noStrike" cap="none">
              <a:solidFill>
                <a:srgbClr val="000000"/>
              </a:solidFill>
              <a:latin typeface="Helvetica Neue"/>
              <a:ea typeface="Helvetica Neue"/>
              <a:cs typeface="Helvetica Neue"/>
              <a:sym typeface="Helvetica Neue"/>
            </a:endParaRPr>
          </a:p>
        </p:txBody>
      </p:sp>
    </p:spTree>
  </p:cSld>
  <p:clrMapOvr>
    <a:masterClrMapping/>
  </p:clrMapOvr>
  <p:transition spd="slow">
    <p:cut/>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62"/>
        <p:cNvGrpSpPr/>
        <p:nvPr/>
      </p:nvGrpSpPr>
      <p:grpSpPr>
        <a:xfrm>
          <a:off x="0" y="0"/>
          <a:ext cx="0" cy="0"/>
          <a:chOff x="0" y="0"/>
          <a:chExt cx="0" cy="0"/>
        </a:xfrm>
      </p:grpSpPr>
      <p:sp>
        <p:nvSpPr>
          <p:cNvPr id="163" name="Google Shape;163;p31">
            <a:hlinkClick r:id="rId3"/>
          </p:cNvPr>
          <p:cNvSpPr/>
          <p:nvPr/>
        </p:nvSpPr>
        <p:spPr>
          <a:xfrm>
            <a:off x="500750" y="375562"/>
            <a:ext cx="8142600" cy="6106800"/>
          </a:xfrm>
          <a:prstGeom prst="rect">
            <a:avLst/>
          </a:prstGeom>
          <a:blipFill rotWithShape="1">
            <a:blip r:embed="rId4">
              <a:alphaModFix/>
            </a:blip>
            <a:stretch>
              <a:fillRect/>
            </a:stretch>
          </a:bli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transition spd="slow">
    <p:fade thruBlk="1"/>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05"/>
        <p:cNvGrpSpPr/>
        <p:nvPr/>
      </p:nvGrpSpPr>
      <p:grpSpPr>
        <a:xfrm>
          <a:off x="0" y="0"/>
          <a:ext cx="0" cy="0"/>
          <a:chOff x="0" y="0"/>
          <a:chExt cx="0" cy="0"/>
        </a:xfrm>
      </p:grpSpPr>
      <p:sp>
        <p:nvSpPr>
          <p:cNvPr id="106" name="Shape 106"/>
          <p:cNvSpPr txBox="1">
            <a:spLocks noGrp="1"/>
          </p:cNvSpPr>
          <p:nvPr>
            <p:ph type="ctrTitle"/>
          </p:nvPr>
        </p:nvSpPr>
        <p:spPr>
          <a:xfrm>
            <a:off x="685800" y="1501523"/>
            <a:ext cx="7772400" cy="1546500"/>
          </a:xfrm>
          <a:prstGeom prst="rect">
            <a:avLst/>
          </a:prstGeom>
          <a:noFill/>
          <a:ln>
            <a:noFill/>
          </a:ln>
        </p:spPr>
        <p:txBody>
          <a:bodyPr lIns="91425" tIns="91425" rIns="91425" bIns="91425" anchor="b" anchorCtr="0">
            <a:noAutofit/>
          </a:bodyPr>
          <a:lstStyle/>
          <a:p>
            <a:pPr marL="0" marR="0" lvl="0" indent="304800" algn="ctr" rtl="0">
              <a:lnSpc>
                <a:spcPct val="100000"/>
              </a:lnSpc>
              <a:spcBef>
                <a:spcPts val="0"/>
              </a:spcBef>
              <a:spcAft>
                <a:spcPts val="0"/>
              </a:spcAft>
              <a:buClr>
                <a:schemeClr val="dk1"/>
              </a:buClr>
              <a:buSzPct val="25000"/>
              <a:buFont typeface="Arial"/>
              <a:buNone/>
            </a:pPr>
            <a:r>
              <a:rPr lang="en" sz="5400" b="1" i="0" u="none" strike="noStrike" cap="none">
                <a:solidFill>
                  <a:schemeClr val="dk1"/>
                </a:solidFill>
                <a:latin typeface="Arial"/>
                <a:ea typeface="Arial"/>
                <a:cs typeface="Arial"/>
                <a:sym typeface="Arial"/>
              </a:rPr>
              <a:t>INTERVIEWING </a:t>
            </a:r>
            <a:r>
              <a:rPr lang="en" sz="4800" b="1" i="0" u="none" strike="noStrike" cap="none">
                <a:solidFill>
                  <a:schemeClr val="dk1"/>
                </a:solidFill>
                <a:latin typeface="Arial"/>
                <a:ea typeface="Arial"/>
                <a:cs typeface="Arial"/>
                <a:sym typeface="Arial"/>
              </a:rPr>
              <a:t>	</a:t>
            </a:r>
          </a:p>
        </p:txBody>
      </p:sp>
      <p:sp>
        <p:nvSpPr>
          <p:cNvPr id="107" name="Shape 107"/>
          <p:cNvSpPr txBox="1">
            <a:spLocks noGrp="1"/>
          </p:cNvSpPr>
          <p:nvPr>
            <p:ph type="subTitle" idx="1"/>
          </p:nvPr>
        </p:nvSpPr>
        <p:spPr>
          <a:xfrm>
            <a:off x="1286650" y="3177100"/>
            <a:ext cx="6670500" cy="2550900"/>
          </a:xfrm>
          <a:prstGeom prst="rect">
            <a:avLst/>
          </a:prstGeom>
          <a:noFill/>
          <a:ln>
            <a:noFill/>
          </a:ln>
        </p:spPr>
        <p:txBody>
          <a:bodyPr lIns="91425" tIns="91425" rIns="91425" bIns="91425" anchor="t" anchorCtr="0">
            <a:noAutofit/>
          </a:bodyPr>
          <a:lstStyle/>
          <a:p>
            <a:pPr marL="0" marR="0" lvl="0" indent="0" algn="ctr" rtl="0">
              <a:lnSpc>
                <a:spcPct val="100000"/>
              </a:lnSpc>
              <a:spcBef>
                <a:spcPts val="0"/>
              </a:spcBef>
              <a:spcAft>
                <a:spcPts val="0"/>
              </a:spcAft>
              <a:buClr>
                <a:schemeClr val="dk2"/>
              </a:buClr>
              <a:buSzPct val="25000"/>
              <a:buFont typeface="Arial"/>
              <a:buNone/>
            </a:pPr>
            <a:r>
              <a:rPr lang="en" sz="3600">
                <a:solidFill>
                  <a:schemeClr val="accent6"/>
                </a:solidFill>
              </a:rPr>
              <a:t>Here comes the nitty-gritty: What you need to do to make sure your interviews</a:t>
            </a:r>
          </a:p>
          <a:p>
            <a:pPr marL="0" marR="0" lvl="0" indent="0" algn="ctr" rtl="0">
              <a:lnSpc>
                <a:spcPct val="100000"/>
              </a:lnSpc>
              <a:spcBef>
                <a:spcPts val="0"/>
              </a:spcBef>
              <a:spcAft>
                <a:spcPts val="0"/>
              </a:spcAft>
              <a:buClr>
                <a:schemeClr val="dk2"/>
              </a:buClr>
              <a:buSzPct val="25000"/>
              <a:buFont typeface="Arial"/>
              <a:buNone/>
            </a:pPr>
            <a:r>
              <a:rPr lang="en" sz="3600">
                <a:solidFill>
                  <a:schemeClr val="accent6"/>
                </a:solidFill>
              </a:rPr>
              <a:t>are successful.</a:t>
            </a:r>
            <a:r>
              <a:rPr lang="en" sz="3600" b="0" i="0" u="none" strike="noStrike" cap="none">
                <a:solidFill>
                  <a:schemeClr val="accent6"/>
                </a:solidFill>
                <a:latin typeface="Arial"/>
                <a:ea typeface="Arial"/>
                <a:cs typeface="Arial"/>
                <a:sym typeface="Arial"/>
              </a:rPr>
              <a:t> </a:t>
            </a:r>
          </a:p>
          <a:p>
            <a:pPr marL="0" marR="0" lvl="0" indent="0" algn="ctr" rtl="0">
              <a:lnSpc>
                <a:spcPct val="100000"/>
              </a:lnSpc>
              <a:spcBef>
                <a:spcPts val="0"/>
              </a:spcBef>
              <a:spcAft>
                <a:spcPts val="0"/>
              </a:spcAft>
              <a:buClr>
                <a:schemeClr val="dk2"/>
              </a:buClr>
              <a:buSzPct val="25000"/>
              <a:buFont typeface="Arial"/>
              <a:buNone/>
            </a:pPr>
            <a:endParaRPr sz="3600">
              <a:solidFill>
                <a:schemeClr val="accent6"/>
              </a:solidFill>
            </a:endParaRPr>
          </a:p>
        </p:txBody>
      </p:sp>
    </p:spTree>
  </p:cSld>
  <p:clrMapOvr>
    <a:masterClrMapping/>
  </p:clrMapOvr>
  <p:transition spd="slow">
    <p:cut/>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Shape 112"/>
          <p:cNvSpPr txBox="1">
            <a:spLocks noGrp="1"/>
          </p:cNvSpPr>
          <p:nvPr>
            <p:ph type="title"/>
          </p:nvPr>
        </p:nvSpPr>
        <p:spPr>
          <a:xfrm>
            <a:off x="499875" y="503216"/>
            <a:ext cx="8229600" cy="1387500"/>
          </a:xfrm>
          <a:prstGeom prst="rect">
            <a:avLst/>
          </a:prstGeom>
          <a:noFill/>
          <a:ln>
            <a:noFill/>
          </a:ln>
        </p:spPr>
        <p:txBody>
          <a:bodyPr lIns="91425" tIns="91425" rIns="91425" bIns="91425" anchor="b" anchorCtr="0">
            <a:noAutofit/>
          </a:bodyPr>
          <a:lstStyle/>
          <a:p>
            <a:pPr marL="0" marR="0" lvl="0" indent="0" algn="l" rtl="0">
              <a:lnSpc>
                <a:spcPct val="100000"/>
              </a:lnSpc>
              <a:spcBef>
                <a:spcPts val="0"/>
              </a:spcBef>
              <a:spcAft>
                <a:spcPts val="0"/>
              </a:spcAft>
              <a:buClr>
                <a:schemeClr val="dk1"/>
              </a:buClr>
              <a:buSzPct val="25000"/>
              <a:buFont typeface="Helvetica Neue"/>
              <a:buNone/>
            </a:pPr>
            <a:r>
              <a:rPr lang="en" sz="3600" b="1">
                <a:solidFill>
                  <a:schemeClr val="dk1"/>
                </a:solidFill>
                <a:latin typeface="Helvetica Neue"/>
                <a:ea typeface="Helvetica Neue"/>
                <a:cs typeface="Helvetica Neue"/>
                <a:sym typeface="Helvetica Neue"/>
              </a:rPr>
              <a:t>Before y</a:t>
            </a:r>
            <a:r>
              <a:rPr lang="en" sz="3600" b="1">
                <a:latin typeface="Helvetica Neue"/>
                <a:ea typeface="Helvetica Neue"/>
                <a:cs typeface="Helvetica Neue"/>
                <a:sym typeface="Helvetica Neue"/>
              </a:rPr>
              <a:t>ou RESEARCH and WRITE QUESTIONS, you </a:t>
            </a:r>
            <a:r>
              <a:rPr lang="en" sz="3600" b="1">
                <a:solidFill>
                  <a:schemeClr val="dk1"/>
                </a:solidFill>
                <a:latin typeface="Helvetica Neue"/>
                <a:ea typeface="Helvetica Neue"/>
                <a:cs typeface="Helvetica Neue"/>
                <a:sym typeface="Helvetica Neue"/>
              </a:rPr>
              <a:t>must ask yourself:</a:t>
            </a:r>
          </a:p>
        </p:txBody>
      </p:sp>
      <p:sp>
        <p:nvSpPr>
          <p:cNvPr id="113" name="Shape 113"/>
          <p:cNvSpPr txBox="1">
            <a:spLocks noGrp="1"/>
          </p:cNvSpPr>
          <p:nvPr>
            <p:ph type="body" idx="1"/>
          </p:nvPr>
        </p:nvSpPr>
        <p:spPr>
          <a:xfrm>
            <a:off x="457200" y="1890700"/>
            <a:ext cx="8229600" cy="4677300"/>
          </a:xfrm>
          <a:prstGeom prst="rect">
            <a:avLst/>
          </a:prstGeom>
          <a:noFill/>
          <a:ln>
            <a:noFill/>
          </a:ln>
        </p:spPr>
        <p:txBody>
          <a:bodyPr lIns="91425" tIns="91425" rIns="91425" bIns="91425" anchor="t" anchorCtr="0">
            <a:noAutofit/>
          </a:bodyPr>
          <a:lstStyle/>
          <a:p>
            <a:pPr marL="609600" marR="0" lvl="0" indent="-571500" algn="l" rtl="0">
              <a:lnSpc>
                <a:spcPct val="100000"/>
              </a:lnSpc>
              <a:spcBef>
                <a:spcPts val="0"/>
              </a:spcBef>
              <a:spcAft>
                <a:spcPts val="0"/>
              </a:spcAft>
              <a:buClr>
                <a:srgbClr val="000000"/>
              </a:buClr>
              <a:buSzPct val="83333"/>
              <a:buFont typeface="Arial"/>
              <a:buChar char="•"/>
            </a:pPr>
            <a:r>
              <a:rPr lang="en" sz="3600" b="0" i="0" u="none" strike="noStrike" cap="none">
                <a:latin typeface="Helvetica Neue"/>
                <a:ea typeface="Helvetica Neue"/>
                <a:cs typeface="Helvetica Neue"/>
                <a:sym typeface="Helvetica Neue"/>
              </a:rPr>
              <a:t>What do I know about my topic and the story I think I’ll write?</a:t>
            </a:r>
          </a:p>
          <a:p>
            <a:pPr marL="609600" marR="0" lvl="0" indent="-571500" algn="l" rtl="0">
              <a:lnSpc>
                <a:spcPct val="100000"/>
              </a:lnSpc>
              <a:spcBef>
                <a:spcPts val="0"/>
              </a:spcBef>
              <a:spcAft>
                <a:spcPts val="0"/>
              </a:spcAft>
              <a:buClr>
                <a:srgbClr val="000000"/>
              </a:buClr>
              <a:buSzPct val="83333"/>
              <a:buFont typeface="Arial"/>
              <a:buChar char="•"/>
            </a:pPr>
            <a:r>
              <a:rPr lang="en" sz="3600" b="0" i="0" u="none" strike="noStrike" cap="none">
                <a:latin typeface="Helvetica Neue"/>
                <a:ea typeface="Helvetica Neue"/>
                <a:cs typeface="Helvetica Neue"/>
                <a:sym typeface="Helvetica Neue"/>
              </a:rPr>
              <a:t>How do I know what I know?</a:t>
            </a:r>
          </a:p>
          <a:p>
            <a:pPr marL="609600" marR="0" lvl="0" indent="-571500" algn="l" rtl="0">
              <a:lnSpc>
                <a:spcPct val="100000"/>
              </a:lnSpc>
              <a:spcBef>
                <a:spcPts val="600"/>
              </a:spcBef>
              <a:spcAft>
                <a:spcPts val="0"/>
              </a:spcAft>
              <a:buClr>
                <a:srgbClr val="000000"/>
              </a:buClr>
              <a:buSzPct val="83333"/>
              <a:buFont typeface="Arial"/>
              <a:buChar char="•"/>
            </a:pPr>
            <a:r>
              <a:rPr lang="en" sz="3600" b="0" i="0" u="none" strike="noStrike" cap="none">
                <a:latin typeface="Helvetica Neue"/>
                <a:ea typeface="Helvetica Neue"/>
                <a:cs typeface="Helvetica Neue"/>
                <a:sym typeface="Helvetica Neue"/>
              </a:rPr>
              <a:t>Where should I go to find out more?</a:t>
            </a:r>
          </a:p>
          <a:p>
            <a:pPr marL="609600" marR="0" lvl="0" indent="-571500" algn="l" rtl="0">
              <a:lnSpc>
                <a:spcPct val="100000"/>
              </a:lnSpc>
              <a:spcBef>
                <a:spcPts val="600"/>
              </a:spcBef>
              <a:spcAft>
                <a:spcPts val="0"/>
              </a:spcAft>
              <a:buClr>
                <a:srgbClr val="000000"/>
              </a:buClr>
              <a:buSzPct val="83333"/>
              <a:buFont typeface="Arial"/>
              <a:buChar char="•"/>
            </a:pPr>
            <a:r>
              <a:rPr lang="en" sz="3600" b="0" i="0" u="none" strike="noStrike" cap="none">
                <a:latin typeface="Helvetica Neue"/>
                <a:ea typeface="Helvetica Neue"/>
                <a:cs typeface="Helvetica Neue"/>
                <a:sym typeface="Helvetica Neue"/>
              </a:rPr>
              <a:t>Who will be the best sources for my story?</a:t>
            </a:r>
          </a:p>
          <a:p>
            <a:pPr marL="609600" marR="0" lvl="0" indent="-571500" algn="l" rtl="0">
              <a:lnSpc>
                <a:spcPct val="100000"/>
              </a:lnSpc>
              <a:spcBef>
                <a:spcPts val="600"/>
              </a:spcBef>
              <a:spcAft>
                <a:spcPts val="0"/>
              </a:spcAft>
              <a:buClr>
                <a:srgbClr val="000000"/>
              </a:buClr>
              <a:buSzPct val="83333"/>
              <a:buFont typeface="Arial"/>
              <a:buChar char="•"/>
            </a:pPr>
            <a:r>
              <a:rPr lang="en" sz="3600" b="0" i="0" u="none" strike="noStrike" cap="none">
                <a:latin typeface="Helvetica Neue"/>
                <a:ea typeface="Helvetica Neue"/>
                <a:cs typeface="Helvetica Neue"/>
                <a:sym typeface="Helvetica Neue"/>
              </a:rPr>
              <a:t>How can I find experts on my topic?</a:t>
            </a:r>
          </a:p>
        </p:txBody>
      </p:sp>
    </p:spTree>
  </p:cSld>
  <p:clrMapOvr>
    <a:masterClrMapping/>
  </p:clrMapOvr>
  <p:transition spd="slow">
    <p:cut/>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17"/>
        <p:cNvGrpSpPr/>
        <p:nvPr/>
      </p:nvGrpSpPr>
      <p:grpSpPr>
        <a:xfrm>
          <a:off x="0" y="0"/>
          <a:ext cx="0" cy="0"/>
          <a:chOff x="0" y="0"/>
          <a:chExt cx="0" cy="0"/>
        </a:xfrm>
      </p:grpSpPr>
      <p:sp>
        <p:nvSpPr>
          <p:cNvPr id="118" name="Shape 118"/>
          <p:cNvSpPr txBox="1">
            <a:spLocks noGrp="1"/>
          </p:cNvSpPr>
          <p:nvPr>
            <p:ph type="title"/>
          </p:nvPr>
        </p:nvSpPr>
        <p:spPr>
          <a:xfrm>
            <a:off x="688775" y="487962"/>
            <a:ext cx="8229600" cy="716100"/>
          </a:xfrm>
          <a:prstGeom prst="rect">
            <a:avLst/>
          </a:prstGeom>
          <a:noFill/>
          <a:ln>
            <a:noFill/>
          </a:ln>
        </p:spPr>
        <p:txBody>
          <a:bodyPr lIns="91425" tIns="91425" rIns="91425" bIns="91425" anchor="b" anchorCtr="0">
            <a:noAutofit/>
          </a:bodyPr>
          <a:lstStyle/>
          <a:p>
            <a:pPr marL="0" marR="0" lvl="0" indent="0" algn="l" rtl="0">
              <a:lnSpc>
                <a:spcPct val="100000"/>
              </a:lnSpc>
              <a:spcBef>
                <a:spcPts val="0"/>
              </a:spcBef>
              <a:spcAft>
                <a:spcPts val="0"/>
              </a:spcAft>
              <a:buClr>
                <a:schemeClr val="dk1"/>
              </a:buClr>
              <a:buSzPct val="25000"/>
              <a:buFont typeface="Helvetica Neue"/>
              <a:buNone/>
            </a:pPr>
            <a:r>
              <a:rPr lang="en" sz="3600" b="1">
                <a:solidFill>
                  <a:schemeClr val="dk1"/>
                </a:solidFill>
                <a:latin typeface="Helvetica Neue"/>
                <a:ea typeface="Helvetica Neue"/>
                <a:cs typeface="Helvetica Neue"/>
                <a:sym typeface="Helvetica Neue"/>
              </a:rPr>
              <a:t>Next, do your research.</a:t>
            </a:r>
          </a:p>
        </p:txBody>
      </p:sp>
      <p:sp>
        <p:nvSpPr>
          <p:cNvPr id="119" name="Shape 119"/>
          <p:cNvSpPr txBox="1">
            <a:spLocks noGrp="1"/>
          </p:cNvSpPr>
          <p:nvPr>
            <p:ph type="body" idx="1"/>
          </p:nvPr>
        </p:nvSpPr>
        <p:spPr>
          <a:xfrm>
            <a:off x="457200" y="1447800"/>
            <a:ext cx="8229600" cy="5424900"/>
          </a:xfrm>
          <a:prstGeom prst="rect">
            <a:avLst/>
          </a:prstGeom>
          <a:noFill/>
          <a:ln>
            <a:noFill/>
          </a:ln>
        </p:spPr>
        <p:txBody>
          <a:bodyPr lIns="91425" tIns="91425" rIns="91425" bIns="91425" anchor="t" anchorCtr="0">
            <a:noAutofit/>
          </a:bodyPr>
          <a:lstStyle/>
          <a:p>
            <a:pPr marL="342900" marR="0" lvl="0" indent="-152400" algn="l" rtl="0">
              <a:lnSpc>
                <a:spcPct val="100000"/>
              </a:lnSpc>
              <a:spcBef>
                <a:spcPts val="0"/>
              </a:spcBef>
              <a:spcAft>
                <a:spcPts val="0"/>
              </a:spcAft>
              <a:buClr>
                <a:schemeClr val="dk1"/>
              </a:buClr>
              <a:buSzPct val="25000"/>
              <a:buFont typeface="Helvetica Neue"/>
              <a:buNone/>
            </a:pPr>
            <a:r>
              <a:rPr lang="en" sz="3600" b="0" i="0" u="none" strike="noStrike" cap="none">
                <a:latin typeface="Helvetica Neue"/>
                <a:ea typeface="Helvetica Neue"/>
                <a:cs typeface="Helvetica Neue"/>
                <a:sym typeface="Helvetica Neue"/>
              </a:rPr>
              <a:t>Preliminary research will help you …</a:t>
            </a:r>
          </a:p>
          <a:p>
            <a:pPr marL="647700" marR="0" lvl="0" indent="-393700" algn="l" rtl="0">
              <a:lnSpc>
                <a:spcPct val="100000"/>
              </a:lnSpc>
              <a:spcBef>
                <a:spcPts val="600"/>
              </a:spcBef>
              <a:spcAft>
                <a:spcPts val="0"/>
              </a:spcAft>
              <a:buClr>
                <a:srgbClr val="000000"/>
              </a:buClr>
              <a:buSzPct val="100000"/>
              <a:buFont typeface="Arial"/>
              <a:buChar char="•"/>
            </a:pPr>
            <a:r>
              <a:rPr lang="en" sz="3600" b="0" i="0" u="none" strike="noStrike" cap="none">
                <a:latin typeface="Helvetica Neue"/>
                <a:ea typeface="Helvetica Neue"/>
                <a:cs typeface="Helvetica Neue"/>
                <a:sym typeface="Helvetica Neue"/>
              </a:rPr>
              <a:t>determine a story angle</a:t>
            </a:r>
          </a:p>
          <a:p>
            <a:pPr marL="647700" marR="0" lvl="0" indent="-393700" algn="l" rtl="0">
              <a:lnSpc>
                <a:spcPct val="100000"/>
              </a:lnSpc>
              <a:spcBef>
                <a:spcPts val="600"/>
              </a:spcBef>
              <a:spcAft>
                <a:spcPts val="0"/>
              </a:spcAft>
              <a:buClr>
                <a:srgbClr val="000000"/>
              </a:buClr>
              <a:buSzPct val="100000"/>
              <a:buFont typeface="Arial"/>
              <a:buChar char="•"/>
            </a:pPr>
            <a:r>
              <a:rPr lang="en" sz="3600" b="0" i="0" u="none" strike="noStrike" cap="none">
                <a:latin typeface="Helvetica Neue"/>
                <a:ea typeface="Helvetica Neue"/>
                <a:cs typeface="Helvetica Neue"/>
                <a:sym typeface="Helvetica Neue"/>
              </a:rPr>
              <a:t>decide who to interview</a:t>
            </a:r>
          </a:p>
          <a:p>
            <a:pPr marL="647700" marR="0" lvl="0" indent="-393700" algn="l" rtl="0">
              <a:lnSpc>
                <a:spcPct val="100000"/>
              </a:lnSpc>
              <a:spcBef>
                <a:spcPts val="600"/>
              </a:spcBef>
              <a:spcAft>
                <a:spcPts val="0"/>
              </a:spcAft>
              <a:buClr>
                <a:srgbClr val="000000"/>
              </a:buClr>
              <a:buSzPct val="100000"/>
              <a:buFont typeface="Arial"/>
              <a:buChar char="•"/>
            </a:pPr>
            <a:r>
              <a:rPr lang="en" sz="3600" b="0" i="0" u="none" strike="noStrike" cap="none">
                <a:latin typeface="Helvetica Neue"/>
                <a:ea typeface="Helvetica Neue"/>
                <a:cs typeface="Helvetica Neue"/>
                <a:sym typeface="Helvetica Neue"/>
              </a:rPr>
              <a:t>gain background knowledge of your sources.</a:t>
            </a:r>
          </a:p>
          <a:p>
            <a:pPr marL="342900" marR="0" lvl="0" indent="-152400" algn="l" rtl="0">
              <a:lnSpc>
                <a:spcPct val="100000"/>
              </a:lnSpc>
              <a:spcBef>
                <a:spcPts val="600"/>
              </a:spcBef>
              <a:spcAft>
                <a:spcPts val="0"/>
              </a:spcAft>
              <a:buClr>
                <a:schemeClr val="dk1"/>
              </a:buClr>
              <a:buSzPct val="25000"/>
              <a:buFont typeface="Arial"/>
              <a:buNone/>
            </a:pPr>
            <a:endParaRPr sz="3000" b="0" i="0" u="none" strike="noStrike" cap="none">
              <a:latin typeface="Helvetica Neue"/>
              <a:ea typeface="Helvetica Neue"/>
              <a:cs typeface="Helvetica Neue"/>
              <a:sym typeface="Helvetica Neue"/>
            </a:endParaRPr>
          </a:p>
          <a:p>
            <a:pPr marL="800100" marR="0" lvl="0" indent="-152400" algn="l" rtl="0">
              <a:lnSpc>
                <a:spcPct val="100000"/>
              </a:lnSpc>
              <a:spcBef>
                <a:spcPts val="600"/>
              </a:spcBef>
              <a:spcAft>
                <a:spcPts val="0"/>
              </a:spcAft>
              <a:buClr>
                <a:schemeClr val="dk1"/>
              </a:buClr>
              <a:buSzPct val="25000"/>
              <a:buFont typeface="Helvetica Neue"/>
              <a:buNone/>
            </a:pPr>
            <a:r>
              <a:rPr lang="en" sz="3000" b="1" i="0" u="none" strike="noStrike" cap="none">
                <a:solidFill>
                  <a:schemeClr val="accent6"/>
                </a:solidFill>
                <a:latin typeface="Helvetica Neue"/>
                <a:ea typeface="Helvetica Neue"/>
                <a:cs typeface="Helvetica Neue"/>
                <a:sym typeface="Helvetica Neue"/>
              </a:rPr>
              <a:t>What resources should you use </a:t>
            </a:r>
          </a:p>
          <a:p>
            <a:pPr marL="800100" marR="0" lvl="0" indent="-152400" algn="l" rtl="0">
              <a:lnSpc>
                <a:spcPct val="100000"/>
              </a:lnSpc>
              <a:spcBef>
                <a:spcPts val="600"/>
              </a:spcBef>
              <a:spcAft>
                <a:spcPts val="0"/>
              </a:spcAft>
              <a:buClr>
                <a:schemeClr val="dk1"/>
              </a:buClr>
              <a:buSzPct val="25000"/>
              <a:buFont typeface="Helvetica Neue"/>
              <a:buNone/>
            </a:pPr>
            <a:r>
              <a:rPr lang="en" sz="3000" b="1" i="0" u="none" strike="noStrike" cap="none">
                <a:solidFill>
                  <a:schemeClr val="accent6"/>
                </a:solidFill>
                <a:latin typeface="Helvetica Neue"/>
                <a:ea typeface="Helvetica Neue"/>
                <a:cs typeface="Helvetica Neue"/>
                <a:sym typeface="Helvetica Neue"/>
              </a:rPr>
              <a:t>for research?</a:t>
            </a:r>
          </a:p>
        </p:txBody>
      </p:sp>
    </p:spTree>
  </p:cSld>
  <p:clrMapOvr>
    <a:masterClrMapping/>
  </p:clrMapOvr>
  <p:transition spd="slow">
    <p:cut/>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23"/>
        <p:cNvGrpSpPr/>
        <p:nvPr/>
      </p:nvGrpSpPr>
      <p:grpSpPr>
        <a:xfrm>
          <a:off x="0" y="0"/>
          <a:ext cx="0" cy="0"/>
          <a:chOff x="0" y="0"/>
          <a:chExt cx="0" cy="0"/>
        </a:xfrm>
      </p:grpSpPr>
      <p:sp>
        <p:nvSpPr>
          <p:cNvPr id="124" name="Shape 124"/>
          <p:cNvSpPr txBox="1">
            <a:spLocks noGrp="1"/>
          </p:cNvSpPr>
          <p:nvPr>
            <p:ph type="title"/>
          </p:nvPr>
        </p:nvSpPr>
        <p:spPr>
          <a:xfrm>
            <a:off x="457200" y="274637"/>
            <a:ext cx="8229600" cy="944561"/>
          </a:xfrm>
          <a:prstGeom prst="rect">
            <a:avLst/>
          </a:prstGeom>
          <a:noFill/>
          <a:ln>
            <a:noFill/>
          </a:ln>
        </p:spPr>
        <p:txBody>
          <a:bodyPr lIns="91425" tIns="91425" rIns="91425" bIns="91425" anchor="b" anchorCtr="0">
            <a:noAutofit/>
          </a:bodyPr>
          <a:lstStyle/>
          <a:p>
            <a:pPr marL="0" marR="0" lvl="0" indent="0" algn="l" rtl="0">
              <a:lnSpc>
                <a:spcPct val="100000"/>
              </a:lnSpc>
              <a:spcBef>
                <a:spcPts val="0"/>
              </a:spcBef>
              <a:spcAft>
                <a:spcPts val="0"/>
              </a:spcAft>
              <a:buClr>
                <a:schemeClr val="dk1"/>
              </a:buClr>
              <a:buSzPct val="25000"/>
              <a:buFont typeface="Helvetica Neue"/>
              <a:buNone/>
            </a:pPr>
            <a:r>
              <a:rPr lang="en" sz="3600" b="1">
                <a:solidFill>
                  <a:schemeClr val="dk1"/>
                </a:solidFill>
                <a:latin typeface="Helvetica Neue"/>
                <a:ea typeface="Helvetica Neue"/>
                <a:cs typeface="Helvetica Neue"/>
                <a:sym typeface="Helvetica Neue"/>
              </a:rPr>
              <a:t>Then, d</a:t>
            </a:r>
            <a:r>
              <a:rPr lang="en" sz="3600" b="1" i="0" u="none" strike="noStrike" cap="none">
                <a:solidFill>
                  <a:schemeClr val="dk1"/>
                </a:solidFill>
                <a:latin typeface="Helvetica Neue"/>
                <a:ea typeface="Helvetica Neue"/>
                <a:cs typeface="Helvetica Neue"/>
                <a:sym typeface="Helvetica Neue"/>
              </a:rPr>
              <a:t>evelop your questions.</a:t>
            </a:r>
          </a:p>
        </p:txBody>
      </p:sp>
      <p:sp>
        <p:nvSpPr>
          <p:cNvPr id="125" name="Shape 125"/>
          <p:cNvSpPr txBox="1">
            <a:spLocks noGrp="1"/>
          </p:cNvSpPr>
          <p:nvPr>
            <p:ph type="body" idx="1"/>
          </p:nvPr>
        </p:nvSpPr>
        <p:spPr>
          <a:xfrm>
            <a:off x="457200" y="1600200"/>
            <a:ext cx="8229600" cy="4967700"/>
          </a:xfrm>
          <a:prstGeom prst="rect">
            <a:avLst/>
          </a:prstGeom>
          <a:noFill/>
          <a:ln>
            <a:noFill/>
          </a:ln>
        </p:spPr>
        <p:txBody>
          <a:bodyPr lIns="91425" tIns="91425" rIns="91425" bIns="91425" anchor="t" anchorCtr="0">
            <a:noAutofit/>
          </a:bodyPr>
          <a:lstStyle/>
          <a:p>
            <a:pPr marL="342900" marR="0" lvl="0" indent="-152400" algn="l" rtl="0">
              <a:lnSpc>
                <a:spcPct val="100000"/>
              </a:lnSpc>
              <a:spcBef>
                <a:spcPts val="0"/>
              </a:spcBef>
              <a:spcAft>
                <a:spcPts val="0"/>
              </a:spcAft>
              <a:buClr>
                <a:schemeClr val="dk1"/>
              </a:buClr>
              <a:buSzPct val="25000"/>
              <a:buFont typeface="Helvetica Neue"/>
              <a:buNone/>
            </a:pPr>
            <a:r>
              <a:rPr lang="en" sz="3600" b="0" i="0" u="none" strike="noStrike" cap="none">
                <a:solidFill>
                  <a:schemeClr val="dk1"/>
                </a:solidFill>
                <a:latin typeface="Helvetica Neue"/>
                <a:ea typeface="Helvetica Neue"/>
                <a:cs typeface="Helvetica Neue"/>
                <a:sym typeface="Helvetica Neue"/>
              </a:rPr>
              <a:t>Write open-ended questions to avoid a simple yes or no, or one- or two-word response.</a:t>
            </a:r>
          </a:p>
          <a:p>
            <a:pPr marL="342900" marR="0" lvl="0" indent="-152400" algn="l" rtl="0">
              <a:lnSpc>
                <a:spcPct val="100000"/>
              </a:lnSpc>
              <a:spcBef>
                <a:spcPts val="600"/>
              </a:spcBef>
              <a:spcAft>
                <a:spcPts val="0"/>
              </a:spcAft>
              <a:buClr>
                <a:schemeClr val="dk1"/>
              </a:buClr>
              <a:buSzPct val="25000"/>
              <a:buFont typeface="Arial"/>
              <a:buNone/>
            </a:pPr>
            <a:endParaRPr sz="3600" b="0" i="0" u="none" strike="noStrike" cap="none">
              <a:solidFill>
                <a:schemeClr val="dk1"/>
              </a:solidFill>
              <a:latin typeface="Helvetica Neue"/>
              <a:ea typeface="Helvetica Neue"/>
              <a:cs typeface="Helvetica Neue"/>
              <a:sym typeface="Helvetica Neue"/>
            </a:endParaRPr>
          </a:p>
          <a:p>
            <a:pPr marL="342900" marR="0" lvl="0" indent="-152400" algn="l" rtl="0">
              <a:lnSpc>
                <a:spcPct val="100000"/>
              </a:lnSpc>
              <a:spcBef>
                <a:spcPts val="600"/>
              </a:spcBef>
              <a:spcAft>
                <a:spcPts val="0"/>
              </a:spcAft>
              <a:buClr>
                <a:schemeClr val="dk1"/>
              </a:buClr>
              <a:buSzPct val="25000"/>
              <a:buFont typeface="Helvetica Neue"/>
              <a:buNone/>
            </a:pPr>
            <a:r>
              <a:rPr lang="en" sz="3600" b="0" i="0" u="none" strike="noStrike" cap="none">
                <a:solidFill>
                  <a:schemeClr val="dk1"/>
                </a:solidFill>
                <a:latin typeface="Helvetica Neue"/>
                <a:ea typeface="Helvetica Neue"/>
                <a:cs typeface="Helvetica Neue"/>
                <a:sym typeface="Helvetica Neue"/>
              </a:rPr>
              <a:t>Ask questions that will make your source answer with an in-depth response. </a:t>
            </a:r>
          </a:p>
        </p:txBody>
      </p:sp>
    </p:spTree>
  </p:cSld>
  <p:clrMapOvr>
    <a:masterClrMapping/>
  </p:clrMapOvr>
  <p:transition spd="slow">
    <p:cut/>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29"/>
        <p:cNvGrpSpPr/>
        <p:nvPr/>
      </p:nvGrpSpPr>
      <p:grpSpPr>
        <a:xfrm>
          <a:off x="0" y="0"/>
          <a:ext cx="0" cy="0"/>
          <a:chOff x="0" y="0"/>
          <a:chExt cx="0" cy="0"/>
        </a:xfrm>
      </p:grpSpPr>
      <p:sp>
        <p:nvSpPr>
          <p:cNvPr id="130" name="Shape 130"/>
          <p:cNvSpPr txBox="1">
            <a:spLocks noGrp="1"/>
          </p:cNvSpPr>
          <p:nvPr>
            <p:ph type="title"/>
          </p:nvPr>
        </p:nvSpPr>
        <p:spPr>
          <a:xfrm>
            <a:off x="457200" y="274637"/>
            <a:ext cx="8229600" cy="1143000"/>
          </a:xfrm>
          <a:prstGeom prst="rect">
            <a:avLst/>
          </a:prstGeom>
          <a:noFill/>
          <a:ln>
            <a:noFill/>
          </a:ln>
        </p:spPr>
        <p:txBody>
          <a:bodyPr lIns="91425" tIns="91425" rIns="91425" bIns="91425" anchor="b" anchorCtr="0">
            <a:noAutofit/>
          </a:bodyPr>
          <a:lstStyle/>
          <a:p>
            <a:pPr marL="0" marR="0" lvl="0" indent="0" algn="l" rtl="0">
              <a:lnSpc>
                <a:spcPct val="100000"/>
              </a:lnSpc>
              <a:spcBef>
                <a:spcPts val="0"/>
              </a:spcBef>
              <a:spcAft>
                <a:spcPts val="0"/>
              </a:spcAft>
              <a:buClr>
                <a:schemeClr val="dk1"/>
              </a:buClr>
              <a:buSzPct val="25000"/>
              <a:buFont typeface="Helvetica Neue"/>
              <a:buNone/>
            </a:pPr>
            <a:r>
              <a:rPr lang="en" sz="3600" b="1" i="0" u="none" strike="noStrike" cap="none">
                <a:solidFill>
                  <a:schemeClr val="dk1"/>
                </a:solidFill>
                <a:latin typeface="Helvetica Neue"/>
                <a:ea typeface="Helvetica Neue"/>
                <a:cs typeface="Helvetica Neue"/>
                <a:sym typeface="Helvetica Neue"/>
              </a:rPr>
              <a:t>Develop your questions</a:t>
            </a:r>
          </a:p>
        </p:txBody>
      </p:sp>
      <p:sp>
        <p:nvSpPr>
          <p:cNvPr id="131" name="Shape 131"/>
          <p:cNvSpPr txBox="1">
            <a:spLocks noGrp="1"/>
          </p:cNvSpPr>
          <p:nvPr>
            <p:ph type="body" idx="1"/>
          </p:nvPr>
        </p:nvSpPr>
        <p:spPr>
          <a:xfrm>
            <a:off x="457200" y="1600200"/>
            <a:ext cx="8229600" cy="4967700"/>
          </a:xfrm>
          <a:prstGeom prst="rect">
            <a:avLst/>
          </a:prstGeom>
          <a:noFill/>
          <a:ln>
            <a:noFill/>
          </a:ln>
        </p:spPr>
        <p:txBody>
          <a:bodyPr lIns="91425" tIns="91425" rIns="91425" bIns="91425" anchor="t" anchorCtr="0">
            <a:noAutofit/>
          </a:bodyPr>
          <a:lstStyle/>
          <a:p>
            <a:pPr marL="342900" marR="0" lvl="0" indent="-152400" algn="l" rtl="0">
              <a:lnSpc>
                <a:spcPct val="100000"/>
              </a:lnSpc>
              <a:spcBef>
                <a:spcPts val="0"/>
              </a:spcBef>
              <a:spcAft>
                <a:spcPts val="0"/>
              </a:spcAft>
              <a:buClr>
                <a:schemeClr val="dk1"/>
              </a:buClr>
              <a:buSzPct val="25000"/>
              <a:buFont typeface="Helvetica Neue"/>
              <a:buNone/>
            </a:pPr>
            <a:r>
              <a:rPr lang="en" sz="3000" b="0" i="0" u="none" strike="noStrike" cap="none">
                <a:solidFill>
                  <a:schemeClr val="dk1"/>
                </a:solidFill>
                <a:latin typeface="Helvetica Neue"/>
                <a:ea typeface="Helvetica Neue"/>
                <a:cs typeface="Helvetica Neue"/>
                <a:sym typeface="Helvetica Neue"/>
              </a:rPr>
              <a:t>Plan ahead: Your first questions should create a comfortable, conversational tone. </a:t>
            </a:r>
          </a:p>
          <a:p>
            <a:pPr marL="342900" marR="0" lvl="0" indent="-152400" algn="l" rtl="0">
              <a:lnSpc>
                <a:spcPct val="100000"/>
              </a:lnSpc>
              <a:spcBef>
                <a:spcPts val="600"/>
              </a:spcBef>
              <a:spcAft>
                <a:spcPts val="0"/>
              </a:spcAft>
              <a:buClr>
                <a:schemeClr val="dk1"/>
              </a:buClr>
              <a:buSzPct val="25000"/>
              <a:buFont typeface="Arial"/>
              <a:buNone/>
            </a:pPr>
            <a:endParaRPr sz="3000" b="0" i="0" u="none" strike="noStrike" cap="none">
              <a:solidFill>
                <a:schemeClr val="dk1"/>
              </a:solidFill>
              <a:latin typeface="Helvetica Neue"/>
              <a:ea typeface="Helvetica Neue"/>
              <a:cs typeface="Helvetica Neue"/>
              <a:sym typeface="Helvetica Neue"/>
            </a:endParaRPr>
          </a:p>
          <a:p>
            <a:pPr marL="190500" marR="0" lvl="0" indent="0" algn="l" rtl="0">
              <a:lnSpc>
                <a:spcPct val="100000"/>
              </a:lnSpc>
              <a:spcBef>
                <a:spcPts val="600"/>
              </a:spcBef>
              <a:spcAft>
                <a:spcPts val="0"/>
              </a:spcAft>
              <a:buClr>
                <a:schemeClr val="dk1"/>
              </a:buClr>
              <a:buSzPct val="25000"/>
              <a:buFont typeface="Helvetica Neue"/>
              <a:buNone/>
            </a:pPr>
            <a:r>
              <a:rPr lang="en" sz="3000" b="0" i="0" u="none" strike="noStrike" cap="none">
                <a:solidFill>
                  <a:schemeClr val="dk1"/>
                </a:solidFill>
                <a:latin typeface="Helvetica Neue"/>
                <a:ea typeface="Helvetica Neue"/>
                <a:cs typeface="Helvetica Neue"/>
                <a:sym typeface="Helvetica Neue"/>
              </a:rPr>
              <a:t>Your first questions should prompt your sources to </a:t>
            </a:r>
            <a:r>
              <a:rPr lang="en" sz="3000">
                <a:solidFill>
                  <a:schemeClr val="dk1"/>
                </a:solidFill>
                <a:latin typeface="Helvetica Neue"/>
                <a:ea typeface="Helvetica Neue"/>
                <a:cs typeface="Helvetica Neue"/>
                <a:sym typeface="Helvetica Neue"/>
              </a:rPr>
              <a:t>open up and invite them:</a:t>
            </a:r>
            <a:r>
              <a:rPr lang="en" sz="3000" b="0" i="0" u="none" strike="noStrike" cap="none">
                <a:solidFill>
                  <a:schemeClr val="dk1"/>
                </a:solidFill>
                <a:latin typeface="Helvetica Neue"/>
                <a:ea typeface="Helvetica Neue"/>
                <a:cs typeface="Helvetica Neue"/>
                <a:sym typeface="Helvetica Neue"/>
              </a:rPr>
              <a:t> </a:t>
            </a:r>
          </a:p>
          <a:p>
            <a:pPr marL="647700" marR="0" lvl="0" indent="-419100" algn="l" rtl="0">
              <a:lnSpc>
                <a:spcPct val="100000"/>
              </a:lnSpc>
              <a:spcBef>
                <a:spcPts val="600"/>
              </a:spcBef>
              <a:spcAft>
                <a:spcPts val="0"/>
              </a:spcAft>
              <a:buClr>
                <a:srgbClr val="000000"/>
              </a:buClr>
              <a:buSzPct val="100000"/>
              <a:buFont typeface="Arial"/>
              <a:buChar char="•"/>
            </a:pPr>
            <a:r>
              <a:rPr lang="en" sz="3000">
                <a:latin typeface="Helvetica Neue"/>
                <a:ea typeface="Helvetica Neue"/>
                <a:cs typeface="Helvetica Neue"/>
                <a:sym typeface="Helvetica Neue"/>
              </a:rPr>
              <a:t>to </a:t>
            </a:r>
            <a:r>
              <a:rPr lang="en" sz="3000" b="0" i="0" u="none" strike="noStrike" cap="none">
                <a:solidFill>
                  <a:srgbClr val="000000"/>
                </a:solidFill>
                <a:latin typeface="Helvetica Neue"/>
                <a:ea typeface="Helvetica Neue"/>
                <a:cs typeface="Helvetica Neue"/>
                <a:sym typeface="Helvetica Neue"/>
              </a:rPr>
              <a:t>speak anecdotally</a:t>
            </a:r>
          </a:p>
          <a:p>
            <a:pPr marL="647700" marR="0" lvl="0" indent="-419100" algn="l" rtl="0">
              <a:lnSpc>
                <a:spcPct val="100000"/>
              </a:lnSpc>
              <a:spcBef>
                <a:spcPts val="600"/>
              </a:spcBef>
              <a:spcAft>
                <a:spcPts val="0"/>
              </a:spcAft>
              <a:buClr>
                <a:srgbClr val="000000"/>
              </a:buClr>
              <a:buSzPct val="100000"/>
              <a:buFont typeface="Arial"/>
              <a:buChar char="•"/>
            </a:pPr>
            <a:r>
              <a:rPr lang="en" sz="3000">
                <a:latin typeface="Helvetica Neue"/>
                <a:ea typeface="Helvetica Neue"/>
                <a:cs typeface="Helvetica Neue"/>
                <a:sym typeface="Helvetica Neue"/>
              </a:rPr>
              <a:t>to </a:t>
            </a:r>
            <a:r>
              <a:rPr lang="en" sz="3000" b="0" i="0" u="none" strike="noStrike" cap="none">
                <a:solidFill>
                  <a:srgbClr val="000000"/>
                </a:solidFill>
                <a:latin typeface="Helvetica Neue"/>
                <a:ea typeface="Helvetica Neue"/>
                <a:cs typeface="Helvetica Neue"/>
                <a:sym typeface="Helvetica Neue"/>
              </a:rPr>
              <a:t>share information about themselves</a:t>
            </a:r>
          </a:p>
          <a:p>
            <a:pPr marL="647700" marR="0" lvl="0" indent="-419100" algn="l" rtl="0">
              <a:lnSpc>
                <a:spcPct val="100000"/>
              </a:lnSpc>
              <a:spcBef>
                <a:spcPts val="600"/>
              </a:spcBef>
              <a:spcAft>
                <a:spcPts val="0"/>
              </a:spcAft>
              <a:buClr>
                <a:srgbClr val="000000"/>
              </a:buClr>
              <a:buSzPct val="100000"/>
              <a:buFont typeface="Arial"/>
              <a:buChar char="•"/>
            </a:pPr>
            <a:r>
              <a:rPr lang="en" sz="3000">
                <a:latin typeface="Helvetica Neue"/>
                <a:ea typeface="Helvetica Neue"/>
                <a:cs typeface="Helvetica Neue"/>
                <a:sym typeface="Helvetica Neue"/>
              </a:rPr>
              <a:t>to </a:t>
            </a:r>
            <a:r>
              <a:rPr lang="en" sz="3000" b="0" i="0" u="none" strike="noStrike" cap="none">
                <a:solidFill>
                  <a:srgbClr val="000000"/>
                </a:solidFill>
                <a:latin typeface="Helvetica Neue"/>
                <a:ea typeface="Helvetica Neue"/>
                <a:cs typeface="Helvetica Neue"/>
                <a:sym typeface="Helvetica Neue"/>
              </a:rPr>
              <a:t>tell you what they know about the focus of your story.</a:t>
            </a:r>
          </a:p>
          <a:p>
            <a:pPr marL="342900" marR="0" lvl="0" indent="-152400" algn="l" rtl="0">
              <a:lnSpc>
                <a:spcPct val="100000"/>
              </a:lnSpc>
              <a:spcBef>
                <a:spcPts val="600"/>
              </a:spcBef>
              <a:spcAft>
                <a:spcPts val="0"/>
              </a:spcAft>
              <a:buClr>
                <a:schemeClr val="dk1"/>
              </a:buClr>
              <a:buSzPct val="25000"/>
              <a:buFont typeface="Arial"/>
              <a:buNone/>
            </a:pPr>
            <a:endParaRPr sz="3000" b="0" i="0" u="none" strike="noStrike" cap="none">
              <a:solidFill>
                <a:schemeClr val="dk1"/>
              </a:solidFill>
              <a:latin typeface="Helvetica Neue"/>
              <a:ea typeface="Helvetica Neue"/>
              <a:cs typeface="Helvetica Neue"/>
              <a:sym typeface="Helvetica Neue"/>
            </a:endParaRPr>
          </a:p>
          <a:p>
            <a:pPr marL="342900" marR="0" lvl="0" indent="-152400" algn="l" rtl="0">
              <a:lnSpc>
                <a:spcPct val="100000"/>
              </a:lnSpc>
              <a:spcBef>
                <a:spcPts val="600"/>
              </a:spcBef>
              <a:spcAft>
                <a:spcPts val="0"/>
              </a:spcAft>
              <a:buClr>
                <a:schemeClr val="dk1"/>
              </a:buClr>
              <a:buSzPct val="25000"/>
              <a:buFont typeface="Arial"/>
              <a:buNone/>
            </a:pPr>
            <a:endParaRPr sz="3000" b="0" i="0" u="none" strike="noStrike" cap="none">
              <a:solidFill>
                <a:schemeClr val="dk1"/>
              </a:solidFill>
              <a:latin typeface="Helvetica Neue"/>
              <a:ea typeface="Helvetica Neue"/>
              <a:cs typeface="Helvetica Neue"/>
              <a:sym typeface="Helvetica Neue"/>
            </a:endParaRP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32"/>
        <p:cNvGrpSpPr/>
        <p:nvPr/>
      </p:nvGrpSpPr>
      <p:grpSpPr>
        <a:xfrm>
          <a:off x="0" y="0"/>
          <a:ext cx="0" cy="0"/>
          <a:chOff x="0" y="0"/>
          <a:chExt cx="0" cy="0"/>
        </a:xfrm>
      </p:grpSpPr>
      <p:sp>
        <p:nvSpPr>
          <p:cNvPr id="33" name="Shape 33"/>
          <p:cNvSpPr txBox="1">
            <a:spLocks noGrp="1"/>
          </p:cNvSpPr>
          <p:nvPr>
            <p:ph type="title"/>
          </p:nvPr>
        </p:nvSpPr>
        <p:spPr>
          <a:xfrm>
            <a:off x="457200" y="274637"/>
            <a:ext cx="8229600" cy="1143000"/>
          </a:xfrm>
          <a:prstGeom prst="rect">
            <a:avLst/>
          </a:prstGeom>
          <a:noFill/>
          <a:ln>
            <a:noFill/>
          </a:ln>
        </p:spPr>
        <p:txBody>
          <a:bodyPr lIns="91425" tIns="91425" rIns="91425" bIns="91425" anchor="b" anchorCtr="0">
            <a:noAutofit/>
          </a:bodyPr>
          <a:lstStyle/>
          <a:p>
            <a:pPr marL="0" marR="0" lvl="0" indent="0" algn="l" rtl="0">
              <a:lnSpc>
                <a:spcPct val="100000"/>
              </a:lnSpc>
              <a:spcBef>
                <a:spcPts val="0"/>
              </a:spcBef>
              <a:spcAft>
                <a:spcPts val="0"/>
              </a:spcAft>
              <a:buClr>
                <a:schemeClr val="dk1"/>
              </a:buClr>
              <a:buSzPct val="25000"/>
              <a:buFont typeface="Helvetica Neue"/>
              <a:buNone/>
            </a:pPr>
            <a:r>
              <a:rPr lang="en" sz="4000" b="1" i="0" u="none" strike="noStrike" cap="none">
                <a:solidFill>
                  <a:schemeClr val="dk1"/>
                </a:solidFill>
                <a:latin typeface="Helvetica Neue"/>
                <a:ea typeface="Helvetica Neue"/>
                <a:cs typeface="Helvetica Neue"/>
                <a:sym typeface="Helvetica Neue"/>
              </a:rPr>
              <a:t>What makes a great interview?</a:t>
            </a:r>
          </a:p>
        </p:txBody>
      </p:sp>
      <p:sp>
        <p:nvSpPr>
          <p:cNvPr id="34" name="Shape 34"/>
          <p:cNvSpPr txBox="1">
            <a:spLocks noGrp="1"/>
          </p:cNvSpPr>
          <p:nvPr>
            <p:ph type="body" idx="1"/>
          </p:nvPr>
        </p:nvSpPr>
        <p:spPr>
          <a:xfrm>
            <a:off x="228600" y="1600200"/>
            <a:ext cx="8458200" cy="4967700"/>
          </a:xfrm>
          <a:prstGeom prst="rect">
            <a:avLst/>
          </a:prstGeom>
          <a:noFill/>
          <a:ln>
            <a:noFill/>
          </a:ln>
        </p:spPr>
        <p:txBody>
          <a:bodyPr lIns="91425" tIns="91425" rIns="91425" bIns="91425" anchor="t" anchorCtr="0">
            <a:noAutofit/>
          </a:bodyPr>
          <a:lstStyle/>
          <a:p>
            <a:pPr marL="342900" marR="0" lvl="0" indent="-152400" algn="just" rtl="0">
              <a:lnSpc>
                <a:spcPct val="100000"/>
              </a:lnSpc>
              <a:spcBef>
                <a:spcPts val="0"/>
              </a:spcBef>
              <a:spcAft>
                <a:spcPts val="0"/>
              </a:spcAft>
              <a:buClr>
                <a:schemeClr val="dk1"/>
              </a:buClr>
              <a:buSzPct val="25000"/>
              <a:buFont typeface="Arial"/>
              <a:buNone/>
            </a:pPr>
            <a:r>
              <a:rPr lang="en" sz="2400" b="0" i="0" u="none" strike="noStrike" cap="none">
                <a:solidFill>
                  <a:schemeClr val="dk1"/>
                </a:solidFill>
                <a:latin typeface="Helvetica Neue"/>
                <a:ea typeface="Helvetica Neue"/>
                <a:cs typeface="Helvetica Neue"/>
                <a:sym typeface="Helvetica Neue"/>
              </a:rPr>
              <a:t> Award</a:t>
            </a:r>
            <a:r>
              <a:rPr lang="en" sz="2400">
                <a:solidFill>
                  <a:schemeClr val="dk1"/>
                </a:solidFill>
                <a:latin typeface="Helvetica Neue"/>
                <a:ea typeface="Helvetica Neue"/>
                <a:cs typeface="Helvetica Neue"/>
                <a:sym typeface="Helvetica Neue"/>
              </a:rPr>
              <a:t>-winning j</a:t>
            </a:r>
            <a:r>
              <a:rPr lang="en" sz="2400" b="0" i="0" u="none" strike="noStrike" cap="none">
                <a:solidFill>
                  <a:schemeClr val="dk1"/>
                </a:solidFill>
                <a:latin typeface="Helvetica Neue"/>
                <a:ea typeface="Helvetica Neue"/>
                <a:cs typeface="Helvetica Neue"/>
                <a:sym typeface="Helvetica Neue"/>
              </a:rPr>
              <a:t>ournalist Ben Montgomery is author of the narrative non-fiction book </a:t>
            </a:r>
            <a:r>
              <a:rPr lang="en" sz="2400" b="0" i="1" u="none" strike="noStrike" cap="none">
                <a:solidFill>
                  <a:schemeClr val="dk1"/>
                </a:solidFill>
                <a:latin typeface="Helvetica Neue"/>
                <a:ea typeface="Helvetica Neue"/>
                <a:cs typeface="Helvetica Neue"/>
                <a:sym typeface="Helvetica Neue"/>
              </a:rPr>
              <a:t>Grandma Gatewood’s Walk</a:t>
            </a:r>
            <a:r>
              <a:rPr lang="en" sz="2400" b="0" i="0" u="none" strike="noStrike" cap="none">
                <a:solidFill>
                  <a:schemeClr val="dk1"/>
                </a:solidFill>
                <a:latin typeface="Helvetica Neue"/>
                <a:ea typeface="Helvetica Neue"/>
                <a:cs typeface="Helvetica Neue"/>
                <a:sym typeface="Helvetica Neue"/>
              </a:rPr>
              <a:t>, and a finalist for the Pulitzer Prize for a series </a:t>
            </a:r>
            <a:r>
              <a:rPr lang="en" sz="2400" b="0" i="0" u="none" strike="noStrike" cap="none">
                <a:solidFill>
                  <a:srgbClr val="000000"/>
                </a:solidFill>
                <a:latin typeface="Arial"/>
                <a:ea typeface="Arial"/>
                <a:cs typeface="Arial"/>
                <a:sym typeface="Arial"/>
              </a:rPr>
              <a:t>about abuse in a Florida reform school published in the </a:t>
            </a:r>
            <a:r>
              <a:rPr lang="en" sz="2400" b="0" i="1" u="none" strike="noStrike" cap="none">
                <a:solidFill>
                  <a:srgbClr val="000000"/>
                </a:solidFill>
                <a:latin typeface="Arial"/>
                <a:ea typeface="Arial"/>
                <a:cs typeface="Arial"/>
                <a:sym typeface="Arial"/>
              </a:rPr>
              <a:t>Tampa Bay Times</a:t>
            </a:r>
            <a:r>
              <a:rPr lang="en" sz="2400" b="0" i="0" u="none" strike="noStrike" cap="none">
                <a:solidFill>
                  <a:srgbClr val="000000"/>
                </a:solidFill>
                <a:latin typeface="Arial"/>
                <a:ea typeface="Arial"/>
                <a:cs typeface="Arial"/>
                <a:sym typeface="Arial"/>
              </a:rPr>
              <a:t>. </a:t>
            </a:r>
          </a:p>
          <a:p>
            <a:pPr marL="342900" marR="0" lvl="0" indent="-152400" algn="just" rtl="0">
              <a:lnSpc>
                <a:spcPct val="100000"/>
              </a:lnSpc>
              <a:spcBef>
                <a:spcPts val="0"/>
              </a:spcBef>
              <a:spcAft>
                <a:spcPts val="0"/>
              </a:spcAft>
              <a:buClr>
                <a:schemeClr val="dk1"/>
              </a:buClr>
              <a:buSzPct val="25000"/>
              <a:buFont typeface="Arial"/>
              <a:buNone/>
            </a:pPr>
            <a:endParaRPr sz="2400" b="0" i="0" u="none" strike="noStrike" cap="none">
              <a:solidFill>
                <a:schemeClr val="dk1"/>
              </a:solidFill>
              <a:latin typeface="Helvetica Neue"/>
              <a:ea typeface="Helvetica Neue"/>
              <a:cs typeface="Helvetica Neue"/>
              <a:sym typeface="Helvetica Neue"/>
            </a:endParaRPr>
          </a:p>
          <a:p>
            <a:pPr marL="342900" marR="0" lvl="0" indent="-152400" algn="just" rtl="0">
              <a:lnSpc>
                <a:spcPct val="100000"/>
              </a:lnSpc>
              <a:spcBef>
                <a:spcPts val="0"/>
              </a:spcBef>
              <a:spcAft>
                <a:spcPts val="0"/>
              </a:spcAft>
              <a:buClr>
                <a:schemeClr val="dk1"/>
              </a:buClr>
              <a:buSzPct val="25000"/>
              <a:buFont typeface="Arial"/>
              <a:buNone/>
            </a:pPr>
            <a:r>
              <a:rPr lang="en" sz="2400" b="0" i="0" u="none" strike="noStrike" cap="none">
                <a:solidFill>
                  <a:schemeClr val="dk1"/>
                </a:solidFill>
                <a:latin typeface="Helvetica Neue"/>
                <a:ea typeface="Helvetica Neue"/>
                <a:cs typeface="Helvetica Neue"/>
                <a:sym typeface="Helvetica Neue"/>
              </a:rPr>
              <a:t> </a:t>
            </a:r>
            <a:r>
              <a:rPr lang="en" sz="3200" b="0" i="0" u="none" strike="noStrike" cap="none">
                <a:solidFill>
                  <a:schemeClr val="dk1"/>
                </a:solidFill>
                <a:latin typeface="Helvetica Neue"/>
                <a:ea typeface="Helvetica Neue"/>
                <a:cs typeface="Helvetica Neue"/>
                <a:sym typeface="Helvetica Neue"/>
              </a:rPr>
              <a:t>Hear him talk about what he thinks makes someone great at interviewing.</a:t>
            </a:r>
          </a:p>
          <a:p>
            <a:pPr marL="342900" marR="0" lvl="0" indent="-152400" algn="just" rtl="0">
              <a:lnSpc>
                <a:spcPct val="100000"/>
              </a:lnSpc>
              <a:spcBef>
                <a:spcPts val="0"/>
              </a:spcBef>
              <a:spcAft>
                <a:spcPts val="0"/>
              </a:spcAft>
              <a:buClr>
                <a:schemeClr val="dk1"/>
              </a:buClr>
              <a:buSzPct val="25000"/>
              <a:buFont typeface="Arial"/>
              <a:buNone/>
            </a:pPr>
            <a:endParaRPr sz="3200">
              <a:solidFill>
                <a:schemeClr val="dk1"/>
              </a:solidFill>
              <a:latin typeface="Helvetica Neue"/>
              <a:ea typeface="Helvetica Neue"/>
              <a:cs typeface="Helvetica Neue"/>
              <a:sym typeface="Helvetica Neue"/>
            </a:endParaRPr>
          </a:p>
        </p:txBody>
      </p:sp>
    </p:spTree>
  </p:cSld>
  <p:clrMapOvr>
    <a:masterClrMapping/>
  </p:clrMapOvr>
  <p:transition spd="slow">
    <p:cut/>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35"/>
        <p:cNvGrpSpPr/>
        <p:nvPr/>
      </p:nvGrpSpPr>
      <p:grpSpPr>
        <a:xfrm>
          <a:off x="0" y="0"/>
          <a:ext cx="0" cy="0"/>
          <a:chOff x="0" y="0"/>
          <a:chExt cx="0" cy="0"/>
        </a:xfrm>
      </p:grpSpPr>
      <p:sp>
        <p:nvSpPr>
          <p:cNvPr id="136" name="Shape 136"/>
          <p:cNvSpPr txBox="1">
            <a:spLocks noGrp="1"/>
          </p:cNvSpPr>
          <p:nvPr>
            <p:ph type="title"/>
          </p:nvPr>
        </p:nvSpPr>
        <p:spPr>
          <a:xfrm>
            <a:off x="457200" y="274637"/>
            <a:ext cx="8229600" cy="868363"/>
          </a:xfrm>
          <a:prstGeom prst="rect">
            <a:avLst/>
          </a:prstGeom>
          <a:noFill/>
          <a:ln>
            <a:noFill/>
          </a:ln>
        </p:spPr>
        <p:txBody>
          <a:bodyPr lIns="91425" tIns="91425" rIns="91425" bIns="91425" anchor="b" anchorCtr="0">
            <a:noAutofit/>
          </a:bodyPr>
          <a:lstStyle/>
          <a:p>
            <a:pPr marL="0" marR="0" lvl="0" indent="0" algn="l" rtl="0">
              <a:lnSpc>
                <a:spcPct val="100000"/>
              </a:lnSpc>
              <a:spcBef>
                <a:spcPts val="0"/>
              </a:spcBef>
              <a:spcAft>
                <a:spcPts val="0"/>
              </a:spcAft>
              <a:buClr>
                <a:schemeClr val="dk1"/>
              </a:buClr>
              <a:buSzPct val="25000"/>
              <a:buFont typeface="Helvetica Neue"/>
              <a:buNone/>
            </a:pPr>
            <a:r>
              <a:rPr lang="en" sz="3600" b="1" i="0" u="none" strike="noStrike" cap="none">
                <a:solidFill>
                  <a:schemeClr val="dk1"/>
                </a:solidFill>
                <a:latin typeface="Helvetica Neue"/>
                <a:ea typeface="Helvetica Neue"/>
                <a:cs typeface="Helvetica Neue"/>
                <a:sym typeface="Helvetica Neue"/>
              </a:rPr>
              <a:t>Develop your questions</a:t>
            </a:r>
          </a:p>
        </p:txBody>
      </p:sp>
      <p:sp>
        <p:nvSpPr>
          <p:cNvPr id="137" name="Shape 137"/>
          <p:cNvSpPr txBox="1">
            <a:spLocks noGrp="1"/>
          </p:cNvSpPr>
          <p:nvPr>
            <p:ph type="body" idx="1"/>
          </p:nvPr>
        </p:nvSpPr>
        <p:spPr>
          <a:xfrm>
            <a:off x="457200" y="1143000"/>
            <a:ext cx="8229600" cy="5424900"/>
          </a:xfrm>
          <a:prstGeom prst="rect">
            <a:avLst/>
          </a:prstGeom>
          <a:noFill/>
          <a:ln>
            <a:noFill/>
          </a:ln>
        </p:spPr>
        <p:txBody>
          <a:bodyPr lIns="91425" tIns="91425" rIns="91425" bIns="91425" anchor="t" anchorCtr="0">
            <a:noAutofit/>
          </a:bodyPr>
          <a:lstStyle/>
          <a:p>
            <a:pPr marL="342900" marR="0" lvl="0" indent="-152400" algn="l" rtl="0">
              <a:lnSpc>
                <a:spcPct val="100000"/>
              </a:lnSpc>
              <a:spcBef>
                <a:spcPts val="0"/>
              </a:spcBef>
              <a:spcAft>
                <a:spcPts val="0"/>
              </a:spcAft>
              <a:buClr>
                <a:schemeClr val="dk1"/>
              </a:buClr>
              <a:buSzPct val="25000"/>
              <a:buFont typeface="Helvetica Neue"/>
              <a:buNone/>
            </a:pPr>
            <a:r>
              <a:rPr lang="en" sz="3000" b="0" i="0" u="none" strike="noStrike" cap="none">
                <a:solidFill>
                  <a:schemeClr val="dk1"/>
                </a:solidFill>
                <a:latin typeface="Helvetica Neue"/>
                <a:ea typeface="Helvetica Neue"/>
                <a:cs typeface="Helvetica Neue"/>
                <a:sym typeface="Helvetica Neue"/>
              </a:rPr>
              <a:t>Write a LOT of questions. Create a long list</a:t>
            </a:r>
            <a:r>
              <a:rPr lang="en" sz="3000">
                <a:solidFill>
                  <a:schemeClr val="dk1"/>
                </a:solidFill>
                <a:latin typeface="Helvetica Neue"/>
                <a:ea typeface="Helvetica Neue"/>
                <a:cs typeface="Helvetica Neue"/>
                <a:sym typeface="Helvetica Neue"/>
              </a:rPr>
              <a:t>;</a:t>
            </a:r>
            <a:r>
              <a:rPr lang="en" sz="3000" b="0" i="0" u="none" strike="noStrike" cap="none">
                <a:solidFill>
                  <a:schemeClr val="dk1"/>
                </a:solidFill>
                <a:latin typeface="Helvetica Neue"/>
                <a:ea typeface="Helvetica Neue"/>
                <a:cs typeface="Helvetica Neue"/>
                <a:sym typeface="Helvetica Neue"/>
              </a:rPr>
              <a:t> prepar</a:t>
            </a:r>
            <a:r>
              <a:rPr lang="en" sz="3000">
                <a:solidFill>
                  <a:schemeClr val="dk1"/>
                </a:solidFill>
                <a:latin typeface="Helvetica Neue"/>
                <a:ea typeface="Helvetica Neue"/>
                <a:cs typeface="Helvetica Neue"/>
                <a:sym typeface="Helvetica Neue"/>
              </a:rPr>
              <a:t>e</a:t>
            </a:r>
            <a:r>
              <a:rPr lang="en" sz="3000" b="0" i="0" u="none" strike="noStrike" cap="none">
                <a:solidFill>
                  <a:schemeClr val="dk1"/>
                </a:solidFill>
                <a:latin typeface="Helvetica Neue"/>
                <a:ea typeface="Helvetica Neue"/>
                <a:cs typeface="Helvetica Neue"/>
                <a:sym typeface="Helvetica Neue"/>
              </a:rPr>
              <a:t> questions on everything you can think of that comes up in your research.</a:t>
            </a:r>
          </a:p>
          <a:p>
            <a:pPr marL="342900" marR="0" lvl="0" indent="-152400" algn="ctr" rtl="0">
              <a:lnSpc>
                <a:spcPct val="100000"/>
              </a:lnSpc>
              <a:spcBef>
                <a:spcPts val="600"/>
              </a:spcBef>
              <a:spcAft>
                <a:spcPts val="0"/>
              </a:spcAft>
              <a:buClr>
                <a:schemeClr val="dk1"/>
              </a:buClr>
              <a:buSzPct val="25000"/>
              <a:buFont typeface="Helvetica Neue"/>
              <a:buNone/>
            </a:pPr>
            <a:r>
              <a:rPr lang="en" sz="3000" b="0" i="1" u="none" strike="noStrike" cap="none">
                <a:solidFill>
                  <a:schemeClr val="dk1"/>
                </a:solidFill>
                <a:latin typeface="Helvetica Neue"/>
                <a:ea typeface="Helvetica Neue"/>
                <a:cs typeface="Helvetica Neue"/>
                <a:sym typeface="Helvetica Neue"/>
              </a:rPr>
              <a:t>But do not expect to ask them all. </a:t>
            </a:r>
          </a:p>
          <a:p>
            <a:pPr marL="342900" marR="0" lvl="0" indent="-152400" algn="l" rtl="0">
              <a:lnSpc>
                <a:spcPct val="100000"/>
              </a:lnSpc>
              <a:spcBef>
                <a:spcPts val="600"/>
              </a:spcBef>
              <a:spcAft>
                <a:spcPts val="0"/>
              </a:spcAft>
              <a:buClr>
                <a:schemeClr val="dk1"/>
              </a:buClr>
              <a:buSzPct val="25000"/>
              <a:buFont typeface="Arial"/>
              <a:buNone/>
            </a:pPr>
            <a:endParaRPr sz="3000" b="0" i="0" u="none" strike="noStrike" cap="none">
              <a:solidFill>
                <a:schemeClr val="dk1"/>
              </a:solidFill>
              <a:latin typeface="Helvetica Neue"/>
              <a:ea typeface="Helvetica Neue"/>
              <a:cs typeface="Helvetica Neue"/>
              <a:sym typeface="Helvetica Neue"/>
            </a:endParaRPr>
          </a:p>
          <a:p>
            <a:pPr marL="342900" marR="0" lvl="0" indent="-152400" algn="ctr" rtl="0">
              <a:lnSpc>
                <a:spcPct val="100000"/>
              </a:lnSpc>
              <a:spcBef>
                <a:spcPts val="600"/>
              </a:spcBef>
              <a:spcAft>
                <a:spcPts val="0"/>
              </a:spcAft>
              <a:buClr>
                <a:schemeClr val="dk1"/>
              </a:buClr>
              <a:buSzPct val="25000"/>
              <a:buFont typeface="Helvetica Neue"/>
              <a:buNone/>
            </a:pPr>
            <a:r>
              <a:rPr lang="en" sz="6000" b="0" i="0" u="none" strike="noStrike" cap="none">
                <a:solidFill>
                  <a:schemeClr val="accent6"/>
                </a:solidFill>
                <a:latin typeface="Helvetica Neue"/>
                <a:ea typeface="Helvetica Neue"/>
                <a:cs typeface="Helvetica Neue"/>
                <a:sym typeface="Helvetica Neue"/>
              </a:rPr>
              <a:t>Listening is critical.</a:t>
            </a:r>
          </a:p>
          <a:p>
            <a:pPr marL="342900" marR="0" lvl="0" indent="-152400" algn="l" rtl="0">
              <a:lnSpc>
                <a:spcPct val="100000"/>
              </a:lnSpc>
              <a:spcBef>
                <a:spcPts val="600"/>
              </a:spcBef>
              <a:spcAft>
                <a:spcPts val="0"/>
              </a:spcAft>
              <a:buClr>
                <a:schemeClr val="dk1"/>
              </a:buClr>
              <a:buSzPct val="25000"/>
              <a:buFont typeface="Arial"/>
              <a:buNone/>
            </a:pPr>
            <a:endParaRPr sz="3000" b="0" i="0" u="none" strike="noStrike" cap="none">
              <a:solidFill>
                <a:schemeClr val="dk1"/>
              </a:solidFill>
              <a:latin typeface="Helvetica Neue"/>
              <a:ea typeface="Helvetica Neue"/>
              <a:cs typeface="Helvetica Neue"/>
              <a:sym typeface="Helvetica Neue"/>
            </a:endParaRPr>
          </a:p>
          <a:p>
            <a:pPr marL="342900" marR="0" lvl="0" indent="-152400" algn="l" rtl="0">
              <a:lnSpc>
                <a:spcPct val="100000"/>
              </a:lnSpc>
              <a:spcBef>
                <a:spcPts val="600"/>
              </a:spcBef>
              <a:spcAft>
                <a:spcPts val="0"/>
              </a:spcAft>
              <a:buClr>
                <a:schemeClr val="dk1"/>
              </a:buClr>
              <a:buSzPct val="25000"/>
              <a:buFont typeface="Helvetica Neue"/>
              <a:buNone/>
            </a:pPr>
            <a:r>
              <a:rPr lang="en" sz="3000" b="0" i="0" u="none" strike="noStrike" cap="none">
                <a:solidFill>
                  <a:schemeClr val="dk1"/>
                </a:solidFill>
                <a:latin typeface="Helvetica Neue"/>
                <a:ea typeface="Helvetica Neue"/>
                <a:cs typeface="Helvetica Neue"/>
                <a:sym typeface="Helvetica Neue"/>
              </a:rPr>
              <a:t>Be ready to ask an unprepared question when you get an unexpected response. </a:t>
            </a:r>
          </a:p>
          <a:p>
            <a:pPr marL="342900" marR="0" lvl="0" indent="-152400" algn="l" rtl="0">
              <a:lnSpc>
                <a:spcPct val="100000"/>
              </a:lnSpc>
              <a:spcBef>
                <a:spcPts val="600"/>
              </a:spcBef>
              <a:spcAft>
                <a:spcPts val="0"/>
              </a:spcAft>
              <a:buClr>
                <a:schemeClr val="dk1"/>
              </a:buClr>
              <a:buSzPct val="25000"/>
              <a:buFont typeface="Arial"/>
              <a:buNone/>
            </a:pPr>
            <a:endParaRPr sz="3000" b="0" i="0" u="none" strike="noStrike" cap="none">
              <a:solidFill>
                <a:schemeClr val="dk1"/>
              </a:solidFill>
              <a:latin typeface="Helvetica Neue"/>
              <a:ea typeface="Helvetica Neue"/>
              <a:cs typeface="Helvetica Neue"/>
              <a:sym typeface="Helvetica Neue"/>
            </a:endParaRPr>
          </a:p>
        </p:txBody>
      </p:sp>
    </p:spTree>
  </p:cSld>
  <p:clrMapOvr>
    <a:masterClrMapping/>
  </p:clrMapOvr>
  <p:transition spd="slow">
    <p:cut/>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141"/>
        <p:cNvGrpSpPr/>
        <p:nvPr/>
      </p:nvGrpSpPr>
      <p:grpSpPr>
        <a:xfrm>
          <a:off x="0" y="0"/>
          <a:ext cx="0" cy="0"/>
          <a:chOff x="0" y="0"/>
          <a:chExt cx="0" cy="0"/>
        </a:xfrm>
      </p:grpSpPr>
      <p:sp>
        <p:nvSpPr>
          <p:cNvPr id="142" name="Shape 142"/>
          <p:cNvSpPr txBox="1">
            <a:spLocks noGrp="1"/>
          </p:cNvSpPr>
          <p:nvPr>
            <p:ph type="body" idx="1"/>
          </p:nvPr>
        </p:nvSpPr>
        <p:spPr>
          <a:xfrm>
            <a:off x="457200" y="1600200"/>
            <a:ext cx="8229600" cy="4114800"/>
          </a:xfrm>
          <a:prstGeom prst="rect">
            <a:avLst/>
          </a:prstGeom>
          <a:noFill/>
          <a:ln>
            <a:noFill/>
          </a:ln>
        </p:spPr>
        <p:txBody>
          <a:bodyPr lIns="91425" tIns="91425" rIns="91425" bIns="91425" anchor="t" anchorCtr="0">
            <a:noAutofit/>
          </a:bodyPr>
          <a:lstStyle/>
          <a:p>
            <a:pPr marL="342900" marR="0" lvl="0" indent="-152400" algn="l" rtl="0">
              <a:lnSpc>
                <a:spcPct val="100000"/>
              </a:lnSpc>
              <a:spcBef>
                <a:spcPts val="0"/>
              </a:spcBef>
              <a:spcAft>
                <a:spcPts val="0"/>
              </a:spcAft>
              <a:buClr>
                <a:schemeClr val="dk1"/>
              </a:buClr>
              <a:buSzPct val="25000"/>
              <a:buFont typeface="Arial"/>
              <a:buNone/>
            </a:pPr>
            <a:r>
              <a:rPr lang="en" sz="4000" b="0" i="0" u="none" strike="noStrike" cap="none">
                <a:solidFill>
                  <a:srgbClr val="000000"/>
                </a:solidFill>
                <a:latin typeface="Helvetica Neue"/>
                <a:ea typeface="Helvetica Neue"/>
                <a:cs typeface="Helvetica Neue"/>
                <a:sym typeface="Helvetica Neue"/>
              </a:rPr>
              <a:t> Ben Montgomery discusses the importance of research and listening.</a:t>
            </a:r>
          </a:p>
          <a:p>
            <a:pPr marL="342900" marR="0" lvl="0" indent="-152400" algn="l" rtl="0">
              <a:lnSpc>
                <a:spcPct val="100000"/>
              </a:lnSpc>
              <a:spcBef>
                <a:spcPts val="0"/>
              </a:spcBef>
              <a:spcAft>
                <a:spcPts val="0"/>
              </a:spcAft>
              <a:buClr>
                <a:schemeClr val="dk1"/>
              </a:buClr>
              <a:buSzPct val="25000"/>
              <a:buFont typeface="Arial"/>
              <a:buNone/>
            </a:pPr>
            <a:endParaRPr sz="4000" b="0" i="0" u="none" strike="noStrike" cap="none">
              <a:solidFill>
                <a:srgbClr val="000000"/>
              </a:solidFill>
              <a:latin typeface="Helvetica Neue"/>
              <a:ea typeface="Helvetica Neue"/>
              <a:cs typeface="Helvetica Neue"/>
              <a:sym typeface="Helvetica Neue"/>
            </a:endParaRPr>
          </a:p>
          <a:p>
            <a:pPr marL="342900" marR="0" lvl="0" indent="-152400" algn="l" rtl="0">
              <a:lnSpc>
                <a:spcPct val="100000"/>
              </a:lnSpc>
              <a:spcBef>
                <a:spcPts val="0"/>
              </a:spcBef>
              <a:spcAft>
                <a:spcPts val="0"/>
              </a:spcAft>
              <a:buClr>
                <a:schemeClr val="dk1"/>
              </a:buClr>
              <a:buSzPct val="25000"/>
              <a:buFont typeface="Arial"/>
              <a:buNone/>
            </a:pPr>
            <a:endParaRPr sz="4000" b="0" i="0" u="none" strike="noStrike" cap="none">
              <a:solidFill>
                <a:srgbClr val="000000"/>
              </a:solidFill>
              <a:latin typeface="Helvetica Neue"/>
              <a:ea typeface="Helvetica Neue"/>
              <a:cs typeface="Helvetica Neue"/>
              <a:sym typeface="Helvetica Neue"/>
            </a:endParaRPr>
          </a:p>
        </p:txBody>
      </p:sp>
    </p:spTree>
  </p:cSld>
  <p:clrMapOvr>
    <a:masterClrMapping/>
  </p:clrMapOvr>
  <p:transition spd="slow">
    <p:cut/>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32"/>
        <p:cNvGrpSpPr/>
        <p:nvPr/>
      </p:nvGrpSpPr>
      <p:grpSpPr>
        <a:xfrm>
          <a:off x="0" y="0"/>
          <a:ext cx="0" cy="0"/>
          <a:chOff x="0" y="0"/>
          <a:chExt cx="0" cy="0"/>
        </a:xfrm>
      </p:grpSpPr>
      <p:sp>
        <p:nvSpPr>
          <p:cNvPr id="233" name="Google Shape;233;p43">
            <a:hlinkClick r:id="rId3"/>
          </p:cNvPr>
          <p:cNvSpPr/>
          <p:nvPr/>
        </p:nvSpPr>
        <p:spPr>
          <a:xfrm>
            <a:off x="508000" y="381000"/>
            <a:ext cx="8127900" cy="6096000"/>
          </a:xfrm>
          <a:prstGeom prst="rect">
            <a:avLst/>
          </a:prstGeom>
          <a:blipFill rotWithShape="1">
            <a:blip r:embed="rId4">
              <a:alphaModFix/>
            </a:blip>
            <a:stretch>
              <a:fillRect/>
            </a:stretch>
          </a:bli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transition spd="slow">
    <p:fade thruBlk="1"/>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151"/>
        <p:cNvGrpSpPr/>
        <p:nvPr/>
      </p:nvGrpSpPr>
      <p:grpSpPr>
        <a:xfrm>
          <a:off x="0" y="0"/>
          <a:ext cx="0" cy="0"/>
          <a:chOff x="0" y="0"/>
          <a:chExt cx="0" cy="0"/>
        </a:xfrm>
      </p:grpSpPr>
      <p:sp>
        <p:nvSpPr>
          <p:cNvPr id="152" name="Shape 152"/>
          <p:cNvSpPr txBox="1">
            <a:spLocks noGrp="1"/>
          </p:cNvSpPr>
          <p:nvPr>
            <p:ph type="title"/>
          </p:nvPr>
        </p:nvSpPr>
        <p:spPr>
          <a:xfrm>
            <a:off x="457200" y="274628"/>
            <a:ext cx="8229600" cy="812100"/>
          </a:xfrm>
          <a:prstGeom prst="rect">
            <a:avLst/>
          </a:prstGeom>
          <a:noFill/>
          <a:ln>
            <a:noFill/>
          </a:ln>
        </p:spPr>
        <p:txBody>
          <a:bodyPr lIns="91425" tIns="91425" rIns="91425" bIns="91425" anchor="b" anchorCtr="0">
            <a:noAutofit/>
          </a:bodyPr>
          <a:lstStyle/>
          <a:p>
            <a:pPr marL="0" marR="0" lvl="0" indent="0" algn="l" rtl="0">
              <a:lnSpc>
                <a:spcPct val="100000"/>
              </a:lnSpc>
              <a:spcBef>
                <a:spcPts val="0"/>
              </a:spcBef>
              <a:spcAft>
                <a:spcPts val="0"/>
              </a:spcAft>
              <a:buClr>
                <a:schemeClr val="dk1"/>
              </a:buClr>
              <a:buSzPct val="25000"/>
              <a:buFont typeface="Arial"/>
              <a:buNone/>
            </a:pPr>
            <a:r>
              <a:rPr lang="en" sz="3600" b="1" i="0" u="none" strike="noStrike" cap="none">
                <a:solidFill>
                  <a:schemeClr val="dk1"/>
                </a:solidFill>
                <a:latin typeface="Arial"/>
                <a:ea typeface="Arial"/>
                <a:cs typeface="Arial"/>
                <a:sym typeface="Arial"/>
              </a:rPr>
              <a:t>Three tips: 	 </a:t>
            </a:r>
          </a:p>
        </p:txBody>
      </p:sp>
      <p:sp>
        <p:nvSpPr>
          <p:cNvPr id="153" name="Shape 153"/>
          <p:cNvSpPr txBox="1">
            <a:spLocks noGrp="1"/>
          </p:cNvSpPr>
          <p:nvPr>
            <p:ph type="body" idx="1"/>
          </p:nvPr>
        </p:nvSpPr>
        <p:spPr>
          <a:xfrm>
            <a:off x="657725" y="1275425"/>
            <a:ext cx="7979099" cy="4967700"/>
          </a:xfrm>
          <a:prstGeom prst="rect">
            <a:avLst/>
          </a:prstGeom>
          <a:noFill/>
          <a:ln>
            <a:noFill/>
          </a:ln>
        </p:spPr>
        <p:txBody>
          <a:bodyPr lIns="91425" tIns="91425" rIns="91425" bIns="91425" anchor="t" anchorCtr="0">
            <a:noAutofit/>
          </a:bodyPr>
          <a:lstStyle/>
          <a:p>
            <a:pPr marL="457200" marR="0" lvl="0" indent="-457200" algn="l" rtl="0">
              <a:lnSpc>
                <a:spcPct val="100000"/>
              </a:lnSpc>
              <a:spcBef>
                <a:spcPts val="0"/>
              </a:spcBef>
              <a:spcAft>
                <a:spcPts val="0"/>
              </a:spcAft>
              <a:buClr>
                <a:schemeClr val="dk1"/>
              </a:buClr>
              <a:buSzPct val="100000"/>
              <a:buFont typeface="Arial"/>
              <a:buAutoNum type="arabicPeriod"/>
            </a:pPr>
            <a:r>
              <a:rPr lang="en" sz="4400" b="0" i="0" u="none" strike="noStrike" cap="none">
                <a:solidFill>
                  <a:schemeClr val="dk1"/>
                </a:solidFill>
                <a:latin typeface="Arial"/>
                <a:ea typeface="Arial"/>
                <a:cs typeface="Arial"/>
                <a:sym typeface="Arial"/>
              </a:rPr>
              <a:t>Do your </a:t>
            </a:r>
            <a:r>
              <a:rPr lang="en" sz="4400" b="0" i="0" u="none" strike="noStrike" cap="none">
                <a:solidFill>
                  <a:schemeClr val="accent6"/>
                </a:solidFill>
                <a:latin typeface="Arial"/>
                <a:ea typeface="Arial"/>
                <a:cs typeface="Arial"/>
                <a:sym typeface="Arial"/>
              </a:rPr>
              <a:t>research</a:t>
            </a:r>
            <a:r>
              <a:rPr lang="en" sz="4400" b="0" i="0" u="none" strike="noStrike" cap="none">
                <a:solidFill>
                  <a:schemeClr val="dk1"/>
                </a:solidFill>
                <a:latin typeface="Arial"/>
                <a:ea typeface="Arial"/>
                <a:cs typeface="Arial"/>
                <a:sym typeface="Arial"/>
              </a:rPr>
              <a:t>.</a:t>
            </a:r>
          </a:p>
          <a:p>
            <a:pPr marL="457200" marR="0" lvl="0" indent="-457200" algn="l" rtl="0">
              <a:lnSpc>
                <a:spcPct val="100000"/>
              </a:lnSpc>
              <a:spcBef>
                <a:spcPts val="600"/>
              </a:spcBef>
              <a:spcAft>
                <a:spcPts val="0"/>
              </a:spcAft>
              <a:buClr>
                <a:schemeClr val="dk1"/>
              </a:buClr>
              <a:buSzPct val="100000"/>
              <a:buFont typeface="Arial"/>
              <a:buAutoNum type="arabicPeriod"/>
            </a:pPr>
            <a:r>
              <a:rPr lang="en" sz="4400" b="0" i="0" u="none" strike="noStrike" cap="none">
                <a:solidFill>
                  <a:schemeClr val="dk1"/>
                </a:solidFill>
                <a:latin typeface="Arial"/>
                <a:ea typeface="Arial"/>
                <a:cs typeface="Arial"/>
                <a:sym typeface="Arial"/>
              </a:rPr>
              <a:t>Ask </a:t>
            </a:r>
            <a:r>
              <a:rPr lang="en" sz="4400" b="0" i="0" u="none" strike="noStrike" cap="none">
                <a:solidFill>
                  <a:schemeClr val="accent6"/>
                </a:solidFill>
                <a:latin typeface="Arial"/>
                <a:ea typeface="Arial"/>
                <a:cs typeface="Arial"/>
                <a:sym typeface="Arial"/>
              </a:rPr>
              <a:t>open-ended questions</a:t>
            </a:r>
            <a:r>
              <a:rPr lang="en" sz="4400" b="0" i="0" u="none" strike="noStrike" cap="none">
                <a:solidFill>
                  <a:schemeClr val="dk1"/>
                </a:solidFill>
                <a:latin typeface="Arial"/>
                <a:ea typeface="Arial"/>
                <a:cs typeface="Arial"/>
                <a:sym typeface="Arial"/>
              </a:rPr>
              <a:t>:  Why? How? What happened?</a:t>
            </a:r>
          </a:p>
          <a:p>
            <a:pPr marL="457200" marR="0" lvl="0" indent="-457200" algn="l" rtl="0">
              <a:lnSpc>
                <a:spcPct val="100000"/>
              </a:lnSpc>
              <a:spcBef>
                <a:spcPts val="600"/>
              </a:spcBef>
              <a:spcAft>
                <a:spcPts val="0"/>
              </a:spcAft>
              <a:buClr>
                <a:schemeClr val="dk1"/>
              </a:buClr>
              <a:buSzPct val="100000"/>
              <a:buFont typeface="Arial"/>
              <a:buAutoNum type="arabicPeriod"/>
            </a:pPr>
            <a:r>
              <a:rPr lang="en" sz="4400" b="0" i="0" u="none" strike="noStrike" cap="none">
                <a:solidFill>
                  <a:schemeClr val="accent6"/>
                </a:solidFill>
                <a:latin typeface="Arial"/>
                <a:ea typeface="Arial"/>
                <a:cs typeface="Arial"/>
                <a:sym typeface="Arial"/>
              </a:rPr>
              <a:t>LISTEN</a:t>
            </a:r>
            <a:r>
              <a:rPr lang="en" sz="4400" b="0" i="0" u="none" strike="noStrike" cap="none">
                <a:solidFill>
                  <a:schemeClr val="dk1"/>
                </a:solidFill>
                <a:latin typeface="Arial"/>
                <a:ea typeface="Arial"/>
                <a:cs typeface="Arial"/>
                <a:sym typeface="Arial"/>
              </a:rPr>
              <a:t> to the answers! Then ask follow-up questions.</a:t>
            </a:r>
          </a:p>
        </p:txBody>
      </p:sp>
    </p:spTree>
  </p:cSld>
  <p:clrMapOvr>
    <a:masterClrMapping/>
  </p:clrMapOvr>
  <p:transition spd="slow">
    <p:cut/>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157"/>
        <p:cNvGrpSpPr/>
        <p:nvPr/>
      </p:nvGrpSpPr>
      <p:grpSpPr>
        <a:xfrm>
          <a:off x="0" y="0"/>
          <a:ext cx="0" cy="0"/>
          <a:chOff x="0" y="0"/>
          <a:chExt cx="0" cy="0"/>
        </a:xfrm>
      </p:grpSpPr>
      <p:sp>
        <p:nvSpPr>
          <p:cNvPr id="158" name="Shape 158"/>
          <p:cNvSpPr txBox="1">
            <a:spLocks noGrp="1"/>
          </p:cNvSpPr>
          <p:nvPr>
            <p:ph type="title"/>
          </p:nvPr>
        </p:nvSpPr>
        <p:spPr>
          <a:xfrm>
            <a:off x="457200" y="274637"/>
            <a:ext cx="8229600" cy="1143000"/>
          </a:xfrm>
          <a:prstGeom prst="rect">
            <a:avLst/>
          </a:prstGeom>
          <a:noFill/>
          <a:ln>
            <a:noFill/>
          </a:ln>
        </p:spPr>
        <p:txBody>
          <a:bodyPr lIns="91425" tIns="91425" rIns="91425" bIns="91425" anchor="b" anchorCtr="0">
            <a:noAutofit/>
          </a:bodyPr>
          <a:lstStyle/>
          <a:p>
            <a:pPr marL="0" marR="0" lvl="0" indent="0" algn="l" rtl="0">
              <a:lnSpc>
                <a:spcPct val="100000"/>
              </a:lnSpc>
              <a:spcBef>
                <a:spcPts val="0"/>
              </a:spcBef>
              <a:spcAft>
                <a:spcPts val="0"/>
              </a:spcAft>
              <a:buClr>
                <a:schemeClr val="dk1"/>
              </a:buClr>
              <a:buSzPct val="25000"/>
              <a:buFont typeface="Helvetica Neue"/>
              <a:buNone/>
            </a:pPr>
            <a:r>
              <a:rPr lang="en" sz="3600" b="1">
                <a:solidFill>
                  <a:schemeClr val="dk1"/>
                </a:solidFill>
                <a:latin typeface="Helvetica Neue"/>
                <a:ea typeface="Helvetica Neue"/>
                <a:cs typeface="Helvetica Neue"/>
                <a:sym typeface="Helvetica Neue"/>
              </a:rPr>
              <a:t>Before you go … c</a:t>
            </a:r>
            <a:r>
              <a:rPr lang="en" sz="3600" b="1" i="0" u="none" strike="noStrike" cap="none">
                <a:solidFill>
                  <a:schemeClr val="dk1"/>
                </a:solidFill>
                <a:latin typeface="Helvetica Neue"/>
                <a:ea typeface="Helvetica Neue"/>
                <a:cs typeface="Helvetica Neue"/>
                <a:sym typeface="Helvetica Neue"/>
              </a:rPr>
              <a:t>heck your tech</a:t>
            </a:r>
          </a:p>
        </p:txBody>
      </p:sp>
      <p:sp>
        <p:nvSpPr>
          <p:cNvPr id="159" name="Shape 159"/>
          <p:cNvSpPr txBox="1">
            <a:spLocks noGrp="1"/>
          </p:cNvSpPr>
          <p:nvPr>
            <p:ph type="body" idx="1"/>
          </p:nvPr>
        </p:nvSpPr>
        <p:spPr>
          <a:xfrm>
            <a:off x="457200" y="1600200"/>
            <a:ext cx="8229600" cy="4967700"/>
          </a:xfrm>
          <a:prstGeom prst="rect">
            <a:avLst/>
          </a:prstGeom>
          <a:noFill/>
          <a:ln>
            <a:noFill/>
          </a:ln>
        </p:spPr>
        <p:txBody>
          <a:bodyPr lIns="91425" tIns="91425" rIns="91425" bIns="91425" anchor="t" anchorCtr="0">
            <a:noAutofit/>
          </a:bodyPr>
          <a:lstStyle/>
          <a:p>
            <a:pPr marL="342900" marR="0" lvl="0" indent="-152400" algn="l" rtl="0">
              <a:lnSpc>
                <a:spcPct val="100000"/>
              </a:lnSpc>
              <a:spcBef>
                <a:spcPts val="0"/>
              </a:spcBef>
              <a:spcAft>
                <a:spcPts val="0"/>
              </a:spcAft>
              <a:buClr>
                <a:schemeClr val="dk1"/>
              </a:buClr>
              <a:buSzPct val="25000"/>
              <a:buFont typeface="Helvetica Neue"/>
              <a:buNone/>
            </a:pPr>
            <a:r>
              <a:rPr lang="en" sz="3000" b="0" i="0" u="none" strike="noStrike" cap="none">
                <a:solidFill>
                  <a:schemeClr val="dk1"/>
                </a:solidFill>
                <a:latin typeface="Helvetica Neue"/>
                <a:ea typeface="Helvetica Neue"/>
                <a:cs typeface="Helvetica Neue"/>
                <a:sym typeface="Helvetica Neue"/>
              </a:rPr>
              <a:t>Whatever equipment you use, make sure:</a:t>
            </a:r>
          </a:p>
          <a:p>
            <a:pPr marL="647700" marR="0" lvl="0" indent="-457200" algn="l" rtl="0">
              <a:lnSpc>
                <a:spcPct val="100000"/>
              </a:lnSpc>
              <a:spcBef>
                <a:spcPts val="600"/>
              </a:spcBef>
              <a:spcAft>
                <a:spcPts val="0"/>
              </a:spcAft>
              <a:buClr>
                <a:schemeClr val="dk1"/>
              </a:buClr>
              <a:buSzPct val="100000"/>
              <a:buFont typeface="Arial"/>
              <a:buChar char="•"/>
            </a:pPr>
            <a:r>
              <a:rPr lang="en" sz="3000" b="0" i="0" u="none" strike="noStrike" cap="none">
                <a:solidFill>
                  <a:schemeClr val="dk1"/>
                </a:solidFill>
                <a:latin typeface="Helvetica Neue"/>
                <a:ea typeface="Helvetica Neue"/>
                <a:cs typeface="Helvetica Neue"/>
                <a:sym typeface="Helvetica Neue"/>
              </a:rPr>
              <a:t>batteries are charged.</a:t>
            </a:r>
          </a:p>
          <a:p>
            <a:pPr marL="647700" marR="0" lvl="0" indent="-457200" algn="l" rtl="0">
              <a:lnSpc>
                <a:spcPct val="100000"/>
              </a:lnSpc>
              <a:spcBef>
                <a:spcPts val="600"/>
              </a:spcBef>
              <a:spcAft>
                <a:spcPts val="0"/>
              </a:spcAft>
              <a:buClr>
                <a:schemeClr val="dk1"/>
              </a:buClr>
              <a:buSzPct val="100000"/>
              <a:buFont typeface="Arial"/>
              <a:buChar char="•"/>
            </a:pPr>
            <a:r>
              <a:rPr lang="en" sz="3000" b="0" i="0" u="none" strike="noStrike" cap="none">
                <a:solidFill>
                  <a:schemeClr val="dk1"/>
                </a:solidFill>
                <a:latin typeface="Helvetica Neue"/>
                <a:ea typeface="Helvetica Neue"/>
                <a:cs typeface="Helvetica Neue"/>
                <a:sym typeface="Helvetica Neue"/>
              </a:rPr>
              <a:t>memory card is in camera, phone or recorder.</a:t>
            </a:r>
          </a:p>
          <a:p>
            <a:pPr marL="647700" marR="0" lvl="0" indent="-457200" algn="l" rtl="0">
              <a:lnSpc>
                <a:spcPct val="100000"/>
              </a:lnSpc>
              <a:spcBef>
                <a:spcPts val="600"/>
              </a:spcBef>
              <a:spcAft>
                <a:spcPts val="0"/>
              </a:spcAft>
              <a:buClr>
                <a:schemeClr val="dk1"/>
              </a:buClr>
              <a:buSzPct val="100000"/>
              <a:buFont typeface="Arial"/>
              <a:buChar char="•"/>
            </a:pPr>
            <a:r>
              <a:rPr lang="en" sz="3000" b="0" i="0" u="none" strike="noStrike" cap="none">
                <a:solidFill>
                  <a:schemeClr val="dk1"/>
                </a:solidFill>
                <a:latin typeface="Helvetica Neue"/>
                <a:ea typeface="Helvetica Neue"/>
                <a:cs typeface="Helvetica Neue"/>
                <a:sym typeface="Helvetica Neue"/>
              </a:rPr>
              <a:t>the environment is conducive (not too much background sound or bad lighting).</a:t>
            </a:r>
          </a:p>
          <a:p>
            <a:pPr marL="647700" marR="0" lvl="0" indent="-457200" algn="l" rtl="0">
              <a:lnSpc>
                <a:spcPct val="100000"/>
              </a:lnSpc>
              <a:spcBef>
                <a:spcPts val="600"/>
              </a:spcBef>
              <a:spcAft>
                <a:spcPts val="0"/>
              </a:spcAft>
              <a:buClr>
                <a:schemeClr val="dk1"/>
              </a:buClr>
              <a:buSzPct val="100000"/>
              <a:buFont typeface="Arial"/>
              <a:buChar char="•"/>
            </a:pPr>
            <a:r>
              <a:rPr lang="en" sz="3000" b="0" i="0" u="none" strike="noStrike" cap="none">
                <a:solidFill>
                  <a:schemeClr val="dk1"/>
                </a:solidFill>
                <a:latin typeface="Helvetica Neue"/>
                <a:ea typeface="Helvetica Neue"/>
                <a:cs typeface="Helvetica Neue"/>
                <a:sym typeface="Helvetica Neue"/>
              </a:rPr>
              <a:t>pens have ink.</a:t>
            </a:r>
          </a:p>
          <a:p>
            <a:pPr marL="647700" marR="0" lvl="0" indent="-457200" algn="l" rtl="0">
              <a:lnSpc>
                <a:spcPct val="100000"/>
              </a:lnSpc>
              <a:spcBef>
                <a:spcPts val="600"/>
              </a:spcBef>
              <a:spcAft>
                <a:spcPts val="0"/>
              </a:spcAft>
              <a:buClr>
                <a:schemeClr val="dk1"/>
              </a:buClr>
              <a:buSzPct val="100000"/>
              <a:buFont typeface="Arial"/>
              <a:buChar char="•"/>
            </a:pPr>
            <a:r>
              <a:rPr lang="en" sz="3000" b="0" i="0" u="none" strike="noStrike" cap="none">
                <a:solidFill>
                  <a:schemeClr val="dk1"/>
                </a:solidFill>
                <a:latin typeface="Helvetica Neue"/>
                <a:ea typeface="Helvetica Neue"/>
                <a:cs typeface="Helvetica Neue"/>
                <a:sym typeface="Helvetica Neue"/>
              </a:rPr>
              <a:t>reporter’s notebook is at hand with prepared questions.</a:t>
            </a:r>
          </a:p>
        </p:txBody>
      </p:sp>
    </p:spTree>
  </p:cSld>
  <p:clrMapOvr>
    <a:masterClrMapping/>
  </p:clrMapOvr>
  <p:transition spd="slow">
    <p:cut/>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163"/>
        <p:cNvGrpSpPr/>
        <p:nvPr/>
      </p:nvGrpSpPr>
      <p:grpSpPr>
        <a:xfrm>
          <a:off x="0" y="0"/>
          <a:ext cx="0" cy="0"/>
          <a:chOff x="0" y="0"/>
          <a:chExt cx="0" cy="0"/>
        </a:xfrm>
      </p:grpSpPr>
      <p:sp>
        <p:nvSpPr>
          <p:cNvPr id="164" name="Shape 164"/>
          <p:cNvSpPr txBox="1">
            <a:spLocks noGrp="1"/>
          </p:cNvSpPr>
          <p:nvPr>
            <p:ph type="body" idx="1"/>
          </p:nvPr>
        </p:nvSpPr>
        <p:spPr>
          <a:xfrm>
            <a:off x="685800" y="1600200"/>
            <a:ext cx="7924799" cy="4114800"/>
          </a:xfrm>
          <a:prstGeom prst="rect">
            <a:avLst/>
          </a:prstGeom>
          <a:noFill/>
          <a:ln>
            <a:noFill/>
          </a:ln>
        </p:spPr>
        <p:txBody>
          <a:bodyPr lIns="91425" tIns="91425" rIns="91425" bIns="91425" anchor="t" anchorCtr="0">
            <a:noAutofit/>
          </a:bodyPr>
          <a:lstStyle/>
          <a:p>
            <a:pPr marL="342900" marR="0" lvl="0" indent="-152400" algn="l" rtl="0">
              <a:lnSpc>
                <a:spcPct val="100000"/>
              </a:lnSpc>
              <a:spcBef>
                <a:spcPts val="0"/>
              </a:spcBef>
              <a:spcAft>
                <a:spcPts val="0"/>
              </a:spcAft>
              <a:buClr>
                <a:schemeClr val="dk1"/>
              </a:buClr>
              <a:buSzPct val="25000"/>
              <a:buFont typeface="Arial"/>
              <a:buNone/>
            </a:pPr>
            <a:r>
              <a:rPr lang="en" sz="4000" b="0" i="0" u="none" strike="noStrike" cap="none">
                <a:solidFill>
                  <a:srgbClr val="000000"/>
                </a:solidFill>
                <a:latin typeface="Helvetica Neue"/>
                <a:ea typeface="Helvetica Neue"/>
                <a:cs typeface="Helvetica Neue"/>
                <a:sym typeface="Helvetica Neue"/>
              </a:rPr>
              <a:t> Ben Montgomery explains how to approach the people you need to interview.</a:t>
            </a:r>
          </a:p>
          <a:p>
            <a:pPr marL="342900" marR="0" lvl="0" indent="-152400" algn="l" rtl="0">
              <a:lnSpc>
                <a:spcPct val="100000"/>
              </a:lnSpc>
              <a:spcBef>
                <a:spcPts val="0"/>
              </a:spcBef>
              <a:spcAft>
                <a:spcPts val="0"/>
              </a:spcAft>
              <a:buClr>
                <a:schemeClr val="dk1"/>
              </a:buClr>
              <a:buSzPct val="25000"/>
              <a:buFont typeface="Arial"/>
              <a:buNone/>
            </a:pPr>
            <a:endParaRPr sz="4000" b="0" i="0" u="none" strike="noStrike" cap="none">
              <a:solidFill>
                <a:srgbClr val="000000"/>
              </a:solidFill>
              <a:latin typeface="Helvetica Neue"/>
              <a:ea typeface="Helvetica Neue"/>
              <a:cs typeface="Helvetica Neue"/>
              <a:sym typeface="Helvetica Neue"/>
            </a:endParaRPr>
          </a:p>
          <a:p>
            <a:pPr marL="342900" marR="0" lvl="0" indent="-152400" algn="l" rtl="0">
              <a:lnSpc>
                <a:spcPct val="100000"/>
              </a:lnSpc>
              <a:spcBef>
                <a:spcPts val="0"/>
              </a:spcBef>
              <a:spcAft>
                <a:spcPts val="0"/>
              </a:spcAft>
              <a:buClr>
                <a:schemeClr val="dk1"/>
              </a:buClr>
              <a:buSzPct val="25000"/>
              <a:buFont typeface="Arial"/>
              <a:buNone/>
            </a:pPr>
            <a:endParaRPr sz="4000" b="0" i="0" u="none" strike="noStrike" cap="none">
              <a:solidFill>
                <a:srgbClr val="000000"/>
              </a:solidFill>
              <a:latin typeface="Helvetica Neue"/>
              <a:ea typeface="Helvetica Neue"/>
              <a:cs typeface="Helvetica Neue"/>
              <a:sym typeface="Helvetica Neue"/>
            </a:endParaRPr>
          </a:p>
        </p:txBody>
      </p:sp>
    </p:spTree>
  </p:cSld>
  <p:clrMapOvr>
    <a:masterClrMapping/>
  </p:clrMapOvr>
  <p:transition spd="slow">
    <p:cut/>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254"/>
        <p:cNvGrpSpPr/>
        <p:nvPr/>
      </p:nvGrpSpPr>
      <p:grpSpPr>
        <a:xfrm>
          <a:off x="0" y="0"/>
          <a:ext cx="0" cy="0"/>
          <a:chOff x="0" y="0"/>
          <a:chExt cx="0" cy="0"/>
        </a:xfrm>
      </p:grpSpPr>
      <p:sp>
        <p:nvSpPr>
          <p:cNvPr id="255" name="Google Shape;255;p47">
            <a:hlinkClick r:id="rId3"/>
          </p:cNvPr>
          <p:cNvSpPr/>
          <p:nvPr/>
        </p:nvSpPr>
        <p:spPr>
          <a:xfrm>
            <a:off x="504362" y="378275"/>
            <a:ext cx="8135400" cy="6101400"/>
          </a:xfrm>
          <a:prstGeom prst="rect">
            <a:avLst/>
          </a:prstGeom>
          <a:blipFill rotWithShape="1">
            <a:blip r:embed="rId4">
              <a:alphaModFix/>
            </a:blip>
            <a:stretch>
              <a:fillRect/>
            </a:stretch>
          </a:bli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transition spd="slow">
    <p:fade thruBlk="1"/>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173"/>
        <p:cNvGrpSpPr/>
        <p:nvPr/>
      </p:nvGrpSpPr>
      <p:grpSpPr>
        <a:xfrm>
          <a:off x="0" y="0"/>
          <a:ext cx="0" cy="0"/>
          <a:chOff x="0" y="0"/>
          <a:chExt cx="0" cy="0"/>
        </a:xfrm>
      </p:grpSpPr>
      <p:sp>
        <p:nvSpPr>
          <p:cNvPr id="174" name="Shape 174"/>
          <p:cNvSpPr txBox="1">
            <a:spLocks noGrp="1"/>
          </p:cNvSpPr>
          <p:nvPr>
            <p:ph type="title"/>
          </p:nvPr>
        </p:nvSpPr>
        <p:spPr>
          <a:xfrm>
            <a:off x="457200" y="274637"/>
            <a:ext cx="8229600" cy="792162"/>
          </a:xfrm>
          <a:prstGeom prst="rect">
            <a:avLst/>
          </a:prstGeom>
          <a:noFill/>
          <a:ln>
            <a:noFill/>
          </a:ln>
        </p:spPr>
        <p:txBody>
          <a:bodyPr lIns="91425" tIns="91425" rIns="91425" bIns="91425" anchor="b" anchorCtr="0">
            <a:noAutofit/>
          </a:bodyPr>
          <a:lstStyle/>
          <a:p>
            <a:pPr marL="0" marR="0" lvl="0" indent="0" algn="l" rtl="0">
              <a:lnSpc>
                <a:spcPct val="100000"/>
              </a:lnSpc>
              <a:spcBef>
                <a:spcPts val="0"/>
              </a:spcBef>
              <a:spcAft>
                <a:spcPts val="0"/>
              </a:spcAft>
              <a:buClr>
                <a:schemeClr val="dk1"/>
              </a:buClr>
              <a:buSzPct val="25000"/>
              <a:buFont typeface="Helvetica Neue"/>
              <a:buNone/>
            </a:pPr>
            <a:r>
              <a:rPr lang="en" sz="3600" b="1" i="0" u="none" strike="noStrike" cap="none">
                <a:solidFill>
                  <a:schemeClr val="dk1"/>
                </a:solidFill>
                <a:latin typeface="Helvetica Neue"/>
                <a:ea typeface="Helvetica Neue"/>
                <a:cs typeface="Helvetica Neue"/>
                <a:sym typeface="Helvetica Neue"/>
              </a:rPr>
              <a:t>Before the interview…</a:t>
            </a:r>
          </a:p>
        </p:txBody>
      </p:sp>
      <p:sp>
        <p:nvSpPr>
          <p:cNvPr id="175" name="Shape 175"/>
          <p:cNvSpPr txBox="1">
            <a:spLocks noGrp="1"/>
          </p:cNvSpPr>
          <p:nvPr>
            <p:ph type="body" idx="1"/>
          </p:nvPr>
        </p:nvSpPr>
        <p:spPr>
          <a:xfrm>
            <a:off x="457200" y="1143000"/>
            <a:ext cx="8229600" cy="5424900"/>
          </a:xfrm>
          <a:prstGeom prst="rect">
            <a:avLst/>
          </a:prstGeom>
          <a:noFill/>
          <a:ln>
            <a:noFill/>
          </a:ln>
        </p:spPr>
        <p:txBody>
          <a:bodyPr lIns="91425" tIns="91425" rIns="91425" bIns="91425" anchor="t" anchorCtr="0">
            <a:noAutofit/>
          </a:bodyPr>
          <a:lstStyle/>
          <a:p>
            <a:pPr marL="647700" marR="0" lvl="0" indent="-457200" algn="l" rtl="0">
              <a:lnSpc>
                <a:spcPct val="100000"/>
              </a:lnSpc>
              <a:spcBef>
                <a:spcPts val="0"/>
              </a:spcBef>
              <a:spcAft>
                <a:spcPts val="0"/>
              </a:spcAft>
              <a:buClr>
                <a:schemeClr val="dk1"/>
              </a:buClr>
              <a:buSzPct val="100000"/>
              <a:buFont typeface="Arial"/>
              <a:buChar char="•"/>
            </a:pPr>
            <a:r>
              <a:rPr lang="en" sz="3600" b="0" i="0" u="none" strike="noStrike" cap="none">
                <a:solidFill>
                  <a:schemeClr val="dk1"/>
                </a:solidFill>
                <a:latin typeface="Helvetica Neue"/>
                <a:ea typeface="Helvetica Neue"/>
                <a:cs typeface="Helvetica Neue"/>
                <a:sym typeface="Helvetica Neue"/>
              </a:rPr>
              <a:t>Visualize what will take place. </a:t>
            </a:r>
          </a:p>
          <a:p>
            <a:pPr marL="647700" marR="0" lvl="0" indent="-457200" algn="l" rtl="0">
              <a:lnSpc>
                <a:spcPct val="100000"/>
              </a:lnSpc>
              <a:spcBef>
                <a:spcPts val="600"/>
              </a:spcBef>
              <a:spcAft>
                <a:spcPts val="0"/>
              </a:spcAft>
              <a:buClr>
                <a:schemeClr val="dk1"/>
              </a:buClr>
              <a:buSzPct val="100000"/>
              <a:buFont typeface="Arial"/>
              <a:buChar char="•"/>
            </a:pPr>
            <a:r>
              <a:rPr lang="en" sz="3600" b="0" i="0" u="none" strike="noStrike" cap="none">
                <a:solidFill>
                  <a:schemeClr val="dk1"/>
                </a:solidFill>
                <a:latin typeface="Helvetica Neue"/>
                <a:ea typeface="Helvetica Neue"/>
                <a:cs typeface="Helvetica Neue"/>
                <a:sym typeface="Helvetica Neue"/>
              </a:rPr>
              <a:t>Practice asking your questions and anticipate types of responses you might receive.</a:t>
            </a:r>
          </a:p>
          <a:p>
            <a:pPr marL="647700" marR="0" lvl="0" indent="-457200" algn="l" rtl="0">
              <a:lnSpc>
                <a:spcPct val="100000"/>
              </a:lnSpc>
              <a:spcBef>
                <a:spcPts val="600"/>
              </a:spcBef>
              <a:spcAft>
                <a:spcPts val="0"/>
              </a:spcAft>
              <a:buClr>
                <a:schemeClr val="dk1"/>
              </a:buClr>
              <a:buSzPct val="100000"/>
              <a:buFont typeface="Arial"/>
              <a:buChar char="•"/>
            </a:pPr>
            <a:r>
              <a:rPr lang="en" sz="3600" b="0" i="0" u="none" strike="noStrike" cap="none">
                <a:solidFill>
                  <a:schemeClr val="dk1"/>
                </a:solidFill>
                <a:latin typeface="Helvetica Neue"/>
                <a:ea typeface="Helvetica Neue"/>
                <a:cs typeface="Helvetica Neue"/>
                <a:sym typeface="Helvetica Neue"/>
              </a:rPr>
              <a:t>Know who you are going to interview and where you will find that person.</a:t>
            </a:r>
          </a:p>
          <a:p>
            <a:pPr marL="647700" marR="0" lvl="0" indent="-457200" algn="l" rtl="0">
              <a:lnSpc>
                <a:spcPct val="100000"/>
              </a:lnSpc>
              <a:spcBef>
                <a:spcPts val="600"/>
              </a:spcBef>
              <a:spcAft>
                <a:spcPts val="0"/>
              </a:spcAft>
              <a:buClr>
                <a:schemeClr val="dk1"/>
              </a:buClr>
              <a:buSzPct val="100000"/>
              <a:buFont typeface="Arial"/>
              <a:buChar char="•"/>
            </a:pPr>
            <a:r>
              <a:rPr lang="en" sz="3600" b="0" i="0" u="none" strike="noStrike" cap="none">
                <a:solidFill>
                  <a:schemeClr val="dk1"/>
                </a:solidFill>
                <a:latin typeface="Helvetica Neue"/>
                <a:ea typeface="Helvetica Neue"/>
                <a:cs typeface="Helvetica Neue"/>
                <a:sym typeface="Helvetica Neue"/>
              </a:rPr>
              <a:t>Set an appointment for a formal interview.</a:t>
            </a:r>
          </a:p>
          <a:p>
            <a:pPr marL="342900" marR="0" lvl="0" indent="-152400" algn="l" rtl="0">
              <a:lnSpc>
                <a:spcPct val="100000"/>
              </a:lnSpc>
              <a:spcBef>
                <a:spcPts val="600"/>
              </a:spcBef>
              <a:spcAft>
                <a:spcPts val="0"/>
              </a:spcAft>
              <a:buClr>
                <a:schemeClr val="dk1"/>
              </a:buClr>
              <a:buSzPct val="25000"/>
              <a:buFont typeface="Arial"/>
              <a:buNone/>
            </a:pPr>
            <a:endParaRPr sz="3000" b="0" i="0" u="none" strike="noStrike" cap="none">
              <a:solidFill>
                <a:schemeClr val="dk1"/>
              </a:solidFill>
              <a:latin typeface="Helvetica Neue"/>
              <a:ea typeface="Helvetica Neue"/>
              <a:cs typeface="Helvetica Neue"/>
              <a:sym typeface="Helvetica Neue"/>
            </a:endParaRPr>
          </a:p>
        </p:txBody>
      </p:sp>
    </p:spTree>
  </p:cSld>
  <p:clrMapOvr>
    <a:masterClrMapping/>
  </p:clrMapOvr>
  <p:transition spd="slow">
    <p:cut/>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179"/>
        <p:cNvGrpSpPr/>
        <p:nvPr/>
      </p:nvGrpSpPr>
      <p:grpSpPr>
        <a:xfrm>
          <a:off x="0" y="0"/>
          <a:ext cx="0" cy="0"/>
          <a:chOff x="0" y="0"/>
          <a:chExt cx="0" cy="0"/>
        </a:xfrm>
      </p:grpSpPr>
      <p:sp>
        <p:nvSpPr>
          <p:cNvPr id="180" name="Shape 180"/>
          <p:cNvSpPr txBox="1">
            <a:spLocks noGrp="1"/>
          </p:cNvSpPr>
          <p:nvPr>
            <p:ph type="title"/>
          </p:nvPr>
        </p:nvSpPr>
        <p:spPr>
          <a:xfrm>
            <a:off x="457200" y="274637"/>
            <a:ext cx="8229600" cy="1143000"/>
          </a:xfrm>
          <a:prstGeom prst="rect">
            <a:avLst/>
          </a:prstGeom>
          <a:noFill/>
          <a:ln>
            <a:noFill/>
          </a:ln>
        </p:spPr>
        <p:txBody>
          <a:bodyPr lIns="91425" tIns="91425" rIns="91425" bIns="91425" anchor="b" anchorCtr="0">
            <a:noAutofit/>
          </a:bodyPr>
          <a:lstStyle/>
          <a:p>
            <a:pPr marL="0" marR="0" lvl="0" indent="0" algn="l" rtl="0">
              <a:lnSpc>
                <a:spcPct val="100000"/>
              </a:lnSpc>
              <a:spcBef>
                <a:spcPts val="0"/>
              </a:spcBef>
              <a:spcAft>
                <a:spcPts val="0"/>
              </a:spcAft>
              <a:buClr>
                <a:schemeClr val="dk1"/>
              </a:buClr>
              <a:buSzPct val="25000"/>
              <a:buFont typeface="Helvetica Neue"/>
              <a:buNone/>
            </a:pPr>
            <a:r>
              <a:rPr lang="en" sz="3600" b="1" i="0" u="none" strike="noStrike" cap="none">
                <a:solidFill>
                  <a:schemeClr val="dk1"/>
                </a:solidFill>
                <a:latin typeface="Helvetica Neue"/>
                <a:ea typeface="Helvetica Neue"/>
                <a:cs typeface="Helvetica Neue"/>
                <a:sym typeface="Helvetica Neue"/>
              </a:rPr>
              <a:t>Before the interview...</a:t>
            </a:r>
          </a:p>
        </p:txBody>
      </p:sp>
      <p:sp>
        <p:nvSpPr>
          <p:cNvPr id="181" name="Shape 181"/>
          <p:cNvSpPr txBox="1">
            <a:spLocks noGrp="1"/>
          </p:cNvSpPr>
          <p:nvPr>
            <p:ph type="body" idx="1"/>
          </p:nvPr>
        </p:nvSpPr>
        <p:spPr>
          <a:xfrm>
            <a:off x="457200" y="1600200"/>
            <a:ext cx="8229600" cy="4967700"/>
          </a:xfrm>
          <a:prstGeom prst="rect">
            <a:avLst/>
          </a:prstGeom>
          <a:noFill/>
          <a:ln>
            <a:noFill/>
          </a:ln>
        </p:spPr>
        <p:txBody>
          <a:bodyPr lIns="91425" tIns="91425" rIns="91425" bIns="91425" anchor="t" anchorCtr="0">
            <a:noAutofit/>
          </a:bodyPr>
          <a:lstStyle/>
          <a:p>
            <a:pPr marL="342900" marR="0" lvl="0" indent="-152400" algn="l" rtl="0">
              <a:lnSpc>
                <a:spcPct val="100000"/>
              </a:lnSpc>
              <a:spcBef>
                <a:spcPts val="0"/>
              </a:spcBef>
              <a:spcAft>
                <a:spcPts val="0"/>
              </a:spcAft>
              <a:buClr>
                <a:schemeClr val="dk1"/>
              </a:buClr>
              <a:buSzPct val="25000"/>
              <a:buFont typeface="Helvetica Neue"/>
              <a:buNone/>
            </a:pPr>
            <a:r>
              <a:rPr lang="en" sz="3600" b="0" i="0" u="none" strike="noStrike" cap="none">
                <a:solidFill>
                  <a:schemeClr val="dk1"/>
                </a:solidFill>
                <a:latin typeface="Helvetica Neue"/>
                <a:ea typeface="Helvetica Neue"/>
                <a:cs typeface="Helvetica Neue"/>
                <a:sym typeface="Helvetica Neue"/>
              </a:rPr>
              <a:t>Let the sources know </a:t>
            </a:r>
            <a:r>
              <a:rPr lang="en" sz="3600" b="1" i="1" u="none" strike="noStrike" cap="none">
                <a:solidFill>
                  <a:schemeClr val="dk1"/>
                </a:solidFill>
                <a:latin typeface="Helvetica Neue"/>
                <a:ea typeface="Helvetica Neue"/>
                <a:cs typeface="Helvetica Neue"/>
                <a:sym typeface="Helvetica Neue"/>
              </a:rPr>
              <a:t>how</a:t>
            </a:r>
            <a:r>
              <a:rPr lang="en" sz="3600" b="0" i="0" u="none" strike="noStrike" cap="none">
                <a:solidFill>
                  <a:schemeClr val="dk1"/>
                </a:solidFill>
                <a:latin typeface="Helvetica Neue"/>
                <a:ea typeface="Helvetica Neue"/>
                <a:cs typeface="Helvetica Neue"/>
                <a:sym typeface="Helvetica Neue"/>
              </a:rPr>
              <a:t> you will record the interview and </a:t>
            </a:r>
            <a:r>
              <a:rPr lang="en" sz="3600" b="1" i="1" u="none" strike="noStrike" cap="none">
                <a:solidFill>
                  <a:schemeClr val="dk1"/>
                </a:solidFill>
                <a:latin typeface="Helvetica Neue"/>
                <a:ea typeface="Helvetica Neue"/>
                <a:cs typeface="Helvetica Neue"/>
                <a:sym typeface="Helvetica Neue"/>
              </a:rPr>
              <a:t>why</a:t>
            </a:r>
            <a:r>
              <a:rPr lang="en" sz="3600" b="0" i="0" u="none" strike="noStrike" cap="none">
                <a:solidFill>
                  <a:schemeClr val="dk1"/>
                </a:solidFill>
                <a:latin typeface="Helvetica Neue"/>
                <a:ea typeface="Helvetica Neue"/>
                <a:cs typeface="Helvetica Neue"/>
                <a:sym typeface="Helvetica Neue"/>
              </a:rPr>
              <a:t> you will record it using those methods. </a:t>
            </a:r>
          </a:p>
          <a:p>
            <a:pPr marL="342900" marR="0" lvl="0" indent="-152400" algn="l" rtl="0">
              <a:lnSpc>
                <a:spcPct val="100000"/>
              </a:lnSpc>
              <a:spcBef>
                <a:spcPts val="600"/>
              </a:spcBef>
              <a:spcAft>
                <a:spcPts val="0"/>
              </a:spcAft>
              <a:buClr>
                <a:schemeClr val="dk1"/>
              </a:buClr>
              <a:buSzPct val="25000"/>
              <a:buFont typeface="Arial"/>
              <a:buNone/>
            </a:pPr>
            <a:endParaRPr sz="3600" b="0" i="0" u="none" strike="noStrike" cap="none">
              <a:solidFill>
                <a:schemeClr val="dk1"/>
              </a:solidFill>
              <a:latin typeface="Helvetica Neue"/>
              <a:ea typeface="Helvetica Neue"/>
              <a:cs typeface="Helvetica Neue"/>
              <a:sym typeface="Helvetica Neue"/>
            </a:endParaRPr>
          </a:p>
          <a:p>
            <a:pPr marL="342900" marR="0" lvl="0" indent="-152400" algn="l" rtl="0">
              <a:lnSpc>
                <a:spcPct val="100000"/>
              </a:lnSpc>
              <a:spcBef>
                <a:spcPts val="600"/>
              </a:spcBef>
              <a:spcAft>
                <a:spcPts val="0"/>
              </a:spcAft>
              <a:buClr>
                <a:schemeClr val="dk1"/>
              </a:buClr>
              <a:buSzPct val="25000"/>
              <a:buFont typeface="Helvetica Neue"/>
              <a:buNone/>
            </a:pPr>
            <a:r>
              <a:rPr lang="en" sz="3200" b="0" i="1" u="none" strike="noStrike" cap="none">
                <a:solidFill>
                  <a:schemeClr val="dk1"/>
                </a:solidFill>
                <a:latin typeface="Helvetica Neue"/>
                <a:ea typeface="Helvetica Neue"/>
                <a:cs typeface="Helvetica Neue"/>
                <a:sym typeface="Helvetica Neue"/>
              </a:rPr>
              <a:t>In some states, you must legally get the source’s permission on tape (or memory card) before you record him or her.</a:t>
            </a:r>
          </a:p>
        </p:txBody>
      </p:sp>
    </p:spTree>
  </p:cSld>
  <p:clrMapOvr>
    <a:masterClrMapping/>
  </p:clrMapOvr>
  <p:transition spd="slow">
    <p:cut/>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185"/>
        <p:cNvGrpSpPr/>
        <p:nvPr/>
      </p:nvGrpSpPr>
      <p:grpSpPr>
        <a:xfrm>
          <a:off x="0" y="0"/>
          <a:ext cx="0" cy="0"/>
          <a:chOff x="0" y="0"/>
          <a:chExt cx="0" cy="0"/>
        </a:xfrm>
      </p:grpSpPr>
      <p:sp>
        <p:nvSpPr>
          <p:cNvPr id="186" name="Shape 186"/>
          <p:cNvSpPr txBox="1">
            <a:spLocks noGrp="1"/>
          </p:cNvSpPr>
          <p:nvPr>
            <p:ph type="title"/>
          </p:nvPr>
        </p:nvSpPr>
        <p:spPr>
          <a:xfrm>
            <a:off x="685800" y="503237"/>
            <a:ext cx="8229600" cy="639900"/>
          </a:xfrm>
          <a:prstGeom prst="rect">
            <a:avLst/>
          </a:prstGeom>
          <a:noFill/>
          <a:ln>
            <a:noFill/>
          </a:ln>
        </p:spPr>
        <p:txBody>
          <a:bodyPr lIns="91425" tIns="91425" rIns="91425" bIns="91425" anchor="b" anchorCtr="0">
            <a:noAutofit/>
          </a:bodyPr>
          <a:lstStyle/>
          <a:p>
            <a:pPr marL="0" marR="0" lvl="0" indent="0" algn="l" rtl="0">
              <a:lnSpc>
                <a:spcPct val="100000"/>
              </a:lnSpc>
              <a:spcBef>
                <a:spcPts val="0"/>
              </a:spcBef>
              <a:spcAft>
                <a:spcPts val="0"/>
              </a:spcAft>
              <a:buClr>
                <a:schemeClr val="dk1"/>
              </a:buClr>
              <a:buSzPct val="25000"/>
              <a:buFont typeface="Helvetica Neue"/>
              <a:buNone/>
            </a:pPr>
            <a:r>
              <a:rPr lang="en" sz="3600" b="1" i="0" u="none" strike="noStrike" cap="none">
                <a:solidFill>
                  <a:schemeClr val="dk1"/>
                </a:solidFill>
                <a:latin typeface="Helvetica Neue"/>
                <a:ea typeface="Helvetica Neue"/>
                <a:cs typeface="Helvetica Neue"/>
                <a:sym typeface="Helvetica Neue"/>
              </a:rPr>
              <a:t>Conducting the interview</a:t>
            </a:r>
          </a:p>
        </p:txBody>
      </p:sp>
      <p:sp>
        <p:nvSpPr>
          <p:cNvPr id="187" name="Shape 187"/>
          <p:cNvSpPr txBox="1">
            <a:spLocks noGrp="1"/>
          </p:cNvSpPr>
          <p:nvPr>
            <p:ph type="body" idx="1"/>
          </p:nvPr>
        </p:nvSpPr>
        <p:spPr>
          <a:xfrm>
            <a:off x="457200" y="1143000"/>
            <a:ext cx="8229600" cy="5424900"/>
          </a:xfrm>
          <a:prstGeom prst="rect">
            <a:avLst/>
          </a:prstGeom>
          <a:noFill/>
          <a:ln>
            <a:noFill/>
          </a:ln>
        </p:spPr>
        <p:txBody>
          <a:bodyPr lIns="91425" tIns="91425" rIns="91425" bIns="91425" anchor="t" anchorCtr="0">
            <a:noAutofit/>
          </a:bodyPr>
          <a:lstStyle/>
          <a:p>
            <a:pPr marL="647700" marR="0" lvl="0" indent="-457200" algn="l" rtl="0">
              <a:lnSpc>
                <a:spcPct val="100000"/>
              </a:lnSpc>
              <a:spcBef>
                <a:spcPts val="0"/>
              </a:spcBef>
              <a:spcAft>
                <a:spcPts val="0"/>
              </a:spcAft>
              <a:buClr>
                <a:schemeClr val="dk1"/>
              </a:buClr>
              <a:buSzPct val="100000"/>
              <a:buFont typeface="Arial"/>
              <a:buChar char="•"/>
            </a:pPr>
            <a:r>
              <a:rPr lang="en" sz="3600" b="0" i="0" u="none" strike="noStrike" cap="none">
                <a:solidFill>
                  <a:schemeClr val="dk1"/>
                </a:solidFill>
                <a:latin typeface="Helvetica Neue"/>
                <a:ea typeface="Helvetica Neue"/>
                <a:cs typeface="Helvetica Neue"/>
                <a:sym typeface="Helvetica Neue"/>
              </a:rPr>
              <a:t>Start with an informal chat.  </a:t>
            </a:r>
          </a:p>
          <a:p>
            <a:pPr marL="647700" marR="0" lvl="0" indent="-457200" algn="l" rtl="0">
              <a:lnSpc>
                <a:spcPct val="100000"/>
              </a:lnSpc>
              <a:spcBef>
                <a:spcPts val="600"/>
              </a:spcBef>
              <a:spcAft>
                <a:spcPts val="0"/>
              </a:spcAft>
              <a:buClr>
                <a:srgbClr val="980000"/>
              </a:buClr>
              <a:buSzPct val="100000"/>
              <a:buFont typeface="Arial"/>
              <a:buChar char="•"/>
            </a:pPr>
            <a:r>
              <a:rPr lang="en" sz="3600" b="0" i="0" u="none" strike="noStrike" cap="none">
                <a:solidFill>
                  <a:srgbClr val="980000"/>
                </a:solidFill>
                <a:latin typeface="Helvetica Neue"/>
                <a:ea typeface="Helvetica Neue"/>
                <a:cs typeface="Helvetica Neue"/>
                <a:sym typeface="Helvetica Neue"/>
              </a:rPr>
              <a:t>Ask your source to spell his/her first and last name.</a:t>
            </a:r>
          </a:p>
          <a:p>
            <a:pPr marL="647700" marR="0" lvl="0" indent="-457200" algn="l" rtl="0">
              <a:lnSpc>
                <a:spcPct val="100000"/>
              </a:lnSpc>
              <a:spcBef>
                <a:spcPts val="600"/>
              </a:spcBef>
              <a:spcAft>
                <a:spcPts val="0"/>
              </a:spcAft>
              <a:buClr>
                <a:schemeClr val="dk1"/>
              </a:buClr>
              <a:buSzPct val="100000"/>
              <a:buFont typeface="Arial"/>
              <a:buChar char="•"/>
            </a:pPr>
            <a:r>
              <a:rPr lang="en" sz="3600" b="0" i="0" u="none" strike="noStrike" cap="none">
                <a:solidFill>
                  <a:schemeClr val="dk1"/>
                </a:solidFill>
                <a:latin typeface="Helvetica Neue"/>
                <a:ea typeface="Helvetica Neue"/>
                <a:cs typeface="Helvetica Neue"/>
                <a:sym typeface="Helvetica Neue"/>
              </a:rPr>
              <a:t>Ask adults what </a:t>
            </a:r>
            <a:r>
              <a:rPr lang="en" sz="3600" b="0" i="0" u="none" strike="noStrike" cap="none">
                <a:solidFill>
                  <a:srgbClr val="000000"/>
                </a:solidFill>
                <a:latin typeface="Helvetica Neue"/>
                <a:ea typeface="Helvetica Neue"/>
                <a:cs typeface="Helvetica Neue"/>
                <a:sym typeface="Helvetica Neue"/>
              </a:rPr>
              <a:t>title</a:t>
            </a:r>
            <a:r>
              <a:rPr lang="en" sz="3600" b="0" i="0" u="none" strike="noStrike" cap="none">
                <a:solidFill>
                  <a:schemeClr val="accent6"/>
                </a:solidFill>
                <a:latin typeface="Helvetica Neue"/>
                <a:ea typeface="Helvetica Neue"/>
                <a:cs typeface="Helvetica Neue"/>
                <a:sym typeface="Helvetica Neue"/>
              </a:rPr>
              <a:t> </a:t>
            </a:r>
            <a:r>
              <a:rPr lang="en" sz="3600" b="0" i="0" u="none" strike="noStrike" cap="none">
                <a:solidFill>
                  <a:schemeClr val="dk1"/>
                </a:solidFill>
                <a:latin typeface="Helvetica Neue"/>
                <a:ea typeface="Helvetica Neue"/>
                <a:cs typeface="Helvetica Neue"/>
                <a:sym typeface="Helvetica Neue"/>
              </a:rPr>
              <a:t>they want to use.   </a:t>
            </a:r>
          </a:p>
          <a:p>
            <a:pPr marL="647700" marR="0" lvl="0" indent="-457200" algn="l" rtl="0">
              <a:lnSpc>
                <a:spcPct val="100000"/>
              </a:lnSpc>
              <a:spcBef>
                <a:spcPts val="600"/>
              </a:spcBef>
              <a:spcAft>
                <a:spcPts val="0"/>
              </a:spcAft>
              <a:buClr>
                <a:schemeClr val="dk1"/>
              </a:buClr>
              <a:buSzPct val="100000"/>
              <a:buFont typeface="Arial"/>
              <a:buChar char="•"/>
            </a:pPr>
            <a:r>
              <a:rPr lang="en" sz="3600" b="0" i="0" u="none" strike="noStrike" cap="none">
                <a:solidFill>
                  <a:schemeClr val="dk1"/>
                </a:solidFill>
                <a:latin typeface="Helvetica Neue"/>
                <a:ea typeface="Helvetica Neue"/>
                <a:cs typeface="Helvetica Neue"/>
                <a:sym typeface="Helvetica Neue"/>
              </a:rPr>
              <a:t>Let the source </a:t>
            </a:r>
            <a:r>
              <a:rPr lang="en" sz="3600" b="0" i="1" u="none" strike="noStrike" cap="none">
                <a:solidFill>
                  <a:schemeClr val="dk1"/>
                </a:solidFill>
                <a:latin typeface="Helvetica Neue"/>
                <a:ea typeface="Helvetica Neue"/>
                <a:cs typeface="Helvetica Neue"/>
                <a:sym typeface="Helvetica Neue"/>
              </a:rPr>
              <a:t>tell you </a:t>
            </a:r>
            <a:r>
              <a:rPr lang="en" sz="3600" b="0" i="0" u="none" strike="noStrike" cap="none">
                <a:solidFill>
                  <a:schemeClr val="dk1"/>
                </a:solidFill>
                <a:latin typeface="Helvetica Neue"/>
                <a:ea typeface="Helvetica Neue"/>
                <a:cs typeface="Helvetica Neue"/>
                <a:sym typeface="Helvetica Neue"/>
              </a:rPr>
              <a:t>about his/her role in the story.</a:t>
            </a: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52"/>
        <p:cNvGrpSpPr/>
        <p:nvPr/>
      </p:nvGrpSpPr>
      <p:grpSpPr>
        <a:xfrm>
          <a:off x="0" y="0"/>
          <a:ext cx="0" cy="0"/>
          <a:chOff x="0" y="0"/>
          <a:chExt cx="0" cy="0"/>
        </a:xfrm>
      </p:grpSpPr>
      <p:sp>
        <p:nvSpPr>
          <p:cNvPr id="53" name="Google Shape;53;p13">
            <a:hlinkClick r:id="rId3"/>
          </p:cNvPr>
          <p:cNvSpPr/>
          <p:nvPr/>
        </p:nvSpPr>
        <p:spPr>
          <a:xfrm>
            <a:off x="573312" y="429987"/>
            <a:ext cx="7997400" cy="5997900"/>
          </a:xfrm>
          <a:prstGeom prst="rect">
            <a:avLst/>
          </a:prstGeom>
          <a:blipFill rotWithShape="1">
            <a:blip r:embed="rId4">
              <a:alphaModFix/>
            </a:blip>
            <a:stretch>
              <a:fillRect/>
            </a:stretch>
          </a:bli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transition spd="slow">
    <p:fade thruBlk="1"/>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191"/>
        <p:cNvGrpSpPr/>
        <p:nvPr/>
      </p:nvGrpSpPr>
      <p:grpSpPr>
        <a:xfrm>
          <a:off x="0" y="0"/>
          <a:ext cx="0" cy="0"/>
          <a:chOff x="0" y="0"/>
          <a:chExt cx="0" cy="0"/>
        </a:xfrm>
      </p:grpSpPr>
      <p:sp>
        <p:nvSpPr>
          <p:cNvPr id="192" name="Shape 192"/>
          <p:cNvSpPr txBox="1">
            <a:spLocks noGrp="1"/>
          </p:cNvSpPr>
          <p:nvPr>
            <p:ph type="title"/>
          </p:nvPr>
        </p:nvSpPr>
        <p:spPr>
          <a:xfrm>
            <a:off x="457200" y="274637"/>
            <a:ext cx="8229600" cy="1143000"/>
          </a:xfrm>
          <a:prstGeom prst="rect">
            <a:avLst/>
          </a:prstGeom>
          <a:noFill/>
          <a:ln>
            <a:noFill/>
          </a:ln>
        </p:spPr>
        <p:txBody>
          <a:bodyPr lIns="91425" tIns="91425" rIns="91425" bIns="91425" anchor="b" anchorCtr="0">
            <a:noAutofit/>
          </a:bodyPr>
          <a:lstStyle/>
          <a:p>
            <a:pPr marL="0" marR="0" lvl="0" indent="0" algn="l" rtl="0">
              <a:lnSpc>
                <a:spcPct val="100000"/>
              </a:lnSpc>
              <a:spcBef>
                <a:spcPts val="0"/>
              </a:spcBef>
              <a:spcAft>
                <a:spcPts val="0"/>
              </a:spcAft>
              <a:buClr>
                <a:schemeClr val="dk1"/>
              </a:buClr>
              <a:buSzPct val="25000"/>
              <a:buFont typeface="Helvetica Neue"/>
              <a:buNone/>
            </a:pPr>
            <a:r>
              <a:rPr lang="en" sz="3600" b="1" i="0" u="none" strike="noStrike" cap="none">
                <a:solidFill>
                  <a:schemeClr val="dk1"/>
                </a:solidFill>
                <a:latin typeface="Helvetica Neue"/>
                <a:ea typeface="Helvetica Neue"/>
                <a:cs typeface="Helvetica Neue"/>
                <a:sym typeface="Helvetica Neue"/>
              </a:rPr>
              <a:t>Conducting the interview</a:t>
            </a:r>
          </a:p>
        </p:txBody>
      </p:sp>
      <p:sp>
        <p:nvSpPr>
          <p:cNvPr id="193" name="Shape 193"/>
          <p:cNvSpPr txBox="1">
            <a:spLocks noGrp="1"/>
          </p:cNvSpPr>
          <p:nvPr>
            <p:ph type="body" idx="1"/>
          </p:nvPr>
        </p:nvSpPr>
        <p:spPr>
          <a:xfrm>
            <a:off x="457200" y="1600200"/>
            <a:ext cx="8229600" cy="4967700"/>
          </a:xfrm>
          <a:prstGeom prst="rect">
            <a:avLst/>
          </a:prstGeom>
          <a:noFill/>
          <a:ln>
            <a:noFill/>
          </a:ln>
        </p:spPr>
        <p:txBody>
          <a:bodyPr lIns="91425" tIns="91425" rIns="91425" bIns="91425" anchor="t" anchorCtr="0">
            <a:noAutofit/>
          </a:bodyPr>
          <a:lstStyle/>
          <a:p>
            <a:pPr marL="647700" marR="0" lvl="0" indent="-457200" algn="l" rtl="0">
              <a:lnSpc>
                <a:spcPct val="100000"/>
              </a:lnSpc>
              <a:spcBef>
                <a:spcPts val="0"/>
              </a:spcBef>
              <a:spcAft>
                <a:spcPts val="0"/>
              </a:spcAft>
              <a:buClr>
                <a:srgbClr val="000000"/>
              </a:buClr>
              <a:buSzPct val="100000"/>
              <a:buFont typeface="Arial"/>
              <a:buChar char="•"/>
            </a:pPr>
            <a:r>
              <a:rPr lang="en" sz="3000" b="0" i="0" u="none" strike="noStrike" cap="none">
                <a:latin typeface="Helvetica Neue"/>
                <a:ea typeface="Helvetica Neue"/>
                <a:cs typeface="Helvetica Neue"/>
                <a:sym typeface="Helvetica Neue"/>
              </a:rPr>
              <a:t>Get a conversation going. </a:t>
            </a:r>
          </a:p>
          <a:p>
            <a:pPr marL="647700" marR="0" lvl="0" indent="-457200" algn="l" rtl="0">
              <a:lnSpc>
                <a:spcPct val="100000"/>
              </a:lnSpc>
              <a:spcBef>
                <a:spcPts val="600"/>
              </a:spcBef>
              <a:spcAft>
                <a:spcPts val="0"/>
              </a:spcAft>
              <a:buClr>
                <a:srgbClr val="000000"/>
              </a:buClr>
              <a:buSzPct val="100000"/>
              <a:buFont typeface="Arial"/>
              <a:buChar char="•"/>
            </a:pPr>
            <a:r>
              <a:rPr lang="en" sz="3000" b="0" i="0" u="none" strike="noStrike" cap="none">
                <a:latin typeface="Helvetica Neue"/>
                <a:ea typeface="Helvetica Neue"/>
                <a:cs typeface="Helvetica Neue"/>
                <a:sym typeface="Helvetica Neue"/>
              </a:rPr>
              <a:t>Take notes, especially of things the source says that are good quotes.</a:t>
            </a:r>
          </a:p>
          <a:p>
            <a:pPr marL="647700" marR="0" lvl="0" indent="-457200" algn="l" rtl="0">
              <a:lnSpc>
                <a:spcPct val="100000"/>
              </a:lnSpc>
              <a:spcBef>
                <a:spcPts val="600"/>
              </a:spcBef>
              <a:spcAft>
                <a:spcPts val="0"/>
              </a:spcAft>
              <a:buClr>
                <a:srgbClr val="000000"/>
              </a:buClr>
              <a:buSzPct val="100000"/>
              <a:buFont typeface="Arial"/>
              <a:buChar char="•"/>
            </a:pPr>
            <a:r>
              <a:rPr lang="en" sz="3000" b="0" i="0" u="none" strike="noStrike" cap="none">
                <a:latin typeface="Helvetica Neue"/>
                <a:ea typeface="Helvetica Neue"/>
                <a:cs typeface="Helvetica Neue"/>
                <a:sym typeface="Helvetica Neue"/>
              </a:rPr>
              <a:t>Observe the source and make notes about the environment. </a:t>
            </a:r>
          </a:p>
          <a:p>
            <a:pPr marL="647700" marR="0" lvl="0" indent="-457200" algn="l" rtl="0">
              <a:lnSpc>
                <a:spcPct val="100000"/>
              </a:lnSpc>
              <a:spcBef>
                <a:spcPts val="600"/>
              </a:spcBef>
              <a:spcAft>
                <a:spcPts val="0"/>
              </a:spcAft>
              <a:buClr>
                <a:srgbClr val="000000"/>
              </a:buClr>
              <a:buSzPct val="100000"/>
              <a:buFont typeface="Arial"/>
              <a:buChar char="•"/>
            </a:pPr>
            <a:r>
              <a:rPr lang="en" sz="3000" b="0" i="0" u="none" strike="noStrike" cap="none">
                <a:latin typeface="Helvetica Neue"/>
                <a:ea typeface="Helvetica Neue"/>
                <a:cs typeface="Helvetica Neue"/>
                <a:sym typeface="Helvetica Neue"/>
              </a:rPr>
              <a:t>Ask questions about things you see.</a:t>
            </a:r>
          </a:p>
          <a:p>
            <a:pPr marL="342900" marR="0" lvl="0" indent="-152400" algn="l" rtl="0">
              <a:lnSpc>
                <a:spcPct val="100000"/>
              </a:lnSpc>
              <a:spcBef>
                <a:spcPts val="600"/>
              </a:spcBef>
              <a:spcAft>
                <a:spcPts val="0"/>
              </a:spcAft>
              <a:buClr>
                <a:schemeClr val="dk1"/>
              </a:buClr>
              <a:buSzPct val="25000"/>
              <a:buFont typeface="Arial"/>
              <a:buNone/>
            </a:pPr>
            <a:endParaRPr sz="3000" b="0" i="0" u="none" strike="noStrike" cap="none">
              <a:latin typeface="Helvetica Neue"/>
              <a:ea typeface="Helvetica Neue"/>
              <a:cs typeface="Helvetica Neue"/>
              <a:sym typeface="Helvetica Neue"/>
            </a:endParaRPr>
          </a:p>
          <a:p>
            <a:pPr marL="342900" marR="0" lvl="0" indent="-152400" algn="l" rtl="0">
              <a:lnSpc>
                <a:spcPct val="100000"/>
              </a:lnSpc>
              <a:spcBef>
                <a:spcPts val="600"/>
              </a:spcBef>
              <a:spcAft>
                <a:spcPts val="0"/>
              </a:spcAft>
              <a:buClr>
                <a:schemeClr val="dk1"/>
              </a:buClr>
              <a:buSzPct val="25000"/>
              <a:buFont typeface="Helvetica Neue"/>
              <a:buNone/>
            </a:pPr>
            <a:r>
              <a:rPr lang="en" sz="3600" b="0" i="0" u="none" strike="noStrike" cap="none">
                <a:solidFill>
                  <a:srgbClr val="000000"/>
                </a:solidFill>
                <a:latin typeface="Helvetica Neue"/>
                <a:ea typeface="Helvetica Neue"/>
                <a:cs typeface="Helvetica Neue"/>
                <a:sym typeface="Helvetica Neue"/>
              </a:rPr>
              <a:t>What might you learn about a source from his/her environment?</a:t>
            </a:r>
          </a:p>
        </p:txBody>
      </p:sp>
    </p:spTree>
  </p:cSld>
  <p:clrMapOvr>
    <a:masterClrMapping/>
  </p:clrMapOvr>
  <p:transition spd="slow">
    <p:cut/>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197"/>
        <p:cNvGrpSpPr/>
        <p:nvPr/>
      </p:nvGrpSpPr>
      <p:grpSpPr>
        <a:xfrm>
          <a:off x="0" y="0"/>
          <a:ext cx="0" cy="0"/>
          <a:chOff x="0" y="0"/>
          <a:chExt cx="0" cy="0"/>
        </a:xfrm>
      </p:grpSpPr>
      <p:sp>
        <p:nvSpPr>
          <p:cNvPr id="198" name="Shape 198"/>
          <p:cNvSpPr txBox="1">
            <a:spLocks noGrp="1"/>
          </p:cNvSpPr>
          <p:nvPr>
            <p:ph type="title"/>
          </p:nvPr>
        </p:nvSpPr>
        <p:spPr>
          <a:xfrm>
            <a:off x="457200" y="274637"/>
            <a:ext cx="8229600" cy="1020763"/>
          </a:xfrm>
          <a:prstGeom prst="rect">
            <a:avLst/>
          </a:prstGeom>
          <a:noFill/>
          <a:ln>
            <a:noFill/>
          </a:ln>
        </p:spPr>
        <p:txBody>
          <a:bodyPr lIns="91425" tIns="91425" rIns="91425" bIns="91425" anchor="b" anchorCtr="0">
            <a:noAutofit/>
          </a:bodyPr>
          <a:lstStyle/>
          <a:p>
            <a:pPr marL="0" marR="0" lvl="0" indent="0" algn="l" rtl="0">
              <a:lnSpc>
                <a:spcPct val="100000"/>
              </a:lnSpc>
              <a:spcBef>
                <a:spcPts val="0"/>
              </a:spcBef>
              <a:spcAft>
                <a:spcPts val="0"/>
              </a:spcAft>
              <a:buClr>
                <a:schemeClr val="dk1"/>
              </a:buClr>
              <a:buSzPct val="25000"/>
              <a:buFont typeface="Helvetica Neue"/>
              <a:buNone/>
            </a:pPr>
            <a:r>
              <a:rPr lang="en" sz="3600" b="1" i="0" u="none" strike="noStrike" cap="none">
                <a:solidFill>
                  <a:schemeClr val="dk1"/>
                </a:solidFill>
                <a:latin typeface="Helvetica Neue"/>
                <a:ea typeface="Helvetica Neue"/>
                <a:cs typeface="Helvetica Neue"/>
                <a:sym typeface="Helvetica Neue"/>
              </a:rPr>
              <a:t>Conducting the interview</a:t>
            </a:r>
          </a:p>
        </p:txBody>
      </p:sp>
      <p:sp>
        <p:nvSpPr>
          <p:cNvPr id="199" name="Shape 199"/>
          <p:cNvSpPr txBox="1">
            <a:spLocks noGrp="1"/>
          </p:cNvSpPr>
          <p:nvPr>
            <p:ph type="body" idx="1"/>
          </p:nvPr>
        </p:nvSpPr>
        <p:spPr>
          <a:xfrm>
            <a:off x="457200" y="1600200"/>
            <a:ext cx="8229600" cy="4967700"/>
          </a:xfrm>
          <a:prstGeom prst="rect">
            <a:avLst/>
          </a:prstGeom>
          <a:noFill/>
          <a:ln>
            <a:noFill/>
          </a:ln>
        </p:spPr>
        <p:txBody>
          <a:bodyPr lIns="91425" tIns="91425" rIns="91425" bIns="91425" anchor="t" anchorCtr="0">
            <a:noAutofit/>
          </a:bodyPr>
          <a:lstStyle/>
          <a:p>
            <a:pPr marL="647700" marR="0" lvl="0" indent="-457200" algn="l" rtl="0">
              <a:lnSpc>
                <a:spcPct val="100000"/>
              </a:lnSpc>
              <a:spcBef>
                <a:spcPts val="0"/>
              </a:spcBef>
              <a:spcAft>
                <a:spcPts val="0"/>
              </a:spcAft>
              <a:buClr>
                <a:schemeClr val="dk1"/>
              </a:buClr>
              <a:buSzPct val="100000"/>
              <a:buFont typeface="Arial"/>
              <a:buChar char="•"/>
            </a:pPr>
            <a:r>
              <a:rPr lang="en" sz="3600" b="0" i="0" u="none" strike="noStrike" cap="none">
                <a:solidFill>
                  <a:schemeClr val="dk1"/>
                </a:solidFill>
                <a:latin typeface="Helvetica Neue"/>
                <a:ea typeface="Helvetica Neue"/>
                <a:cs typeface="Helvetica Neue"/>
                <a:sym typeface="Helvetica Neue"/>
              </a:rPr>
              <a:t>Listen carefully. </a:t>
            </a:r>
          </a:p>
          <a:p>
            <a:pPr marL="647700" marR="0" lvl="0" indent="-457200" algn="l" rtl="0">
              <a:lnSpc>
                <a:spcPct val="100000"/>
              </a:lnSpc>
              <a:spcBef>
                <a:spcPts val="600"/>
              </a:spcBef>
              <a:spcAft>
                <a:spcPts val="0"/>
              </a:spcAft>
              <a:buClr>
                <a:schemeClr val="dk1"/>
              </a:buClr>
              <a:buSzPct val="100000"/>
              <a:buFont typeface="Arial"/>
              <a:buChar char="•"/>
            </a:pPr>
            <a:r>
              <a:rPr lang="en" sz="3600" b="0" i="0" u="none" strike="noStrike" cap="none">
                <a:solidFill>
                  <a:schemeClr val="dk1"/>
                </a:solidFill>
                <a:latin typeface="Helvetica Neue"/>
                <a:ea typeface="Helvetica Neue"/>
                <a:cs typeface="Helvetica Neue"/>
                <a:sym typeface="Helvetica Neue"/>
              </a:rPr>
              <a:t>Rephrase answers for clarification. </a:t>
            </a:r>
          </a:p>
          <a:p>
            <a:pPr marL="647700" marR="0" lvl="0" indent="-457200" algn="l" rtl="0">
              <a:lnSpc>
                <a:spcPct val="100000"/>
              </a:lnSpc>
              <a:spcBef>
                <a:spcPts val="600"/>
              </a:spcBef>
              <a:spcAft>
                <a:spcPts val="0"/>
              </a:spcAft>
              <a:buClr>
                <a:schemeClr val="dk1"/>
              </a:buClr>
              <a:buSzPct val="100000"/>
              <a:buFont typeface="Arial"/>
              <a:buChar char="•"/>
            </a:pPr>
            <a:r>
              <a:rPr lang="en" sz="3600" b="0" i="0" u="none" strike="noStrike" cap="none">
                <a:solidFill>
                  <a:schemeClr val="dk1"/>
                </a:solidFill>
                <a:latin typeface="Helvetica Neue"/>
                <a:ea typeface="Helvetica Neue"/>
                <a:cs typeface="Helvetica Neue"/>
                <a:sym typeface="Helvetica Neue"/>
              </a:rPr>
              <a:t>Be ready to ask follow</a:t>
            </a:r>
            <a:r>
              <a:rPr lang="en" sz="3600">
                <a:solidFill>
                  <a:schemeClr val="dk1"/>
                </a:solidFill>
                <a:latin typeface="Helvetica Neue"/>
                <a:ea typeface="Helvetica Neue"/>
                <a:cs typeface="Helvetica Neue"/>
                <a:sym typeface="Helvetica Neue"/>
              </a:rPr>
              <a:t>-</a:t>
            </a:r>
            <a:r>
              <a:rPr lang="en" sz="3600" b="0" i="0" u="none" strike="noStrike" cap="none">
                <a:solidFill>
                  <a:schemeClr val="dk1"/>
                </a:solidFill>
                <a:latin typeface="Helvetica Neue"/>
                <a:ea typeface="Helvetica Neue"/>
                <a:cs typeface="Helvetica Neue"/>
                <a:sym typeface="Helvetica Neue"/>
              </a:rPr>
              <a:t>up </a:t>
            </a:r>
            <a:r>
              <a:rPr lang="en" sz="3600">
                <a:solidFill>
                  <a:schemeClr val="dk1"/>
                </a:solidFill>
                <a:latin typeface="Helvetica Neue"/>
                <a:ea typeface="Helvetica Neue"/>
                <a:cs typeface="Helvetica Neue"/>
                <a:sym typeface="Helvetica Neue"/>
              </a:rPr>
              <a:t>questions</a:t>
            </a:r>
            <a:r>
              <a:rPr lang="en" sz="3600" b="0" i="0" u="none" strike="noStrike" cap="none">
                <a:solidFill>
                  <a:schemeClr val="dk1"/>
                </a:solidFill>
                <a:latin typeface="Helvetica Neue"/>
                <a:ea typeface="Helvetica Neue"/>
                <a:cs typeface="Helvetica Neue"/>
                <a:sym typeface="Helvetica Neue"/>
              </a:rPr>
              <a:t>.</a:t>
            </a:r>
            <a:r>
              <a:rPr lang="en" sz="3600" b="1" i="0" u="none" strike="noStrike" cap="none">
                <a:solidFill>
                  <a:srgbClr val="1C4587"/>
                </a:solidFill>
                <a:latin typeface="Helvetica Neue"/>
                <a:ea typeface="Helvetica Neue"/>
                <a:cs typeface="Helvetica Neue"/>
                <a:sym typeface="Helvetica Neue"/>
              </a:rPr>
              <a:t> </a:t>
            </a:r>
          </a:p>
          <a:p>
            <a:pPr marL="647700" marR="0" lvl="0" indent="-457200" algn="l" rtl="0">
              <a:lnSpc>
                <a:spcPct val="100000"/>
              </a:lnSpc>
              <a:spcBef>
                <a:spcPts val="600"/>
              </a:spcBef>
              <a:spcAft>
                <a:spcPts val="0"/>
              </a:spcAft>
              <a:buClr>
                <a:srgbClr val="1C4587"/>
              </a:buClr>
              <a:buSzPct val="100000"/>
              <a:buFont typeface="Arial"/>
              <a:buChar char="•"/>
            </a:pPr>
            <a:r>
              <a:rPr lang="en" sz="3600" b="1" i="0" u="none" strike="noStrike" cap="none">
                <a:solidFill>
                  <a:srgbClr val="1C4587"/>
                </a:solidFill>
                <a:latin typeface="Helvetica Neue"/>
                <a:ea typeface="Helvetica Neue"/>
                <a:cs typeface="Helvetica Neue"/>
                <a:sym typeface="Helvetica Neue"/>
              </a:rPr>
              <a:t>As interview concludes, always ask: “Is there anything you’d like </a:t>
            </a:r>
            <a:r>
              <a:rPr lang="en" sz="3600" b="1">
                <a:solidFill>
                  <a:srgbClr val="1C4587"/>
                </a:solidFill>
                <a:latin typeface="Helvetica Neue"/>
                <a:ea typeface="Helvetica Neue"/>
                <a:cs typeface="Helvetica Neue"/>
                <a:sym typeface="Helvetica Neue"/>
              </a:rPr>
              <a:t>readers to know</a:t>
            </a:r>
            <a:r>
              <a:rPr lang="en" sz="3600" b="1" i="0" u="none" strike="noStrike" cap="none">
                <a:solidFill>
                  <a:srgbClr val="1C4587"/>
                </a:solidFill>
                <a:latin typeface="Helvetica Neue"/>
                <a:ea typeface="Helvetica Neue"/>
                <a:cs typeface="Helvetica Neue"/>
                <a:sym typeface="Helvetica Neue"/>
              </a:rPr>
              <a:t>?” Or “Is there anything I forgot to ask?” </a:t>
            </a:r>
          </a:p>
        </p:txBody>
      </p:sp>
    </p:spTree>
  </p:cSld>
  <p:clrMapOvr>
    <a:masterClrMapping/>
  </p:clrMapOvr>
  <p:transition spd="slow">
    <p:cut/>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203"/>
        <p:cNvGrpSpPr/>
        <p:nvPr/>
      </p:nvGrpSpPr>
      <p:grpSpPr>
        <a:xfrm>
          <a:off x="0" y="0"/>
          <a:ext cx="0" cy="0"/>
          <a:chOff x="0" y="0"/>
          <a:chExt cx="0" cy="0"/>
        </a:xfrm>
      </p:grpSpPr>
      <p:sp>
        <p:nvSpPr>
          <p:cNvPr id="204" name="Shape 204"/>
          <p:cNvSpPr txBox="1">
            <a:spLocks noGrp="1"/>
          </p:cNvSpPr>
          <p:nvPr>
            <p:ph type="title"/>
          </p:nvPr>
        </p:nvSpPr>
        <p:spPr>
          <a:xfrm>
            <a:off x="457200" y="274637"/>
            <a:ext cx="8229600" cy="868363"/>
          </a:xfrm>
          <a:prstGeom prst="rect">
            <a:avLst/>
          </a:prstGeom>
          <a:noFill/>
          <a:ln>
            <a:noFill/>
          </a:ln>
        </p:spPr>
        <p:txBody>
          <a:bodyPr lIns="91425" tIns="91425" rIns="91425" bIns="91425" anchor="b" anchorCtr="0">
            <a:noAutofit/>
          </a:bodyPr>
          <a:lstStyle/>
          <a:p>
            <a:pPr marL="0" marR="0" lvl="0" indent="0" algn="l" rtl="0">
              <a:lnSpc>
                <a:spcPct val="100000"/>
              </a:lnSpc>
              <a:spcBef>
                <a:spcPts val="0"/>
              </a:spcBef>
              <a:spcAft>
                <a:spcPts val="0"/>
              </a:spcAft>
              <a:buClr>
                <a:schemeClr val="dk1"/>
              </a:buClr>
              <a:buSzPct val="25000"/>
              <a:buFont typeface="Helvetica Neue"/>
              <a:buNone/>
            </a:pPr>
            <a:r>
              <a:rPr lang="en" sz="3600" b="1" i="0" u="none" strike="noStrike" cap="none">
                <a:solidFill>
                  <a:schemeClr val="dk1"/>
                </a:solidFill>
                <a:latin typeface="Helvetica Neue"/>
                <a:ea typeface="Helvetica Neue"/>
                <a:cs typeface="Helvetica Neue"/>
                <a:sym typeface="Helvetica Neue"/>
              </a:rPr>
              <a:t>Concluding the interview</a:t>
            </a:r>
          </a:p>
        </p:txBody>
      </p:sp>
      <p:sp>
        <p:nvSpPr>
          <p:cNvPr id="205" name="Shape 205"/>
          <p:cNvSpPr txBox="1">
            <a:spLocks noGrp="1"/>
          </p:cNvSpPr>
          <p:nvPr>
            <p:ph type="body" idx="1"/>
          </p:nvPr>
        </p:nvSpPr>
        <p:spPr>
          <a:xfrm>
            <a:off x="457200" y="1295400"/>
            <a:ext cx="8229600" cy="5272500"/>
          </a:xfrm>
          <a:prstGeom prst="rect">
            <a:avLst/>
          </a:prstGeom>
          <a:noFill/>
          <a:ln>
            <a:noFill/>
          </a:ln>
        </p:spPr>
        <p:txBody>
          <a:bodyPr lIns="91425" tIns="91425" rIns="91425" bIns="91425" anchor="t" anchorCtr="0">
            <a:noAutofit/>
          </a:bodyPr>
          <a:lstStyle/>
          <a:p>
            <a:pPr marL="342900" marR="0" lvl="0" indent="-152400" algn="l" rtl="0">
              <a:lnSpc>
                <a:spcPct val="100000"/>
              </a:lnSpc>
              <a:spcBef>
                <a:spcPts val="0"/>
              </a:spcBef>
              <a:spcAft>
                <a:spcPts val="0"/>
              </a:spcAft>
              <a:buClr>
                <a:schemeClr val="dk1"/>
              </a:buClr>
              <a:buSzPct val="25000"/>
              <a:buFont typeface="Helvetica Neue"/>
              <a:buNone/>
            </a:pPr>
            <a:r>
              <a:rPr lang="en" sz="3000" b="0" i="0" u="none" strike="noStrike" cap="none">
                <a:solidFill>
                  <a:schemeClr val="dk1"/>
                </a:solidFill>
                <a:latin typeface="Helvetica Neue"/>
                <a:ea typeface="Helvetica Neue"/>
                <a:cs typeface="Helvetica Neue"/>
                <a:sym typeface="Helvetica Neue"/>
              </a:rPr>
              <a:t>Get contact information – an email or cell phone number.</a:t>
            </a:r>
          </a:p>
          <a:p>
            <a:pPr marL="342900" marR="0" lvl="0" indent="-152400" algn="l" rtl="0">
              <a:lnSpc>
                <a:spcPct val="100000"/>
              </a:lnSpc>
              <a:spcBef>
                <a:spcPts val="600"/>
              </a:spcBef>
              <a:spcAft>
                <a:spcPts val="0"/>
              </a:spcAft>
              <a:buClr>
                <a:schemeClr val="dk1"/>
              </a:buClr>
              <a:buSzPct val="25000"/>
              <a:buFont typeface="Arial"/>
              <a:buNone/>
            </a:pPr>
            <a:endParaRPr sz="3000" b="0" i="0" u="none" strike="noStrike" cap="none">
              <a:solidFill>
                <a:schemeClr val="dk1"/>
              </a:solidFill>
              <a:latin typeface="Helvetica Neue"/>
              <a:ea typeface="Helvetica Neue"/>
              <a:cs typeface="Helvetica Neue"/>
              <a:sym typeface="Helvetica Neue"/>
            </a:endParaRPr>
          </a:p>
          <a:p>
            <a:pPr marL="342900" marR="0" lvl="0" indent="-152400" algn="l" rtl="0">
              <a:lnSpc>
                <a:spcPct val="100000"/>
              </a:lnSpc>
              <a:spcBef>
                <a:spcPts val="600"/>
              </a:spcBef>
              <a:spcAft>
                <a:spcPts val="0"/>
              </a:spcAft>
              <a:buClr>
                <a:schemeClr val="dk1"/>
              </a:buClr>
              <a:buSzPct val="25000"/>
              <a:buFont typeface="Helvetica Neue"/>
              <a:buNone/>
            </a:pPr>
            <a:r>
              <a:rPr lang="en" sz="3000" b="0" i="0" u="none" strike="noStrike" cap="none">
                <a:solidFill>
                  <a:schemeClr val="dk1"/>
                </a:solidFill>
                <a:latin typeface="Helvetica Neue"/>
                <a:ea typeface="Helvetica Neue"/>
                <a:cs typeface="Helvetica Neue"/>
                <a:sym typeface="Helvetica Neue"/>
              </a:rPr>
              <a:t>Explain that you may call for follow</a:t>
            </a:r>
            <a:r>
              <a:rPr lang="en" sz="3000">
                <a:solidFill>
                  <a:schemeClr val="dk1"/>
                </a:solidFill>
                <a:latin typeface="Helvetica Neue"/>
                <a:ea typeface="Helvetica Neue"/>
                <a:cs typeface="Helvetica Neue"/>
                <a:sym typeface="Helvetica Neue"/>
              </a:rPr>
              <a:t>-</a:t>
            </a:r>
            <a:r>
              <a:rPr lang="en" sz="3000" b="0" i="0" u="none" strike="noStrike" cap="none">
                <a:solidFill>
                  <a:schemeClr val="dk1"/>
                </a:solidFill>
                <a:latin typeface="Helvetica Neue"/>
                <a:ea typeface="Helvetica Neue"/>
                <a:cs typeface="Helvetica Neue"/>
                <a:sym typeface="Helvetica Neue"/>
              </a:rPr>
              <a:t>up questions and to double-check the quotes you use in the story.</a:t>
            </a:r>
          </a:p>
          <a:p>
            <a:pPr marL="342900" marR="0" lvl="0" indent="-152400" algn="l" rtl="0">
              <a:lnSpc>
                <a:spcPct val="100000"/>
              </a:lnSpc>
              <a:spcBef>
                <a:spcPts val="600"/>
              </a:spcBef>
              <a:spcAft>
                <a:spcPts val="0"/>
              </a:spcAft>
              <a:buClr>
                <a:schemeClr val="dk1"/>
              </a:buClr>
              <a:buSzPct val="25000"/>
              <a:buFont typeface="Arial"/>
              <a:buNone/>
            </a:pPr>
            <a:endParaRPr sz="3000" b="0" i="0" u="none" strike="noStrike" cap="none">
              <a:solidFill>
                <a:schemeClr val="dk1"/>
              </a:solidFill>
              <a:latin typeface="Helvetica Neue"/>
              <a:ea typeface="Helvetica Neue"/>
              <a:cs typeface="Helvetica Neue"/>
              <a:sym typeface="Helvetica Neue"/>
            </a:endParaRPr>
          </a:p>
          <a:p>
            <a:pPr marL="342900" marR="0" lvl="0" indent="-152400" algn="l" rtl="0">
              <a:lnSpc>
                <a:spcPct val="100000"/>
              </a:lnSpc>
              <a:spcBef>
                <a:spcPts val="600"/>
              </a:spcBef>
              <a:spcAft>
                <a:spcPts val="0"/>
              </a:spcAft>
              <a:buClr>
                <a:schemeClr val="dk1"/>
              </a:buClr>
              <a:buSzPct val="25000"/>
              <a:buFont typeface="Helvetica Neue"/>
              <a:buNone/>
            </a:pPr>
            <a:r>
              <a:rPr lang="en" sz="3000">
                <a:solidFill>
                  <a:schemeClr val="dk1"/>
                </a:solidFill>
                <a:latin typeface="Helvetica Neue"/>
                <a:ea typeface="Helvetica Neue"/>
                <a:cs typeface="Helvetica Neue"/>
                <a:sym typeface="Helvetica Neue"/>
              </a:rPr>
              <a:t>C</a:t>
            </a:r>
            <a:r>
              <a:rPr lang="en" sz="3000" b="0" i="0" u="none" strike="noStrike" cap="none">
                <a:solidFill>
                  <a:schemeClr val="dk1"/>
                </a:solidFill>
                <a:latin typeface="Helvetica Neue"/>
                <a:ea typeface="Helvetica Neue"/>
                <a:cs typeface="Helvetica Neue"/>
                <a:sym typeface="Helvetica Neue"/>
              </a:rPr>
              <a:t>hecking facts is essential. </a:t>
            </a:r>
            <a:r>
              <a:rPr lang="en" sz="3000" u="sng">
                <a:solidFill>
                  <a:schemeClr val="dk1"/>
                </a:solidFill>
                <a:latin typeface="Helvetica Neue"/>
                <a:ea typeface="Helvetica Neue"/>
                <a:cs typeface="Helvetica Neue"/>
                <a:sym typeface="Helvetica Neue"/>
              </a:rPr>
              <a:t>R</a:t>
            </a:r>
            <a:r>
              <a:rPr lang="en" sz="3000" b="0" i="0" u="sng" strike="noStrike" cap="none">
                <a:solidFill>
                  <a:schemeClr val="dk1"/>
                </a:solidFill>
                <a:latin typeface="Helvetica Neue"/>
                <a:ea typeface="Helvetica Neue"/>
                <a:cs typeface="Helvetica Neue"/>
                <a:sym typeface="Helvetica Neue"/>
              </a:rPr>
              <a:t>ead back quotes </a:t>
            </a:r>
            <a:r>
              <a:rPr lang="en" sz="3000" b="0" i="0" u="none" strike="noStrike" cap="none">
                <a:solidFill>
                  <a:schemeClr val="dk1"/>
                </a:solidFill>
                <a:latin typeface="Helvetica Neue"/>
                <a:ea typeface="Helvetica Neue"/>
                <a:cs typeface="Helvetica Neue"/>
                <a:sym typeface="Helvetica Neue"/>
              </a:rPr>
              <a:t>to check for accuracy – not to allow sources to change their story. </a:t>
            </a:r>
          </a:p>
          <a:p>
            <a:pPr marL="342900" marR="0" lvl="0" indent="-152400" algn="l" rtl="0">
              <a:lnSpc>
                <a:spcPct val="100000"/>
              </a:lnSpc>
              <a:spcBef>
                <a:spcPts val="600"/>
              </a:spcBef>
              <a:spcAft>
                <a:spcPts val="0"/>
              </a:spcAft>
              <a:buClr>
                <a:schemeClr val="dk1"/>
              </a:buClr>
              <a:buSzPct val="25000"/>
              <a:buFont typeface="Arial"/>
              <a:buNone/>
            </a:pPr>
            <a:endParaRPr sz="3000" b="0" i="0" u="none" strike="noStrike" cap="none">
              <a:solidFill>
                <a:schemeClr val="dk1"/>
              </a:solidFill>
              <a:latin typeface="Helvetica Neue"/>
              <a:ea typeface="Helvetica Neue"/>
              <a:cs typeface="Helvetica Neue"/>
              <a:sym typeface="Helvetica Neue"/>
            </a:endParaRPr>
          </a:p>
        </p:txBody>
      </p:sp>
    </p:spTree>
  </p:cSld>
  <p:clrMapOvr>
    <a:masterClrMapping/>
  </p:clrMapOvr>
  <p:transition spd="slow">
    <p:cut/>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209"/>
        <p:cNvGrpSpPr/>
        <p:nvPr/>
      </p:nvGrpSpPr>
      <p:grpSpPr>
        <a:xfrm>
          <a:off x="0" y="0"/>
          <a:ext cx="0" cy="0"/>
          <a:chOff x="0" y="0"/>
          <a:chExt cx="0" cy="0"/>
        </a:xfrm>
      </p:grpSpPr>
      <p:sp>
        <p:nvSpPr>
          <p:cNvPr id="210" name="Shape 210"/>
          <p:cNvSpPr txBox="1">
            <a:spLocks noGrp="1"/>
          </p:cNvSpPr>
          <p:nvPr>
            <p:ph type="ctrTitle"/>
          </p:nvPr>
        </p:nvSpPr>
        <p:spPr>
          <a:xfrm>
            <a:off x="685800" y="1501523"/>
            <a:ext cx="7772400" cy="1546500"/>
          </a:xfrm>
          <a:prstGeom prst="rect">
            <a:avLst/>
          </a:prstGeom>
          <a:noFill/>
          <a:ln>
            <a:noFill/>
          </a:ln>
        </p:spPr>
        <p:txBody>
          <a:bodyPr lIns="91425" tIns="91425" rIns="91425" bIns="91425" anchor="b" anchorCtr="0">
            <a:noAutofit/>
          </a:bodyPr>
          <a:lstStyle/>
          <a:p>
            <a:pPr marL="0" marR="0" lvl="0" indent="304800" algn="ctr" rtl="0">
              <a:lnSpc>
                <a:spcPct val="100000"/>
              </a:lnSpc>
              <a:spcBef>
                <a:spcPts val="0"/>
              </a:spcBef>
              <a:spcAft>
                <a:spcPts val="0"/>
              </a:spcAft>
              <a:buClr>
                <a:schemeClr val="dk1"/>
              </a:buClr>
              <a:buSzPct val="25000"/>
              <a:buFont typeface="Arial"/>
              <a:buNone/>
            </a:pPr>
            <a:r>
              <a:rPr lang="en" sz="5400" b="1" i="0" u="none" strike="noStrike" cap="none">
                <a:solidFill>
                  <a:schemeClr val="dk1"/>
                </a:solidFill>
                <a:latin typeface="Arial"/>
                <a:ea typeface="Arial"/>
                <a:cs typeface="Arial"/>
                <a:sym typeface="Arial"/>
              </a:rPr>
              <a:t>INTERVIEWING </a:t>
            </a:r>
            <a:r>
              <a:rPr lang="en" sz="4800" b="1" i="0" u="none" strike="noStrike" cap="none">
                <a:solidFill>
                  <a:schemeClr val="dk1"/>
                </a:solidFill>
                <a:latin typeface="Arial"/>
                <a:ea typeface="Arial"/>
                <a:cs typeface="Arial"/>
                <a:sym typeface="Arial"/>
              </a:rPr>
              <a:t>	</a:t>
            </a:r>
          </a:p>
        </p:txBody>
      </p:sp>
      <p:sp>
        <p:nvSpPr>
          <p:cNvPr id="211" name="Shape 211"/>
          <p:cNvSpPr txBox="1">
            <a:spLocks noGrp="1"/>
          </p:cNvSpPr>
          <p:nvPr>
            <p:ph type="subTitle" idx="1"/>
          </p:nvPr>
        </p:nvSpPr>
        <p:spPr>
          <a:xfrm>
            <a:off x="1286650" y="3177100"/>
            <a:ext cx="6670500" cy="2550900"/>
          </a:xfrm>
          <a:prstGeom prst="rect">
            <a:avLst/>
          </a:prstGeom>
          <a:noFill/>
          <a:ln>
            <a:noFill/>
          </a:ln>
        </p:spPr>
        <p:txBody>
          <a:bodyPr lIns="91425" tIns="91425" rIns="91425" bIns="91425" anchor="t" anchorCtr="0">
            <a:noAutofit/>
          </a:bodyPr>
          <a:lstStyle/>
          <a:p>
            <a:pPr marL="0" marR="0" lvl="0" indent="0" algn="ctr" rtl="0">
              <a:lnSpc>
                <a:spcPct val="100000"/>
              </a:lnSpc>
              <a:spcBef>
                <a:spcPts val="0"/>
              </a:spcBef>
              <a:spcAft>
                <a:spcPts val="0"/>
              </a:spcAft>
              <a:buClr>
                <a:schemeClr val="dk2"/>
              </a:buClr>
              <a:buSzPct val="25000"/>
              <a:buFont typeface="Arial"/>
              <a:buNone/>
            </a:pPr>
            <a:r>
              <a:rPr lang="en" sz="3600">
                <a:solidFill>
                  <a:schemeClr val="accent6"/>
                </a:solidFill>
              </a:rPr>
              <a:t>When the interview is over, you’re not quite done.</a:t>
            </a:r>
            <a:r>
              <a:rPr lang="en" sz="3600" b="0" i="0" u="none" strike="noStrike" cap="none">
                <a:solidFill>
                  <a:schemeClr val="accent6"/>
                </a:solidFill>
                <a:latin typeface="Arial"/>
                <a:ea typeface="Arial"/>
                <a:cs typeface="Arial"/>
                <a:sym typeface="Arial"/>
              </a:rPr>
              <a:t> </a:t>
            </a:r>
          </a:p>
        </p:txBody>
      </p:sp>
    </p:spTree>
  </p:cSld>
  <p:clrMapOvr>
    <a:masterClrMapping/>
  </p:clrMapOvr>
  <p:transition spd="slow">
    <p:cut/>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Shape 215"/>
        <p:cNvGrpSpPr/>
        <p:nvPr/>
      </p:nvGrpSpPr>
      <p:grpSpPr>
        <a:xfrm>
          <a:off x="0" y="0"/>
          <a:ext cx="0" cy="0"/>
          <a:chOff x="0" y="0"/>
          <a:chExt cx="0" cy="0"/>
        </a:xfrm>
      </p:grpSpPr>
      <p:sp>
        <p:nvSpPr>
          <p:cNvPr id="216" name="Shape 216"/>
          <p:cNvSpPr txBox="1">
            <a:spLocks noGrp="1"/>
          </p:cNvSpPr>
          <p:nvPr>
            <p:ph type="title"/>
          </p:nvPr>
        </p:nvSpPr>
        <p:spPr>
          <a:xfrm>
            <a:off x="457200" y="274619"/>
            <a:ext cx="8229600" cy="1313999"/>
          </a:xfrm>
          <a:prstGeom prst="rect">
            <a:avLst/>
          </a:prstGeom>
          <a:noFill/>
          <a:ln>
            <a:noFill/>
          </a:ln>
        </p:spPr>
        <p:txBody>
          <a:bodyPr lIns="91425" tIns="91425" rIns="91425" bIns="91425" anchor="b" anchorCtr="0">
            <a:noAutofit/>
          </a:bodyPr>
          <a:lstStyle/>
          <a:p>
            <a:pPr marL="0" marR="0" lvl="0" indent="0" algn="ctr" rtl="0">
              <a:lnSpc>
                <a:spcPct val="100000"/>
              </a:lnSpc>
              <a:spcBef>
                <a:spcPts val="0"/>
              </a:spcBef>
              <a:spcAft>
                <a:spcPts val="0"/>
              </a:spcAft>
              <a:buClr>
                <a:schemeClr val="dk1"/>
              </a:buClr>
              <a:buSzPct val="25000"/>
              <a:buFont typeface="Helvetica Neue"/>
              <a:buNone/>
            </a:pPr>
            <a:r>
              <a:rPr lang="en" sz="3600" b="1" i="0" u="none" strike="noStrike" cap="none">
                <a:solidFill>
                  <a:schemeClr val="dk1"/>
                </a:solidFill>
                <a:latin typeface="Helvetica Neue"/>
                <a:ea typeface="Helvetica Neue"/>
                <a:cs typeface="Helvetica Neue"/>
                <a:sym typeface="Helvetica Neue"/>
              </a:rPr>
              <a:t>Transcribe the interview </a:t>
            </a:r>
            <a:br>
              <a:rPr lang="en" sz="3600" b="1" i="0" u="none" strike="noStrike" cap="none">
                <a:solidFill>
                  <a:schemeClr val="dk1"/>
                </a:solidFill>
                <a:latin typeface="Helvetica Neue"/>
                <a:ea typeface="Helvetica Neue"/>
                <a:cs typeface="Helvetica Neue"/>
                <a:sym typeface="Helvetica Neue"/>
              </a:rPr>
            </a:br>
            <a:r>
              <a:rPr lang="en" sz="3600" b="1" i="0" u="none" strike="noStrike" cap="none">
                <a:solidFill>
                  <a:schemeClr val="dk1"/>
                </a:solidFill>
                <a:latin typeface="Helvetica Neue"/>
                <a:ea typeface="Helvetica Neue"/>
                <a:cs typeface="Helvetica Neue"/>
                <a:sym typeface="Helvetica Neue"/>
              </a:rPr>
              <a:t>and highlight your notes</a:t>
            </a:r>
          </a:p>
        </p:txBody>
      </p:sp>
      <p:sp>
        <p:nvSpPr>
          <p:cNvPr id="217" name="Shape 217"/>
          <p:cNvSpPr txBox="1">
            <a:spLocks noGrp="1"/>
          </p:cNvSpPr>
          <p:nvPr>
            <p:ph type="body" idx="1"/>
          </p:nvPr>
        </p:nvSpPr>
        <p:spPr>
          <a:xfrm>
            <a:off x="457200" y="1588650"/>
            <a:ext cx="8229600" cy="4979400"/>
          </a:xfrm>
          <a:prstGeom prst="rect">
            <a:avLst/>
          </a:prstGeom>
          <a:noFill/>
          <a:ln>
            <a:noFill/>
          </a:ln>
        </p:spPr>
        <p:txBody>
          <a:bodyPr lIns="91425" tIns="91425" rIns="91425" bIns="91425" anchor="t" anchorCtr="0">
            <a:noAutofit/>
          </a:bodyPr>
          <a:lstStyle/>
          <a:p>
            <a:pPr marL="647700" marR="0" lvl="0" indent="-457200" algn="l" rtl="0">
              <a:lnSpc>
                <a:spcPct val="100000"/>
              </a:lnSpc>
              <a:spcBef>
                <a:spcPts val="0"/>
              </a:spcBef>
              <a:spcAft>
                <a:spcPts val="0"/>
              </a:spcAft>
              <a:buClr>
                <a:schemeClr val="dk1"/>
              </a:buClr>
              <a:buSzPct val="100000"/>
              <a:buFont typeface="Arial"/>
              <a:buChar char="•"/>
            </a:pPr>
            <a:r>
              <a:rPr lang="en" sz="3000" b="0" i="0" u="none" strike="noStrike" cap="none">
                <a:solidFill>
                  <a:schemeClr val="dk1"/>
                </a:solidFill>
                <a:latin typeface="Helvetica Neue"/>
                <a:ea typeface="Helvetica Neue"/>
                <a:cs typeface="Helvetica Neue"/>
                <a:sym typeface="Helvetica Neue"/>
              </a:rPr>
              <a:t>Transcribe recorded interviews </a:t>
            </a:r>
            <a:r>
              <a:rPr lang="en" sz="3000" b="0" i="1" u="none" strike="noStrike" cap="none">
                <a:solidFill>
                  <a:schemeClr val="dk1"/>
                </a:solidFill>
                <a:latin typeface="Helvetica Neue"/>
                <a:ea typeface="Helvetica Neue"/>
                <a:cs typeface="Helvetica Neue"/>
                <a:sym typeface="Helvetica Neue"/>
              </a:rPr>
              <a:t>as soon as possible. </a:t>
            </a:r>
            <a:r>
              <a:rPr lang="en" sz="3000" b="0" i="0" u="none" strike="noStrike" cap="none">
                <a:solidFill>
                  <a:schemeClr val="dk1"/>
                </a:solidFill>
                <a:latin typeface="Helvetica Neue"/>
                <a:ea typeface="Helvetica Neue"/>
                <a:cs typeface="Helvetica Neue"/>
                <a:sym typeface="Helvetica Neue"/>
              </a:rPr>
              <a:t>Generally, you will NOT transcribe the entire interview – </a:t>
            </a:r>
            <a:r>
              <a:rPr lang="en" sz="3000" b="0" i="1" u="none" strike="noStrike" cap="none">
                <a:solidFill>
                  <a:schemeClr val="dk1"/>
                </a:solidFill>
                <a:latin typeface="Helvetica Neue"/>
                <a:ea typeface="Helvetica Neue"/>
                <a:cs typeface="Helvetica Neue"/>
                <a:sym typeface="Helvetica Neue"/>
              </a:rPr>
              <a:t>that takes too much time!</a:t>
            </a:r>
          </a:p>
          <a:p>
            <a:pPr marL="647700" marR="0" lvl="0" indent="-457200" algn="l" rtl="0">
              <a:lnSpc>
                <a:spcPct val="100000"/>
              </a:lnSpc>
              <a:spcBef>
                <a:spcPts val="600"/>
              </a:spcBef>
              <a:spcAft>
                <a:spcPts val="0"/>
              </a:spcAft>
              <a:buClr>
                <a:srgbClr val="1C4587"/>
              </a:buClr>
              <a:buSzPct val="100000"/>
              <a:buFont typeface="Arial"/>
              <a:buChar char="•"/>
            </a:pPr>
            <a:r>
              <a:rPr lang="en" sz="3000" b="0" i="0" u="none" strike="noStrike" cap="none">
                <a:solidFill>
                  <a:srgbClr val="1C4587"/>
                </a:solidFill>
                <a:latin typeface="Helvetica Neue"/>
                <a:ea typeface="Helvetica Neue"/>
                <a:cs typeface="Helvetica Neue"/>
                <a:sym typeface="Helvetica Neue"/>
              </a:rPr>
              <a:t>Use your notes to decide what quotes you will need. Highlight your best quotes.</a:t>
            </a:r>
          </a:p>
          <a:p>
            <a:pPr marL="647700" marR="0" lvl="0" indent="-457200" algn="l" rtl="0">
              <a:lnSpc>
                <a:spcPct val="100000"/>
              </a:lnSpc>
              <a:spcBef>
                <a:spcPts val="600"/>
              </a:spcBef>
              <a:spcAft>
                <a:spcPts val="0"/>
              </a:spcAft>
              <a:buClr>
                <a:schemeClr val="dk1"/>
              </a:buClr>
              <a:buSzPct val="100000"/>
              <a:buFont typeface="Arial"/>
              <a:buChar char="•"/>
            </a:pPr>
            <a:r>
              <a:rPr lang="en" sz="3000" b="0" i="0" u="none" strike="noStrike" cap="none">
                <a:solidFill>
                  <a:schemeClr val="dk1"/>
                </a:solidFill>
                <a:latin typeface="Helvetica Neue"/>
                <a:ea typeface="Helvetica Neue"/>
                <a:cs typeface="Helvetica Neue"/>
                <a:sym typeface="Helvetica Neue"/>
              </a:rPr>
              <a:t>Go to the essential responses you will use in the story and transcribe those.</a:t>
            </a:r>
          </a:p>
          <a:p>
            <a:pPr marL="647700" marR="0" lvl="0" indent="-457200" algn="l" rtl="0">
              <a:lnSpc>
                <a:spcPct val="100000"/>
              </a:lnSpc>
              <a:spcBef>
                <a:spcPts val="600"/>
              </a:spcBef>
              <a:spcAft>
                <a:spcPts val="0"/>
              </a:spcAft>
              <a:buClr>
                <a:srgbClr val="1C4587"/>
              </a:buClr>
              <a:buSzPct val="100000"/>
              <a:buFont typeface="Arial"/>
              <a:buChar char="•"/>
            </a:pPr>
            <a:r>
              <a:rPr lang="en" sz="3000" b="0" i="0" u="none" strike="noStrike" cap="none">
                <a:solidFill>
                  <a:srgbClr val="1C4587"/>
                </a:solidFill>
                <a:latin typeface="Helvetica Neue"/>
                <a:ea typeface="Helvetica Neue"/>
                <a:cs typeface="Helvetica Neue"/>
                <a:sym typeface="Helvetica Neue"/>
              </a:rPr>
              <a:t>Be accurate and prepare copy-ready quotes and paraphra</a:t>
            </a:r>
            <a:r>
              <a:rPr lang="en" sz="3000">
                <a:solidFill>
                  <a:srgbClr val="1C4587"/>
                </a:solidFill>
                <a:latin typeface="Helvetica Neue"/>
                <a:ea typeface="Helvetica Neue"/>
                <a:cs typeface="Helvetica Neue"/>
                <a:sym typeface="Helvetica Neue"/>
              </a:rPr>
              <a:t>ses</a:t>
            </a:r>
            <a:r>
              <a:rPr lang="en" sz="3000" b="0" i="0" u="none" strike="noStrike" cap="none">
                <a:solidFill>
                  <a:srgbClr val="1C4587"/>
                </a:solidFill>
                <a:latin typeface="Helvetica Neue"/>
                <a:ea typeface="Helvetica Neue"/>
                <a:cs typeface="Helvetica Neue"/>
                <a:sym typeface="Helvetica Neue"/>
              </a:rPr>
              <a:t>. </a:t>
            </a:r>
          </a:p>
        </p:txBody>
      </p:sp>
    </p:spTree>
  </p:cSld>
  <p:clrMapOvr>
    <a:masterClrMapping/>
  </p:clrMapOvr>
  <p:transition spd="slow">
    <p:cut/>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Shape 221"/>
        <p:cNvGrpSpPr/>
        <p:nvPr/>
      </p:nvGrpSpPr>
      <p:grpSpPr>
        <a:xfrm>
          <a:off x="0" y="0"/>
          <a:ext cx="0" cy="0"/>
          <a:chOff x="0" y="0"/>
          <a:chExt cx="0" cy="0"/>
        </a:xfrm>
      </p:grpSpPr>
      <p:sp>
        <p:nvSpPr>
          <p:cNvPr id="222" name="Shape 222"/>
          <p:cNvSpPr txBox="1">
            <a:spLocks noGrp="1"/>
          </p:cNvSpPr>
          <p:nvPr>
            <p:ph type="title"/>
          </p:nvPr>
        </p:nvSpPr>
        <p:spPr>
          <a:xfrm>
            <a:off x="457200" y="274637"/>
            <a:ext cx="8229600" cy="1143000"/>
          </a:xfrm>
          <a:prstGeom prst="rect">
            <a:avLst/>
          </a:prstGeom>
          <a:noFill/>
          <a:ln>
            <a:noFill/>
          </a:ln>
        </p:spPr>
        <p:txBody>
          <a:bodyPr lIns="91425" tIns="91425" rIns="91425" bIns="91425" anchor="b" anchorCtr="0">
            <a:noAutofit/>
          </a:bodyPr>
          <a:lstStyle/>
          <a:p>
            <a:pPr marL="0" marR="0" lvl="0" indent="0" algn="l" rtl="0">
              <a:lnSpc>
                <a:spcPct val="100000"/>
              </a:lnSpc>
              <a:spcBef>
                <a:spcPts val="0"/>
              </a:spcBef>
              <a:spcAft>
                <a:spcPts val="0"/>
              </a:spcAft>
              <a:buClr>
                <a:schemeClr val="dk1"/>
              </a:buClr>
              <a:buSzPct val="25000"/>
              <a:buFont typeface="Helvetica Neue"/>
              <a:buNone/>
            </a:pPr>
            <a:r>
              <a:rPr lang="en" sz="3600" b="1" i="0" u="none" strike="noStrike" cap="none">
                <a:solidFill>
                  <a:schemeClr val="dk1"/>
                </a:solidFill>
                <a:latin typeface="Helvetica Neue"/>
                <a:ea typeface="Helvetica Neue"/>
                <a:cs typeface="Helvetica Neue"/>
                <a:sym typeface="Helvetica Neue"/>
              </a:rPr>
              <a:t>Final notes</a:t>
            </a:r>
          </a:p>
        </p:txBody>
      </p:sp>
      <p:sp>
        <p:nvSpPr>
          <p:cNvPr id="223" name="Shape 223"/>
          <p:cNvSpPr txBox="1">
            <a:spLocks noGrp="1"/>
          </p:cNvSpPr>
          <p:nvPr>
            <p:ph type="body" idx="1"/>
          </p:nvPr>
        </p:nvSpPr>
        <p:spPr>
          <a:xfrm>
            <a:off x="457200" y="1371600"/>
            <a:ext cx="8229600" cy="5196300"/>
          </a:xfrm>
          <a:prstGeom prst="rect">
            <a:avLst/>
          </a:prstGeom>
          <a:noFill/>
          <a:ln>
            <a:noFill/>
          </a:ln>
        </p:spPr>
        <p:txBody>
          <a:bodyPr lIns="91425" tIns="91425" rIns="91425" bIns="91425" anchor="t" anchorCtr="0">
            <a:noAutofit/>
          </a:bodyPr>
          <a:lstStyle/>
          <a:p>
            <a:pPr marL="762000" marR="0" lvl="0" indent="-571500" algn="l" rtl="0">
              <a:lnSpc>
                <a:spcPct val="100000"/>
              </a:lnSpc>
              <a:spcBef>
                <a:spcPts val="0"/>
              </a:spcBef>
              <a:spcAft>
                <a:spcPts val="0"/>
              </a:spcAft>
              <a:buClr>
                <a:schemeClr val="dk1"/>
              </a:buClr>
              <a:buSzPct val="100000"/>
              <a:buFont typeface="Arial"/>
              <a:buChar char="•"/>
            </a:pPr>
            <a:r>
              <a:rPr lang="en" sz="3600" b="0" i="0" u="none" strike="noStrike" cap="none">
                <a:solidFill>
                  <a:schemeClr val="dk1"/>
                </a:solidFill>
                <a:latin typeface="Helvetica Neue"/>
                <a:ea typeface="Helvetica Neue"/>
                <a:cs typeface="Helvetica Neue"/>
                <a:sym typeface="Helvetica Neue"/>
              </a:rPr>
              <a:t>The interview is the key to fresh, timely, original journalism. </a:t>
            </a:r>
          </a:p>
          <a:p>
            <a:pPr marL="762000" marR="0" lvl="0" indent="-571500" algn="l" rtl="0">
              <a:lnSpc>
                <a:spcPct val="100000"/>
              </a:lnSpc>
              <a:spcBef>
                <a:spcPts val="600"/>
              </a:spcBef>
              <a:spcAft>
                <a:spcPts val="0"/>
              </a:spcAft>
              <a:buClr>
                <a:srgbClr val="1C4587"/>
              </a:buClr>
              <a:buSzPct val="100000"/>
              <a:buFont typeface="Arial"/>
              <a:buChar char="•"/>
            </a:pPr>
            <a:r>
              <a:rPr lang="en" sz="3600" b="0" i="0" u="none" strike="noStrike" cap="none">
                <a:solidFill>
                  <a:srgbClr val="1C4587"/>
                </a:solidFill>
                <a:latin typeface="Helvetica Neue"/>
                <a:ea typeface="Helvetica Neue"/>
                <a:cs typeface="Helvetica Neue"/>
                <a:sym typeface="Helvetica Neue"/>
              </a:rPr>
              <a:t>It’s OK to be intimidated or nervous talking to people you don’t know. Most people are!</a:t>
            </a:r>
          </a:p>
          <a:p>
            <a:pPr marL="762000" marR="0" lvl="0" indent="-571500" algn="l" rtl="0">
              <a:lnSpc>
                <a:spcPct val="100000"/>
              </a:lnSpc>
              <a:spcBef>
                <a:spcPts val="600"/>
              </a:spcBef>
              <a:spcAft>
                <a:spcPts val="0"/>
              </a:spcAft>
              <a:buClr>
                <a:schemeClr val="dk1"/>
              </a:buClr>
              <a:buSzPct val="100000"/>
              <a:buFont typeface="Arial"/>
              <a:buChar char="•"/>
            </a:pPr>
            <a:r>
              <a:rPr lang="en" sz="3600" b="0" i="0" u="none" strike="noStrike" cap="none">
                <a:solidFill>
                  <a:schemeClr val="dk1"/>
                </a:solidFill>
                <a:latin typeface="Helvetica Neue"/>
                <a:ea typeface="Helvetica Neue"/>
                <a:cs typeface="Helvetica Neue"/>
                <a:sym typeface="Helvetica Neue"/>
              </a:rPr>
              <a:t>Start off with smaller assignments and shorter interviews to build your confidence. </a:t>
            </a:r>
          </a:p>
        </p:txBody>
      </p:sp>
    </p:spTree>
  </p:cSld>
  <p:clrMapOvr>
    <a:masterClrMapping/>
  </p:clrMapOvr>
  <p:transition spd="slow">
    <p:cut/>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Shape 227"/>
        <p:cNvGrpSpPr/>
        <p:nvPr/>
      </p:nvGrpSpPr>
      <p:grpSpPr>
        <a:xfrm>
          <a:off x="0" y="0"/>
          <a:ext cx="0" cy="0"/>
          <a:chOff x="0" y="0"/>
          <a:chExt cx="0" cy="0"/>
        </a:xfrm>
      </p:grpSpPr>
      <p:sp>
        <p:nvSpPr>
          <p:cNvPr id="228" name="Shape 228"/>
          <p:cNvSpPr txBox="1">
            <a:spLocks noGrp="1"/>
          </p:cNvSpPr>
          <p:nvPr>
            <p:ph type="body" idx="1"/>
          </p:nvPr>
        </p:nvSpPr>
        <p:spPr>
          <a:xfrm>
            <a:off x="152400" y="962125"/>
            <a:ext cx="8534399" cy="5819700"/>
          </a:xfrm>
          <a:prstGeom prst="rect">
            <a:avLst/>
          </a:prstGeom>
          <a:noFill/>
          <a:ln>
            <a:noFill/>
          </a:ln>
        </p:spPr>
        <p:txBody>
          <a:bodyPr lIns="91425" tIns="91425" rIns="91425" bIns="91425" anchor="t" anchorCtr="0">
            <a:noAutofit/>
          </a:bodyPr>
          <a:lstStyle/>
          <a:p>
            <a:pPr marL="647700" marR="0" lvl="0" indent="-266700" algn="l" rtl="0">
              <a:lnSpc>
                <a:spcPct val="100000"/>
              </a:lnSpc>
              <a:spcBef>
                <a:spcPts val="0"/>
              </a:spcBef>
              <a:spcAft>
                <a:spcPts val="0"/>
              </a:spcAft>
              <a:buClr>
                <a:schemeClr val="dk1"/>
              </a:buClr>
              <a:buSzPct val="25000"/>
              <a:buFont typeface="Arial"/>
              <a:buNone/>
            </a:pPr>
            <a:r>
              <a:rPr lang="en" sz="3600" b="0" i="0" u="none" strike="noStrike" cap="none">
                <a:solidFill>
                  <a:schemeClr val="dk1"/>
                </a:solidFill>
                <a:latin typeface="Helvetica Neue"/>
                <a:ea typeface="Helvetica Neue"/>
                <a:cs typeface="Helvetica Neue"/>
                <a:sym typeface="Helvetica Neue"/>
              </a:rPr>
              <a:t>  Student David Perez, who conducted the interview with Ben Montgomery, summarizes what he learned.</a:t>
            </a:r>
          </a:p>
          <a:p>
            <a:pPr marL="647700" marR="0" lvl="0" indent="-266700" algn="l" rtl="0">
              <a:lnSpc>
                <a:spcPct val="100000"/>
              </a:lnSpc>
              <a:spcBef>
                <a:spcPts val="600"/>
              </a:spcBef>
              <a:spcAft>
                <a:spcPts val="0"/>
              </a:spcAft>
              <a:buClr>
                <a:schemeClr val="dk1"/>
              </a:buClr>
              <a:buSzPct val="25000"/>
              <a:buFont typeface="Arial"/>
              <a:buNone/>
            </a:pPr>
            <a:endParaRPr sz="3000" b="0" i="0" u="none" strike="noStrike" cap="none">
              <a:solidFill>
                <a:schemeClr val="dk1"/>
              </a:solidFill>
              <a:latin typeface="Helvetica Neue"/>
              <a:ea typeface="Helvetica Neue"/>
              <a:cs typeface="Helvetica Neue"/>
              <a:sym typeface="Helvetica Neue"/>
            </a:endParaRPr>
          </a:p>
          <a:p>
            <a:pPr marL="647700" marR="0" lvl="0" indent="-266700" algn="l" rtl="0">
              <a:lnSpc>
                <a:spcPct val="100000"/>
              </a:lnSpc>
              <a:spcBef>
                <a:spcPts val="600"/>
              </a:spcBef>
              <a:spcAft>
                <a:spcPts val="0"/>
              </a:spcAft>
              <a:buClr>
                <a:schemeClr val="dk1"/>
              </a:buClr>
              <a:buSzPct val="25000"/>
              <a:buFont typeface="Arial"/>
              <a:buNone/>
            </a:pPr>
            <a:endParaRPr sz="3000" b="0" i="0" u="none" strike="noStrike" cap="none">
              <a:solidFill>
                <a:schemeClr val="dk1"/>
              </a:solidFill>
              <a:latin typeface="Helvetica Neue"/>
              <a:ea typeface="Helvetica Neue"/>
              <a:cs typeface="Helvetica Neue"/>
              <a:sym typeface="Helvetica Neue"/>
            </a:endParaRPr>
          </a:p>
          <a:p>
            <a:pPr marL="647700" marR="0" lvl="0" indent="-266700" algn="l" rtl="0">
              <a:lnSpc>
                <a:spcPct val="100000"/>
              </a:lnSpc>
              <a:spcBef>
                <a:spcPts val="600"/>
              </a:spcBef>
              <a:spcAft>
                <a:spcPts val="0"/>
              </a:spcAft>
              <a:buClr>
                <a:schemeClr val="dk1"/>
              </a:buClr>
              <a:buSzPct val="25000"/>
              <a:buFont typeface="Arial"/>
              <a:buNone/>
            </a:pPr>
            <a:r>
              <a:rPr lang="en" sz="2400" b="1" i="0" u="none" strike="noStrike" cap="none">
                <a:solidFill>
                  <a:schemeClr val="dk1"/>
                </a:solidFill>
                <a:latin typeface="Helvetica Neue"/>
                <a:ea typeface="Helvetica Neue"/>
                <a:cs typeface="Helvetica Neue"/>
                <a:sym typeface="Helvetica Neue"/>
              </a:rPr>
              <a:t>  Many thanks to the following students from CCNLive, Christopher Columbus High School, Miami:</a:t>
            </a:r>
          </a:p>
          <a:p>
            <a:pPr marL="647700" marR="0" lvl="0" indent="-266700" algn="l" rtl="0">
              <a:lnSpc>
                <a:spcPct val="100000"/>
              </a:lnSpc>
              <a:spcBef>
                <a:spcPts val="600"/>
              </a:spcBef>
              <a:spcAft>
                <a:spcPts val="0"/>
              </a:spcAft>
              <a:buClr>
                <a:schemeClr val="dk1"/>
              </a:buClr>
              <a:buSzPct val="25000"/>
              <a:buFont typeface="Arial"/>
              <a:buNone/>
            </a:pPr>
            <a:r>
              <a:rPr lang="en" sz="2400"/>
              <a:t>   </a:t>
            </a:r>
            <a:r>
              <a:rPr lang="en" sz="2400" b="0" i="0" u="none" strike="noStrike" cap="none">
                <a:solidFill>
                  <a:srgbClr val="000000"/>
                </a:solidFill>
                <a:latin typeface="Arial"/>
                <a:ea typeface="Arial"/>
                <a:cs typeface="Arial"/>
                <a:sym typeface="Arial"/>
              </a:rPr>
              <a:t>David Perez</a:t>
            </a:r>
            <a:br>
              <a:rPr lang="en" sz="2400"/>
            </a:br>
            <a:r>
              <a:rPr lang="en" sz="2400" b="0" i="0" u="none" strike="noStrike" cap="none">
                <a:solidFill>
                  <a:srgbClr val="000000"/>
                </a:solidFill>
                <a:latin typeface="Arial"/>
                <a:ea typeface="Arial"/>
                <a:cs typeface="Arial"/>
                <a:sym typeface="Arial"/>
              </a:rPr>
              <a:t>Anthony Martinez</a:t>
            </a:r>
            <a:br>
              <a:rPr lang="en" sz="2400"/>
            </a:br>
            <a:r>
              <a:rPr lang="en" sz="2400" b="0" i="0" u="none" strike="noStrike" cap="none">
                <a:solidFill>
                  <a:srgbClr val="000000"/>
                </a:solidFill>
                <a:latin typeface="Arial"/>
                <a:ea typeface="Arial"/>
                <a:cs typeface="Arial"/>
                <a:sym typeface="Arial"/>
              </a:rPr>
              <a:t>Victor Prieto</a:t>
            </a:r>
            <a:br>
              <a:rPr lang="en" sz="2400"/>
            </a:br>
            <a:r>
              <a:rPr lang="en" sz="2400" b="0" i="0" u="none" strike="noStrike" cap="none">
                <a:solidFill>
                  <a:srgbClr val="000000"/>
                </a:solidFill>
                <a:latin typeface="Arial"/>
                <a:ea typeface="Arial"/>
                <a:cs typeface="Arial"/>
                <a:sym typeface="Arial"/>
              </a:rPr>
              <a:t>Phillip Bootsma</a:t>
            </a:r>
            <a:br>
              <a:rPr lang="en" sz="2400"/>
            </a:br>
            <a:r>
              <a:rPr lang="en" sz="2400" b="0" i="0" u="none" strike="noStrike" cap="none">
                <a:solidFill>
                  <a:srgbClr val="000000"/>
                </a:solidFill>
                <a:latin typeface="Arial"/>
                <a:ea typeface="Arial"/>
                <a:cs typeface="Arial"/>
                <a:sym typeface="Arial"/>
              </a:rPr>
              <a:t>Antonio Castellanos (Editor)</a:t>
            </a:r>
          </a:p>
          <a:p>
            <a:pPr marL="342900" marR="0" lvl="0" indent="-152400" algn="l" rtl="0">
              <a:lnSpc>
                <a:spcPct val="100000"/>
              </a:lnSpc>
              <a:spcBef>
                <a:spcPts val="600"/>
              </a:spcBef>
              <a:spcAft>
                <a:spcPts val="0"/>
              </a:spcAft>
              <a:buClr>
                <a:schemeClr val="dk1"/>
              </a:buClr>
              <a:buSzPct val="25000"/>
              <a:buFont typeface="Arial"/>
              <a:buNone/>
            </a:pPr>
            <a:endParaRPr sz="3000" b="0" i="0" u="none" strike="noStrike" cap="none">
              <a:solidFill>
                <a:schemeClr val="dk1"/>
              </a:solidFill>
              <a:latin typeface="Helvetica Neue"/>
              <a:ea typeface="Helvetica Neue"/>
              <a:cs typeface="Helvetica Neue"/>
              <a:sym typeface="Helvetica Neue"/>
            </a:endParaRPr>
          </a:p>
        </p:txBody>
      </p:sp>
    </p:spTree>
  </p:cSld>
  <p:clrMapOvr>
    <a:masterClrMapping/>
  </p:clrMapOvr>
  <p:transition spd="slow">
    <p:cut/>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Shape 330"/>
        <p:cNvGrpSpPr/>
        <p:nvPr/>
      </p:nvGrpSpPr>
      <p:grpSpPr>
        <a:xfrm>
          <a:off x="0" y="0"/>
          <a:ext cx="0" cy="0"/>
          <a:chOff x="0" y="0"/>
          <a:chExt cx="0" cy="0"/>
        </a:xfrm>
      </p:grpSpPr>
      <p:sp>
        <p:nvSpPr>
          <p:cNvPr id="331" name="Google Shape;331;p60">
            <a:hlinkClick r:id="rId3"/>
          </p:cNvPr>
          <p:cNvSpPr/>
          <p:nvPr/>
        </p:nvSpPr>
        <p:spPr>
          <a:xfrm>
            <a:off x="518887" y="389162"/>
            <a:ext cx="8106300" cy="6079800"/>
          </a:xfrm>
          <a:prstGeom prst="rect">
            <a:avLst/>
          </a:prstGeom>
          <a:blipFill rotWithShape="1">
            <a:blip r:embed="rId4">
              <a:alphaModFix/>
            </a:blip>
            <a:stretch>
              <a:fillRect/>
            </a:stretch>
          </a:bli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transition spd="slow">
    <p:fade thruBlk="1"/>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Shape 237"/>
        <p:cNvGrpSpPr/>
        <p:nvPr/>
      </p:nvGrpSpPr>
      <p:grpSpPr>
        <a:xfrm>
          <a:off x="0" y="0"/>
          <a:ext cx="0" cy="0"/>
          <a:chOff x="0" y="0"/>
          <a:chExt cx="0" cy="0"/>
        </a:xfrm>
      </p:grpSpPr>
      <p:sp>
        <p:nvSpPr>
          <p:cNvPr id="238" name="Shape 238"/>
          <p:cNvSpPr txBox="1">
            <a:spLocks noGrp="1"/>
          </p:cNvSpPr>
          <p:nvPr>
            <p:ph type="title"/>
          </p:nvPr>
        </p:nvSpPr>
        <p:spPr>
          <a:xfrm>
            <a:off x="457200" y="274637"/>
            <a:ext cx="8229600" cy="1143000"/>
          </a:xfrm>
          <a:prstGeom prst="rect">
            <a:avLst/>
          </a:prstGeom>
          <a:noFill/>
          <a:ln>
            <a:noFill/>
          </a:ln>
        </p:spPr>
        <p:txBody>
          <a:bodyPr lIns="91425" tIns="91425" rIns="91425" bIns="91425" anchor="b" anchorCtr="0">
            <a:noAutofit/>
          </a:bodyPr>
          <a:lstStyle/>
          <a:p>
            <a:pPr marL="0" marR="0" lvl="0" indent="0" algn="l" rtl="0">
              <a:lnSpc>
                <a:spcPct val="100000"/>
              </a:lnSpc>
              <a:spcBef>
                <a:spcPts val="0"/>
              </a:spcBef>
              <a:spcAft>
                <a:spcPts val="0"/>
              </a:spcAft>
              <a:buClr>
                <a:schemeClr val="dk1"/>
              </a:buClr>
              <a:buSzPct val="25000"/>
              <a:buFont typeface="Helvetica Neue"/>
              <a:buNone/>
            </a:pPr>
            <a:r>
              <a:rPr lang="en" sz="3600" b="1" i="0" u="none" strike="noStrike" cap="none">
                <a:solidFill>
                  <a:schemeClr val="dk1"/>
                </a:solidFill>
                <a:latin typeface="Helvetica Neue"/>
                <a:ea typeface="Helvetica Neue"/>
                <a:cs typeface="Helvetica Neue"/>
                <a:sym typeface="Helvetica Neue"/>
              </a:rPr>
              <a:t>Final notes</a:t>
            </a:r>
          </a:p>
        </p:txBody>
      </p:sp>
      <p:sp>
        <p:nvSpPr>
          <p:cNvPr id="239" name="Shape 239"/>
          <p:cNvSpPr txBox="1">
            <a:spLocks noGrp="1"/>
          </p:cNvSpPr>
          <p:nvPr>
            <p:ph type="body" idx="1"/>
          </p:nvPr>
        </p:nvSpPr>
        <p:spPr>
          <a:xfrm>
            <a:off x="457200" y="1600200"/>
            <a:ext cx="8229600" cy="4967700"/>
          </a:xfrm>
          <a:prstGeom prst="rect">
            <a:avLst/>
          </a:prstGeom>
          <a:noFill/>
          <a:ln>
            <a:noFill/>
          </a:ln>
        </p:spPr>
        <p:txBody>
          <a:bodyPr lIns="91425" tIns="91425" rIns="91425" bIns="91425" anchor="t" anchorCtr="0">
            <a:noAutofit/>
          </a:bodyPr>
          <a:lstStyle/>
          <a:p>
            <a:pPr marL="647700" marR="0" lvl="0" indent="-457200" algn="l" rtl="0">
              <a:lnSpc>
                <a:spcPct val="100000"/>
              </a:lnSpc>
              <a:spcBef>
                <a:spcPts val="0"/>
              </a:spcBef>
              <a:spcAft>
                <a:spcPts val="0"/>
              </a:spcAft>
              <a:buClr>
                <a:schemeClr val="dk1"/>
              </a:buClr>
              <a:buSzPct val="100000"/>
              <a:buFont typeface="Arial"/>
              <a:buChar char="•"/>
            </a:pPr>
            <a:r>
              <a:rPr lang="en" sz="3600" b="0" i="0" u="none" strike="noStrike" cap="none">
                <a:solidFill>
                  <a:schemeClr val="dk1"/>
                </a:solidFill>
                <a:latin typeface="Helvetica Neue"/>
                <a:ea typeface="Helvetica Neue"/>
                <a:cs typeface="Helvetica Neue"/>
                <a:sym typeface="Helvetica Neue"/>
              </a:rPr>
              <a:t>The more you interview, the better you will become at it. </a:t>
            </a:r>
          </a:p>
          <a:p>
            <a:pPr marL="647700" marR="0" lvl="0" indent="-457200" algn="l" rtl="0">
              <a:lnSpc>
                <a:spcPct val="100000"/>
              </a:lnSpc>
              <a:spcBef>
                <a:spcPts val="600"/>
              </a:spcBef>
              <a:spcAft>
                <a:spcPts val="0"/>
              </a:spcAft>
              <a:buClr>
                <a:schemeClr val="dk1"/>
              </a:buClr>
              <a:buSzPct val="100000"/>
              <a:buFont typeface="Arial"/>
              <a:buChar char="•"/>
            </a:pPr>
            <a:r>
              <a:rPr lang="en" sz="3600" b="0" i="0" u="none" strike="noStrike" cap="none">
                <a:solidFill>
                  <a:schemeClr val="dk1"/>
                </a:solidFill>
                <a:latin typeface="Helvetica Neue"/>
                <a:ea typeface="Helvetica Neue"/>
                <a:cs typeface="Helvetica Neue"/>
                <a:sym typeface="Helvetica Neue"/>
              </a:rPr>
              <a:t>Keep asking questions! </a:t>
            </a:r>
          </a:p>
          <a:p>
            <a:pPr marL="647700" marR="0" lvl="0" indent="-457200" algn="l" rtl="0">
              <a:lnSpc>
                <a:spcPct val="100000"/>
              </a:lnSpc>
              <a:spcBef>
                <a:spcPts val="600"/>
              </a:spcBef>
              <a:spcAft>
                <a:spcPts val="0"/>
              </a:spcAft>
              <a:buClr>
                <a:schemeClr val="dk1"/>
              </a:buClr>
              <a:buSzPct val="100000"/>
              <a:buFont typeface="Arial"/>
              <a:buChar char="•"/>
            </a:pPr>
            <a:r>
              <a:rPr lang="en" sz="3600" b="0" i="0" u="none" strike="noStrike" cap="none">
                <a:solidFill>
                  <a:schemeClr val="dk1"/>
                </a:solidFill>
                <a:latin typeface="Helvetica Neue"/>
                <a:ea typeface="Helvetica Neue"/>
                <a:cs typeface="Helvetica Neue"/>
                <a:sym typeface="Helvetica Neue"/>
              </a:rPr>
              <a:t>Be curious. </a:t>
            </a:r>
          </a:p>
          <a:p>
            <a:pPr marL="647700" marR="0" lvl="0" indent="-457200" algn="l" rtl="0">
              <a:lnSpc>
                <a:spcPct val="100000"/>
              </a:lnSpc>
              <a:spcBef>
                <a:spcPts val="600"/>
              </a:spcBef>
              <a:spcAft>
                <a:spcPts val="0"/>
              </a:spcAft>
              <a:buClr>
                <a:schemeClr val="dk1"/>
              </a:buClr>
              <a:buSzPct val="100000"/>
              <a:buFont typeface="Arial"/>
              <a:buChar char="•"/>
            </a:pPr>
            <a:r>
              <a:rPr lang="en" sz="3600" b="0" i="0" u="none" strike="noStrike" cap="none">
                <a:solidFill>
                  <a:schemeClr val="dk1"/>
                </a:solidFill>
                <a:latin typeface="Helvetica Neue"/>
                <a:ea typeface="Helvetica Neue"/>
                <a:cs typeface="Helvetica Neue"/>
                <a:sym typeface="Helvetica Neue"/>
              </a:rPr>
              <a:t>There are untold stories walking the hallways of your school. </a:t>
            </a:r>
          </a:p>
          <a:p>
            <a:pPr marL="647700" marR="0" lvl="0" indent="-457200" algn="l" rtl="0">
              <a:lnSpc>
                <a:spcPct val="100000"/>
              </a:lnSpc>
              <a:spcBef>
                <a:spcPts val="600"/>
              </a:spcBef>
              <a:spcAft>
                <a:spcPts val="0"/>
              </a:spcAft>
              <a:buClr>
                <a:schemeClr val="dk1"/>
              </a:buClr>
              <a:buSzPct val="100000"/>
              <a:buFont typeface="Arial"/>
              <a:buChar char="•"/>
            </a:pPr>
            <a:r>
              <a:rPr lang="en" sz="3600" b="0" i="0" u="none" strike="noStrike" cap="none">
                <a:solidFill>
                  <a:schemeClr val="dk1"/>
                </a:solidFill>
                <a:latin typeface="Helvetica Neue"/>
                <a:ea typeface="Helvetica Neue"/>
                <a:cs typeface="Helvetica Neue"/>
                <a:sym typeface="Helvetica Neue"/>
              </a:rPr>
              <a:t>Go get them</a:t>
            </a:r>
            <a:r>
              <a:rPr lang="en" sz="3600">
                <a:solidFill>
                  <a:schemeClr val="dk1"/>
                </a:solidFill>
                <a:latin typeface="Helvetica Neue"/>
                <a:ea typeface="Helvetica Neue"/>
                <a:cs typeface="Helvetica Neue"/>
                <a:sym typeface="Helvetica Neue"/>
              </a:rPr>
              <a:t>!</a:t>
            </a: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43"/>
        <p:cNvGrpSpPr/>
        <p:nvPr/>
      </p:nvGrpSpPr>
      <p:grpSpPr>
        <a:xfrm>
          <a:off x="0" y="0"/>
          <a:ext cx="0" cy="0"/>
          <a:chOff x="0" y="0"/>
          <a:chExt cx="0" cy="0"/>
        </a:xfrm>
      </p:grpSpPr>
      <p:sp>
        <p:nvSpPr>
          <p:cNvPr id="44" name="Shape 44"/>
          <p:cNvSpPr txBox="1">
            <a:spLocks noGrp="1"/>
          </p:cNvSpPr>
          <p:nvPr>
            <p:ph type="title"/>
          </p:nvPr>
        </p:nvSpPr>
        <p:spPr>
          <a:xfrm>
            <a:off x="457200" y="274637"/>
            <a:ext cx="8229600" cy="868363"/>
          </a:xfrm>
          <a:prstGeom prst="rect">
            <a:avLst/>
          </a:prstGeom>
          <a:noFill/>
          <a:ln>
            <a:noFill/>
          </a:ln>
        </p:spPr>
        <p:txBody>
          <a:bodyPr lIns="91425" tIns="91425" rIns="91425" bIns="91425" anchor="b" anchorCtr="0">
            <a:noAutofit/>
          </a:bodyPr>
          <a:lstStyle/>
          <a:p>
            <a:pPr marL="0" marR="0" lvl="0" indent="0" algn="l" rtl="0">
              <a:lnSpc>
                <a:spcPct val="100000"/>
              </a:lnSpc>
              <a:spcBef>
                <a:spcPts val="0"/>
              </a:spcBef>
              <a:spcAft>
                <a:spcPts val="0"/>
              </a:spcAft>
              <a:buClr>
                <a:schemeClr val="dk1"/>
              </a:buClr>
              <a:buSzPct val="25000"/>
              <a:buFont typeface="Arial"/>
              <a:buNone/>
            </a:pPr>
            <a:r>
              <a:rPr lang="en" sz="3600" b="1" i="0" u="none" strike="noStrike" cap="none">
                <a:solidFill>
                  <a:schemeClr val="dk1"/>
                </a:solidFill>
                <a:latin typeface="Arial"/>
                <a:ea typeface="Arial"/>
                <a:cs typeface="Arial"/>
                <a:sym typeface="Arial"/>
              </a:rPr>
              <a:t>Discuss: What did Montgomery say?</a:t>
            </a:r>
          </a:p>
        </p:txBody>
      </p:sp>
      <p:sp>
        <p:nvSpPr>
          <p:cNvPr id="45" name="Shape 45"/>
          <p:cNvSpPr txBox="1">
            <a:spLocks noGrp="1"/>
          </p:cNvSpPr>
          <p:nvPr>
            <p:ph type="body" idx="1"/>
          </p:nvPr>
        </p:nvSpPr>
        <p:spPr>
          <a:xfrm>
            <a:off x="457200" y="1600200"/>
            <a:ext cx="8229600" cy="4967698"/>
          </a:xfrm>
          <a:prstGeom prst="rect">
            <a:avLst/>
          </a:prstGeom>
          <a:noFill/>
          <a:ln>
            <a:noFill/>
          </a:ln>
        </p:spPr>
        <p:txBody>
          <a:bodyPr lIns="91425" tIns="91425" rIns="91425" bIns="91425" anchor="t" anchorCtr="0">
            <a:noAutofit/>
          </a:bodyPr>
          <a:lstStyle/>
          <a:p>
            <a:pPr marL="704850" marR="0" lvl="0" indent="-514350" algn="l" rtl="0">
              <a:lnSpc>
                <a:spcPct val="100000"/>
              </a:lnSpc>
              <a:spcBef>
                <a:spcPts val="0"/>
              </a:spcBef>
              <a:spcAft>
                <a:spcPts val="0"/>
              </a:spcAft>
              <a:buClr>
                <a:schemeClr val="dk1"/>
              </a:buClr>
              <a:buSzPct val="100000"/>
              <a:buFont typeface="Arial"/>
              <a:buAutoNum type="arabicPeriod"/>
            </a:pPr>
            <a:r>
              <a:rPr lang="en" sz="3600" b="0" i="0" u="none" strike="noStrike" cap="none">
                <a:solidFill>
                  <a:schemeClr val="dk1"/>
                </a:solidFill>
                <a:latin typeface="Arial"/>
                <a:ea typeface="Arial"/>
                <a:cs typeface="Arial"/>
                <a:sym typeface="Arial"/>
              </a:rPr>
              <a:t>Be curious. Why?</a:t>
            </a:r>
          </a:p>
          <a:p>
            <a:pPr marL="704850" marR="0" lvl="0" indent="-514350" algn="l" rtl="0">
              <a:lnSpc>
                <a:spcPct val="100000"/>
              </a:lnSpc>
              <a:spcBef>
                <a:spcPts val="0"/>
              </a:spcBef>
              <a:spcAft>
                <a:spcPts val="0"/>
              </a:spcAft>
              <a:buClr>
                <a:schemeClr val="dk1"/>
              </a:buClr>
              <a:buSzPct val="100000"/>
              <a:buFont typeface="Arial"/>
              <a:buNone/>
            </a:pPr>
            <a:endParaRPr sz="3600" b="0" i="0" u="none" strike="noStrike" cap="none">
              <a:solidFill>
                <a:schemeClr val="dk1"/>
              </a:solidFill>
              <a:latin typeface="Arial"/>
              <a:ea typeface="Arial"/>
              <a:cs typeface="Arial"/>
              <a:sym typeface="Arial"/>
            </a:endParaRPr>
          </a:p>
          <a:p>
            <a:pPr marL="704850" marR="0" lvl="0" indent="-514350" algn="l" rtl="0">
              <a:lnSpc>
                <a:spcPct val="100000"/>
              </a:lnSpc>
              <a:spcBef>
                <a:spcPts val="600"/>
              </a:spcBef>
              <a:spcAft>
                <a:spcPts val="0"/>
              </a:spcAft>
              <a:buClr>
                <a:schemeClr val="dk1"/>
              </a:buClr>
              <a:buSzPct val="100000"/>
              <a:buFont typeface="Arial"/>
              <a:buAutoNum type="arabicPeriod"/>
            </a:pPr>
            <a:r>
              <a:rPr lang="en" sz="3600" b="0" i="0" u="none" strike="noStrike" cap="none">
                <a:solidFill>
                  <a:schemeClr val="dk1"/>
                </a:solidFill>
                <a:latin typeface="Arial"/>
                <a:ea typeface="Arial"/>
                <a:cs typeface="Arial"/>
                <a:sym typeface="Arial"/>
              </a:rPr>
              <a:t>Research the subject and the person you’re interviewing. Why?</a:t>
            </a:r>
          </a:p>
          <a:p>
            <a:pPr marL="704850" marR="0" lvl="0" indent="-514350" algn="l" rtl="0">
              <a:lnSpc>
                <a:spcPct val="100000"/>
              </a:lnSpc>
              <a:spcBef>
                <a:spcPts val="600"/>
              </a:spcBef>
              <a:spcAft>
                <a:spcPts val="0"/>
              </a:spcAft>
              <a:buClr>
                <a:schemeClr val="dk1"/>
              </a:buClr>
              <a:buSzPct val="100000"/>
              <a:buFont typeface="Arial"/>
              <a:buNone/>
            </a:pPr>
            <a:endParaRPr sz="3600" b="0" i="0" u="none" strike="noStrike" cap="none">
              <a:solidFill>
                <a:schemeClr val="dk1"/>
              </a:solidFill>
              <a:latin typeface="Arial"/>
              <a:ea typeface="Arial"/>
              <a:cs typeface="Arial"/>
              <a:sym typeface="Arial"/>
            </a:endParaRPr>
          </a:p>
          <a:p>
            <a:pPr marL="704850" marR="0" lvl="0" indent="-514350" algn="l" rtl="0">
              <a:lnSpc>
                <a:spcPct val="100000"/>
              </a:lnSpc>
              <a:spcBef>
                <a:spcPts val="600"/>
              </a:spcBef>
              <a:spcAft>
                <a:spcPts val="0"/>
              </a:spcAft>
              <a:buClr>
                <a:schemeClr val="dk1"/>
              </a:buClr>
              <a:buSzPct val="100000"/>
              <a:buFont typeface="Arial"/>
              <a:buAutoNum type="arabicPeriod"/>
            </a:pPr>
            <a:r>
              <a:rPr lang="en" sz="3600" b="0" i="0" u="none" strike="noStrike" cap="none">
                <a:solidFill>
                  <a:schemeClr val="dk1"/>
                </a:solidFill>
                <a:latin typeface="Arial"/>
                <a:ea typeface="Arial"/>
                <a:cs typeface="Arial"/>
                <a:sym typeface="Arial"/>
              </a:rPr>
              <a:t>LISTEN and be empathetic. Why?</a:t>
            </a:r>
          </a:p>
        </p:txBody>
      </p:sp>
    </p:spTree>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5">
                                            <p:txEl>
                                              <p:pRg st="0" end="0"/>
                                            </p:txEl>
                                          </p:spTgt>
                                        </p:tgtEl>
                                        <p:attrNameLst>
                                          <p:attrName>style.visibility</p:attrName>
                                        </p:attrNameLst>
                                      </p:cBhvr>
                                      <p:to>
                                        <p:strVal val="visible"/>
                                      </p:to>
                                    </p:set>
                                    <p:animEffect transition="in" filter="fade">
                                      <p:cBhvr>
                                        <p:cTn id="7" dur="1"/>
                                        <p:tgtEl>
                                          <p:spTgt spid="4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5">
                                            <p:txEl>
                                              <p:pRg st="1" end="1"/>
                                            </p:txEl>
                                          </p:spTgt>
                                        </p:tgtEl>
                                        <p:attrNameLst>
                                          <p:attrName>style.visibility</p:attrName>
                                        </p:attrNameLst>
                                      </p:cBhvr>
                                      <p:to>
                                        <p:strVal val="visible"/>
                                      </p:to>
                                    </p:set>
                                    <p:animEffect transition="in" filter="fade">
                                      <p:cBhvr>
                                        <p:cTn id="12" dur="1"/>
                                        <p:tgtEl>
                                          <p:spTgt spid="4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5">
                                            <p:txEl>
                                              <p:pRg st="2" end="2"/>
                                            </p:txEl>
                                          </p:spTgt>
                                        </p:tgtEl>
                                        <p:attrNameLst>
                                          <p:attrName>style.visibility</p:attrName>
                                        </p:attrNameLst>
                                      </p:cBhvr>
                                      <p:to>
                                        <p:strVal val="visible"/>
                                      </p:to>
                                    </p:set>
                                    <p:animEffect transition="in" filter="fade">
                                      <p:cBhvr>
                                        <p:cTn id="17" dur="1"/>
                                        <p:tgtEl>
                                          <p:spTgt spid="4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5">
                                            <p:txEl>
                                              <p:pRg st="3" end="3"/>
                                            </p:txEl>
                                          </p:spTgt>
                                        </p:tgtEl>
                                        <p:attrNameLst>
                                          <p:attrName>style.visibility</p:attrName>
                                        </p:attrNameLst>
                                      </p:cBhvr>
                                      <p:to>
                                        <p:strVal val="visible"/>
                                      </p:to>
                                    </p:set>
                                    <p:animEffect transition="in" filter="fade">
                                      <p:cBhvr>
                                        <p:cTn id="22" dur="1"/>
                                        <p:tgtEl>
                                          <p:spTgt spid="4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45">
                                            <p:txEl>
                                              <p:pRg st="4" end="4"/>
                                            </p:txEl>
                                          </p:spTgt>
                                        </p:tgtEl>
                                        <p:attrNameLst>
                                          <p:attrName>style.visibility</p:attrName>
                                        </p:attrNameLst>
                                      </p:cBhvr>
                                      <p:to>
                                        <p:strVal val="visible"/>
                                      </p:to>
                                    </p:set>
                                    <p:animEffect transition="in" filter="fade">
                                      <p:cBhvr>
                                        <p:cTn id="27" dur="1"/>
                                        <p:tgtEl>
                                          <p:spTgt spid="4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49"/>
        <p:cNvGrpSpPr/>
        <p:nvPr/>
      </p:nvGrpSpPr>
      <p:grpSpPr>
        <a:xfrm>
          <a:off x="0" y="0"/>
          <a:ext cx="0" cy="0"/>
          <a:chOff x="0" y="0"/>
          <a:chExt cx="0" cy="0"/>
        </a:xfrm>
      </p:grpSpPr>
      <p:sp>
        <p:nvSpPr>
          <p:cNvPr id="50" name="Shape 50"/>
          <p:cNvSpPr txBox="1">
            <a:spLocks noGrp="1"/>
          </p:cNvSpPr>
          <p:nvPr>
            <p:ph type="title"/>
          </p:nvPr>
        </p:nvSpPr>
        <p:spPr>
          <a:xfrm>
            <a:off x="457200" y="380998"/>
            <a:ext cx="8229600" cy="1295401"/>
          </a:xfrm>
          <a:prstGeom prst="rect">
            <a:avLst/>
          </a:prstGeom>
          <a:noFill/>
          <a:ln>
            <a:noFill/>
          </a:ln>
        </p:spPr>
        <p:txBody>
          <a:bodyPr lIns="91425" tIns="91425" rIns="91425" bIns="91425" anchor="b" anchorCtr="0">
            <a:noAutofit/>
          </a:bodyPr>
          <a:lstStyle/>
          <a:p>
            <a:pPr marL="0" marR="0" lvl="0" indent="0" algn="l" rtl="0">
              <a:lnSpc>
                <a:spcPct val="100000"/>
              </a:lnSpc>
              <a:spcBef>
                <a:spcPts val="0"/>
              </a:spcBef>
              <a:spcAft>
                <a:spcPts val="0"/>
              </a:spcAft>
              <a:buClr>
                <a:schemeClr val="dk1"/>
              </a:buClr>
              <a:buSzPct val="25000"/>
              <a:buFont typeface="Arial"/>
              <a:buNone/>
            </a:pPr>
            <a:r>
              <a:rPr lang="en" sz="3200" b="1" i="0" u="none" strike="noStrike" cap="none">
                <a:solidFill>
                  <a:schemeClr val="dk1"/>
                </a:solidFill>
                <a:latin typeface="Arial"/>
                <a:ea typeface="Arial"/>
                <a:cs typeface="Arial"/>
                <a:sym typeface="Arial"/>
              </a:rPr>
              <a:t>TV news journalist Katie Couric offers these other interviewing tips:</a:t>
            </a:r>
          </a:p>
        </p:txBody>
      </p:sp>
      <p:sp>
        <p:nvSpPr>
          <p:cNvPr id="51" name="Shape 51"/>
          <p:cNvSpPr txBox="1">
            <a:spLocks noGrp="1"/>
          </p:cNvSpPr>
          <p:nvPr>
            <p:ph type="body" idx="1"/>
          </p:nvPr>
        </p:nvSpPr>
        <p:spPr>
          <a:xfrm>
            <a:off x="457200" y="1905000"/>
            <a:ext cx="8229600" cy="4662899"/>
          </a:xfrm>
          <a:prstGeom prst="rect">
            <a:avLst/>
          </a:prstGeom>
          <a:noFill/>
          <a:ln>
            <a:noFill/>
          </a:ln>
        </p:spPr>
        <p:txBody>
          <a:bodyPr lIns="91425" tIns="91425" rIns="91425" bIns="91425" anchor="t" anchorCtr="0">
            <a:noAutofit/>
          </a:bodyPr>
          <a:lstStyle/>
          <a:p>
            <a:pPr marL="704850" marR="0" lvl="0" indent="-514350" algn="l" rtl="0">
              <a:lnSpc>
                <a:spcPct val="100000"/>
              </a:lnSpc>
              <a:spcBef>
                <a:spcPts val="0"/>
              </a:spcBef>
              <a:spcAft>
                <a:spcPts val="0"/>
              </a:spcAft>
              <a:buClr>
                <a:schemeClr val="dk1"/>
              </a:buClr>
              <a:buSzPct val="100000"/>
              <a:buFont typeface="Arial"/>
              <a:buAutoNum type="arabicPeriod"/>
            </a:pPr>
            <a:r>
              <a:rPr lang="en" sz="3600" b="0" i="0" u="none" strike="noStrike" cap="none">
                <a:solidFill>
                  <a:schemeClr val="dk1"/>
                </a:solidFill>
                <a:latin typeface="Arial"/>
                <a:ea typeface="Arial"/>
                <a:cs typeface="Arial"/>
                <a:sym typeface="Arial"/>
              </a:rPr>
              <a:t>Be warm, open, a good host.</a:t>
            </a:r>
          </a:p>
          <a:p>
            <a:pPr marL="704850" marR="0" lvl="0" indent="-514350" algn="l" rtl="0">
              <a:lnSpc>
                <a:spcPct val="100000"/>
              </a:lnSpc>
              <a:spcBef>
                <a:spcPts val="0"/>
              </a:spcBef>
              <a:spcAft>
                <a:spcPts val="0"/>
              </a:spcAft>
              <a:buClr>
                <a:schemeClr val="dk1"/>
              </a:buClr>
              <a:buSzPct val="100000"/>
              <a:buFont typeface="Arial"/>
              <a:buNone/>
            </a:pPr>
            <a:endParaRPr sz="3600" b="0" i="0" u="none" strike="noStrike" cap="none">
              <a:solidFill>
                <a:schemeClr val="dk1"/>
              </a:solidFill>
              <a:latin typeface="Arial"/>
              <a:ea typeface="Arial"/>
              <a:cs typeface="Arial"/>
              <a:sym typeface="Arial"/>
            </a:endParaRPr>
          </a:p>
          <a:p>
            <a:pPr marL="704850" marR="0" lvl="0" indent="-514350" algn="l" rtl="0">
              <a:lnSpc>
                <a:spcPct val="100000"/>
              </a:lnSpc>
              <a:spcBef>
                <a:spcPts val="0"/>
              </a:spcBef>
              <a:spcAft>
                <a:spcPts val="0"/>
              </a:spcAft>
              <a:buClr>
                <a:schemeClr val="dk1"/>
              </a:buClr>
              <a:buSzPct val="100000"/>
              <a:buFont typeface="Arial"/>
              <a:buAutoNum type="arabicPeriod"/>
            </a:pPr>
            <a:r>
              <a:rPr lang="en" sz="3600" b="0" i="0" u="none" strike="noStrike" cap="none">
                <a:solidFill>
                  <a:schemeClr val="dk1"/>
                </a:solidFill>
                <a:latin typeface="Arial"/>
                <a:ea typeface="Arial"/>
                <a:cs typeface="Arial"/>
                <a:sym typeface="Arial"/>
              </a:rPr>
              <a:t>Ask questions that don’t require a yes-no answer. Why?</a:t>
            </a:r>
          </a:p>
          <a:p>
            <a:pPr marL="704850" marR="0" lvl="0" indent="-514350" algn="l" rtl="0">
              <a:lnSpc>
                <a:spcPct val="100000"/>
              </a:lnSpc>
              <a:spcBef>
                <a:spcPts val="600"/>
              </a:spcBef>
              <a:spcAft>
                <a:spcPts val="0"/>
              </a:spcAft>
              <a:buClr>
                <a:schemeClr val="dk1"/>
              </a:buClr>
              <a:buSzPct val="100000"/>
              <a:buFont typeface="Arial"/>
              <a:buNone/>
            </a:pPr>
            <a:endParaRPr sz="3600" b="0" i="0" u="none" strike="noStrike" cap="none">
              <a:solidFill>
                <a:schemeClr val="dk1"/>
              </a:solidFill>
              <a:latin typeface="Arial"/>
              <a:ea typeface="Arial"/>
              <a:cs typeface="Arial"/>
              <a:sym typeface="Arial"/>
            </a:endParaRPr>
          </a:p>
          <a:p>
            <a:pPr marL="704850" marR="0" lvl="0" indent="-514350" algn="l" rtl="0">
              <a:lnSpc>
                <a:spcPct val="100000"/>
              </a:lnSpc>
              <a:spcBef>
                <a:spcPts val="600"/>
              </a:spcBef>
              <a:spcAft>
                <a:spcPts val="0"/>
              </a:spcAft>
              <a:buClr>
                <a:schemeClr val="dk1"/>
              </a:buClr>
              <a:buSzPct val="100000"/>
              <a:buFont typeface="Arial"/>
              <a:buAutoNum type="arabicPeriod"/>
            </a:pPr>
            <a:r>
              <a:rPr lang="en" sz="3600" b="0" i="0" u="none" strike="noStrike" cap="none">
                <a:solidFill>
                  <a:schemeClr val="dk1"/>
                </a:solidFill>
                <a:latin typeface="Arial"/>
                <a:ea typeface="Arial"/>
                <a:cs typeface="Arial"/>
                <a:sym typeface="Arial"/>
              </a:rPr>
              <a:t>Particularly for broadcast, remember your audience. Let the subject communicate. Discuss.</a:t>
            </a:r>
          </a:p>
        </p:txBody>
      </p:sp>
    </p:spTree>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1">
                                            <p:txEl>
                                              <p:pRg st="0" end="0"/>
                                            </p:txEl>
                                          </p:spTgt>
                                        </p:tgtEl>
                                        <p:attrNameLst>
                                          <p:attrName>style.visibility</p:attrName>
                                        </p:attrNameLst>
                                      </p:cBhvr>
                                      <p:to>
                                        <p:strVal val="visible"/>
                                      </p:to>
                                    </p:set>
                                    <p:animEffect transition="in" filter="fade">
                                      <p:cBhvr>
                                        <p:cTn id="7" dur="1"/>
                                        <p:tgtEl>
                                          <p:spTgt spid="5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1">
                                            <p:txEl>
                                              <p:pRg st="1" end="1"/>
                                            </p:txEl>
                                          </p:spTgt>
                                        </p:tgtEl>
                                        <p:attrNameLst>
                                          <p:attrName>style.visibility</p:attrName>
                                        </p:attrNameLst>
                                      </p:cBhvr>
                                      <p:to>
                                        <p:strVal val="visible"/>
                                      </p:to>
                                    </p:set>
                                    <p:animEffect transition="in" filter="fade">
                                      <p:cBhvr>
                                        <p:cTn id="12" dur="1"/>
                                        <p:tgtEl>
                                          <p:spTgt spid="5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1">
                                            <p:txEl>
                                              <p:pRg st="2" end="2"/>
                                            </p:txEl>
                                          </p:spTgt>
                                        </p:tgtEl>
                                        <p:attrNameLst>
                                          <p:attrName>style.visibility</p:attrName>
                                        </p:attrNameLst>
                                      </p:cBhvr>
                                      <p:to>
                                        <p:strVal val="visible"/>
                                      </p:to>
                                    </p:set>
                                    <p:animEffect transition="in" filter="fade">
                                      <p:cBhvr>
                                        <p:cTn id="17" dur="1"/>
                                        <p:tgtEl>
                                          <p:spTgt spid="5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1">
                                            <p:txEl>
                                              <p:pRg st="3" end="3"/>
                                            </p:txEl>
                                          </p:spTgt>
                                        </p:tgtEl>
                                        <p:attrNameLst>
                                          <p:attrName>style.visibility</p:attrName>
                                        </p:attrNameLst>
                                      </p:cBhvr>
                                      <p:to>
                                        <p:strVal val="visible"/>
                                      </p:to>
                                    </p:set>
                                    <p:animEffect transition="in" filter="fade">
                                      <p:cBhvr>
                                        <p:cTn id="22" dur="1"/>
                                        <p:tgtEl>
                                          <p:spTgt spid="51">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51">
                                            <p:txEl>
                                              <p:pRg st="4" end="4"/>
                                            </p:txEl>
                                          </p:spTgt>
                                        </p:tgtEl>
                                        <p:attrNameLst>
                                          <p:attrName>style.visibility</p:attrName>
                                        </p:attrNameLst>
                                      </p:cBhvr>
                                      <p:to>
                                        <p:strVal val="visible"/>
                                      </p:to>
                                    </p:set>
                                    <p:animEffect transition="in" filter="fade">
                                      <p:cBhvr>
                                        <p:cTn id="27" dur="1"/>
                                        <p:tgtEl>
                                          <p:spTgt spid="5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55"/>
        <p:cNvGrpSpPr/>
        <p:nvPr/>
      </p:nvGrpSpPr>
      <p:grpSpPr>
        <a:xfrm>
          <a:off x="0" y="0"/>
          <a:ext cx="0" cy="0"/>
          <a:chOff x="0" y="0"/>
          <a:chExt cx="0" cy="0"/>
        </a:xfrm>
      </p:grpSpPr>
      <p:sp>
        <p:nvSpPr>
          <p:cNvPr id="56" name="Shape 56"/>
          <p:cNvSpPr txBox="1">
            <a:spLocks noGrp="1"/>
          </p:cNvSpPr>
          <p:nvPr>
            <p:ph type="ctrTitle"/>
          </p:nvPr>
        </p:nvSpPr>
        <p:spPr>
          <a:xfrm>
            <a:off x="685800" y="1501523"/>
            <a:ext cx="7772400" cy="1546500"/>
          </a:xfrm>
          <a:prstGeom prst="rect">
            <a:avLst/>
          </a:prstGeom>
          <a:noFill/>
          <a:ln>
            <a:noFill/>
          </a:ln>
        </p:spPr>
        <p:txBody>
          <a:bodyPr lIns="91425" tIns="91425" rIns="91425" bIns="91425" anchor="b" anchorCtr="0">
            <a:noAutofit/>
          </a:bodyPr>
          <a:lstStyle/>
          <a:p>
            <a:pPr marL="0" marR="0" lvl="0" indent="304800" algn="ctr" rtl="0">
              <a:lnSpc>
                <a:spcPct val="100000"/>
              </a:lnSpc>
              <a:spcBef>
                <a:spcPts val="0"/>
              </a:spcBef>
              <a:spcAft>
                <a:spcPts val="0"/>
              </a:spcAft>
              <a:buClr>
                <a:schemeClr val="dk1"/>
              </a:buClr>
              <a:buSzPct val="25000"/>
              <a:buFont typeface="Arial"/>
              <a:buNone/>
            </a:pPr>
            <a:r>
              <a:rPr lang="en" sz="5400" b="1" i="0" u="none" strike="noStrike" cap="none">
                <a:solidFill>
                  <a:schemeClr val="dk1"/>
                </a:solidFill>
                <a:latin typeface="Arial"/>
                <a:ea typeface="Arial"/>
                <a:cs typeface="Arial"/>
                <a:sym typeface="Arial"/>
              </a:rPr>
              <a:t>INTERVIEWING </a:t>
            </a:r>
            <a:r>
              <a:rPr lang="en" sz="4800" b="1" i="0" u="none" strike="noStrike" cap="none">
                <a:solidFill>
                  <a:schemeClr val="dk1"/>
                </a:solidFill>
                <a:latin typeface="Arial"/>
                <a:ea typeface="Arial"/>
                <a:cs typeface="Arial"/>
                <a:sym typeface="Arial"/>
              </a:rPr>
              <a:t>	</a:t>
            </a:r>
          </a:p>
        </p:txBody>
      </p:sp>
      <p:sp>
        <p:nvSpPr>
          <p:cNvPr id="57" name="Shape 57"/>
          <p:cNvSpPr txBox="1">
            <a:spLocks noGrp="1"/>
          </p:cNvSpPr>
          <p:nvPr>
            <p:ph type="subTitle" idx="1"/>
          </p:nvPr>
        </p:nvSpPr>
        <p:spPr>
          <a:xfrm>
            <a:off x="1286650" y="3177100"/>
            <a:ext cx="6670500" cy="2134499"/>
          </a:xfrm>
          <a:prstGeom prst="rect">
            <a:avLst/>
          </a:prstGeom>
          <a:noFill/>
          <a:ln>
            <a:noFill/>
          </a:ln>
        </p:spPr>
        <p:txBody>
          <a:bodyPr lIns="91425" tIns="91425" rIns="91425" bIns="91425" anchor="t" anchorCtr="0">
            <a:noAutofit/>
          </a:bodyPr>
          <a:lstStyle/>
          <a:p>
            <a:pPr marL="0" marR="0" lvl="0" indent="0" algn="ctr" rtl="0">
              <a:lnSpc>
                <a:spcPct val="100000"/>
              </a:lnSpc>
              <a:spcBef>
                <a:spcPts val="0"/>
              </a:spcBef>
              <a:spcAft>
                <a:spcPts val="0"/>
              </a:spcAft>
              <a:buClr>
                <a:schemeClr val="dk2"/>
              </a:buClr>
              <a:buSzPct val="25000"/>
              <a:buFont typeface="Arial"/>
              <a:buNone/>
            </a:pPr>
            <a:r>
              <a:rPr lang="en" sz="3600" b="0" i="0" u="none" strike="noStrike" cap="none">
                <a:solidFill>
                  <a:schemeClr val="accent6"/>
                </a:solidFill>
                <a:latin typeface="Arial"/>
                <a:ea typeface="Arial"/>
                <a:cs typeface="Arial"/>
                <a:sym typeface="Arial"/>
              </a:rPr>
              <a:t>How to plan and conduct </a:t>
            </a:r>
            <a:br>
              <a:rPr lang="en" sz="3600" b="0" i="0" u="none" strike="noStrike" cap="none">
                <a:solidFill>
                  <a:schemeClr val="accent6"/>
                </a:solidFill>
                <a:latin typeface="Arial"/>
                <a:ea typeface="Arial"/>
                <a:cs typeface="Arial"/>
                <a:sym typeface="Arial"/>
              </a:rPr>
            </a:br>
            <a:r>
              <a:rPr lang="en" sz="3600" b="0" i="0" u="none" strike="noStrike" cap="none">
                <a:solidFill>
                  <a:schemeClr val="accent6"/>
                </a:solidFill>
                <a:latin typeface="Arial"/>
                <a:ea typeface="Arial"/>
                <a:cs typeface="Arial"/>
                <a:sym typeface="Arial"/>
              </a:rPr>
              <a:t>an effective interview – </a:t>
            </a:r>
            <a:br>
              <a:rPr lang="en" sz="3600" b="0" i="0" u="none" strike="noStrike" cap="none">
                <a:solidFill>
                  <a:schemeClr val="accent6"/>
                </a:solidFill>
                <a:latin typeface="Arial"/>
                <a:ea typeface="Arial"/>
                <a:cs typeface="Arial"/>
                <a:sym typeface="Arial"/>
              </a:rPr>
            </a:br>
            <a:r>
              <a:rPr lang="en" sz="3600" b="0" i="0" u="none" strike="noStrike" cap="none">
                <a:solidFill>
                  <a:schemeClr val="accent6"/>
                </a:solidFill>
                <a:latin typeface="Arial"/>
                <a:ea typeface="Arial"/>
                <a:cs typeface="Arial"/>
                <a:sym typeface="Arial"/>
              </a:rPr>
              <a:t>and what to do after it’s over </a:t>
            </a:r>
          </a:p>
        </p:txBody>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61"/>
        <p:cNvGrpSpPr/>
        <p:nvPr/>
      </p:nvGrpSpPr>
      <p:grpSpPr>
        <a:xfrm>
          <a:off x="0" y="0"/>
          <a:ext cx="0" cy="0"/>
          <a:chOff x="0" y="0"/>
          <a:chExt cx="0" cy="0"/>
        </a:xfrm>
      </p:grpSpPr>
      <p:sp>
        <p:nvSpPr>
          <p:cNvPr id="62" name="Shape 62"/>
          <p:cNvSpPr txBox="1">
            <a:spLocks noGrp="1"/>
          </p:cNvSpPr>
          <p:nvPr>
            <p:ph type="title"/>
          </p:nvPr>
        </p:nvSpPr>
        <p:spPr>
          <a:xfrm>
            <a:off x="457200" y="274637"/>
            <a:ext cx="8229600" cy="868363"/>
          </a:xfrm>
          <a:prstGeom prst="rect">
            <a:avLst/>
          </a:prstGeom>
          <a:noFill/>
          <a:ln>
            <a:noFill/>
          </a:ln>
        </p:spPr>
        <p:txBody>
          <a:bodyPr lIns="91425" tIns="91425" rIns="91425" bIns="91425" anchor="b" anchorCtr="0">
            <a:noAutofit/>
          </a:bodyPr>
          <a:lstStyle/>
          <a:p>
            <a:pPr marL="0" marR="0" lvl="0" indent="0" algn="ctr" rtl="0">
              <a:lnSpc>
                <a:spcPct val="100000"/>
              </a:lnSpc>
              <a:spcBef>
                <a:spcPts val="0"/>
              </a:spcBef>
              <a:spcAft>
                <a:spcPts val="0"/>
              </a:spcAft>
              <a:buClr>
                <a:schemeClr val="dk1"/>
              </a:buClr>
              <a:buSzPct val="25000"/>
              <a:buFont typeface="Helvetica Neue"/>
              <a:buNone/>
            </a:pPr>
            <a:r>
              <a:rPr lang="en" sz="3600" b="1" i="0" u="none" strike="noStrike" cap="none">
                <a:solidFill>
                  <a:schemeClr val="dk1"/>
                </a:solidFill>
                <a:latin typeface="Helvetica Neue"/>
                <a:ea typeface="Helvetica Neue"/>
                <a:cs typeface="Helvetica Neue"/>
                <a:sym typeface="Helvetica Neue"/>
              </a:rPr>
              <a:t>What kind of interview is it?</a:t>
            </a:r>
          </a:p>
        </p:txBody>
      </p:sp>
      <p:sp>
        <p:nvSpPr>
          <p:cNvPr id="63" name="Shape 63"/>
          <p:cNvSpPr txBox="1">
            <a:spLocks noGrp="1"/>
          </p:cNvSpPr>
          <p:nvPr>
            <p:ph type="body" idx="1"/>
          </p:nvPr>
        </p:nvSpPr>
        <p:spPr>
          <a:xfrm>
            <a:off x="457200" y="1295400"/>
            <a:ext cx="8229600" cy="5272500"/>
          </a:xfrm>
          <a:prstGeom prst="rect">
            <a:avLst/>
          </a:prstGeom>
          <a:noFill/>
          <a:ln>
            <a:noFill/>
          </a:ln>
        </p:spPr>
        <p:txBody>
          <a:bodyPr lIns="91425" tIns="91425" rIns="91425" bIns="91425" anchor="t" anchorCtr="0">
            <a:noAutofit/>
          </a:bodyPr>
          <a:lstStyle/>
          <a:p>
            <a:pPr marL="495300" marR="0" lvl="0" indent="-457200" algn="l" rtl="0">
              <a:lnSpc>
                <a:spcPct val="100000"/>
              </a:lnSpc>
              <a:spcBef>
                <a:spcPts val="0"/>
              </a:spcBef>
              <a:spcAft>
                <a:spcPts val="0"/>
              </a:spcAft>
              <a:buClr>
                <a:schemeClr val="dk1"/>
              </a:buClr>
              <a:buSzPct val="100000"/>
              <a:buFont typeface="Arial"/>
              <a:buChar char="•"/>
            </a:pPr>
            <a:r>
              <a:rPr lang="en" sz="3200" b="0" i="0" u="none" strike="noStrike" cap="none">
                <a:solidFill>
                  <a:schemeClr val="dk1"/>
                </a:solidFill>
                <a:latin typeface="Helvetica Neue"/>
                <a:ea typeface="Helvetica Neue"/>
                <a:cs typeface="Helvetica Neue"/>
                <a:sym typeface="Helvetica Neue"/>
              </a:rPr>
              <a:t>Live, one-on-one, also known as a</a:t>
            </a:r>
            <a:br>
              <a:rPr lang="en" sz="3200" b="0" i="0" u="none" strike="noStrike" cap="none">
                <a:solidFill>
                  <a:schemeClr val="accent6"/>
                </a:solidFill>
                <a:latin typeface="Helvetica Neue"/>
                <a:ea typeface="Helvetica Neue"/>
                <a:cs typeface="Helvetica Neue"/>
                <a:sym typeface="Helvetica Neue"/>
              </a:rPr>
            </a:br>
            <a:r>
              <a:rPr lang="en" sz="3200" b="0" i="0" u="none" strike="noStrike" cap="none">
                <a:solidFill>
                  <a:schemeClr val="dk1"/>
                </a:solidFill>
                <a:latin typeface="Helvetica Neue"/>
                <a:ea typeface="Helvetica Neue"/>
                <a:cs typeface="Helvetica Neue"/>
                <a:sym typeface="Helvetica Neue"/>
              </a:rPr>
              <a:t>formal interview</a:t>
            </a:r>
          </a:p>
          <a:p>
            <a:pPr marL="495300" marR="0" lvl="0" indent="-457200" algn="l" rtl="0">
              <a:lnSpc>
                <a:spcPct val="100000"/>
              </a:lnSpc>
              <a:spcBef>
                <a:spcPts val="600"/>
              </a:spcBef>
              <a:spcAft>
                <a:spcPts val="0"/>
              </a:spcAft>
              <a:buClr>
                <a:schemeClr val="dk1"/>
              </a:buClr>
              <a:buSzPct val="100000"/>
              <a:buFont typeface="Arial"/>
              <a:buChar char="•"/>
            </a:pPr>
            <a:r>
              <a:rPr lang="en" sz="3200" b="0" i="0" u="none" strike="noStrike" cap="none">
                <a:solidFill>
                  <a:schemeClr val="dk1"/>
                </a:solidFill>
                <a:latin typeface="Helvetica Neue"/>
                <a:ea typeface="Helvetica Neue"/>
                <a:cs typeface="Helvetica Neue"/>
                <a:sym typeface="Helvetica Neue"/>
              </a:rPr>
              <a:t>Short interview (just a few questions)</a:t>
            </a:r>
          </a:p>
          <a:p>
            <a:pPr marL="495300" marR="0" lvl="0" indent="-457200" algn="l" rtl="0">
              <a:lnSpc>
                <a:spcPct val="100000"/>
              </a:lnSpc>
              <a:spcBef>
                <a:spcPts val="600"/>
              </a:spcBef>
              <a:spcAft>
                <a:spcPts val="0"/>
              </a:spcAft>
              <a:buClr>
                <a:schemeClr val="dk1"/>
              </a:buClr>
              <a:buSzPct val="100000"/>
              <a:buFont typeface="Arial"/>
              <a:buChar char="•"/>
            </a:pPr>
            <a:r>
              <a:rPr lang="en" sz="3200" b="0" i="0" u="none" strike="noStrike" cap="none">
                <a:solidFill>
                  <a:schemeClr val="dk1"/>
                </a:solidFill>
                <a:latin typeface="Helvetica Neue"/>
                <a:ea typeface="Helvetica Neue"/>
                <a:cs typeface="Helvetica Neue"/>
                <a:sym typeface="Helvetica Neue"/>
              </a:rPr>
              <a:t>Person on the street (or in the hallway) </a:t>
            </a:r>
          </a:p>
          <a:p>
            <a:pPr marL="495300" marR="0" lvl="0" indent="-457200" algn="l" rtl="0">
              <a:lnSpc>
                <a:spcPct val="100000"/>
              </a:lnSpc>
              <a:spcBef>
                <a:spcPts val="600"/>
              </a:spcBef>
              <a:spcAft>
                <a:spcPts val="0"/>
              </a:spcAft>
              <a:buClr>
                <a:schemeClr val="dk1"/>
              </a:buClr>
              <a:buSzPct val="93750"/>
              <a:buFont typeface="Arial"/>
              <a:buChar char="•"/>
            </a:pPr>
            <a:r>
              <a:rPr lang="en" sz="3200" b="0" i="0" u="none" strike="noStrike" cap="none">
                <a:solidFill>
                  <a:schemeClr val="dk1"/>
                </a:solidFill>
                <a:latin typeface="Helvetica Neue"/>
                <a:ea typeface="Helvetica Neue"/>
                <a:cs typeface="Helvetica Neue"/>
                <a:sym typeface="Helvetica Neue"/>
              </a:rPr>
              <a:t>Press conference</a:t>
            </a:r>
          </a:p>
          <a:p>
            <a:pPr marL="495300" marR="0" lvl="0" indent="-457200" algn="l" rtl="0">
              <a:lnSpc>
                <a:spcPct val="100000"/>
              </a:lnSpc>
              <a:spcBef>
                <a:spcPts val="600"/>
              </a:spcBef>
              <a:spcAft>
                <a:spcPts val="0"/>
              </a:spcAft>
              <a:buClr>
                <a:schemeClr val="dk1"/>
              </a:buClr>
              <a:buSzPct val="93750"/>
              <a:buFont typeface="Arial"/>
              <a:buChar char="•"/>
            </a:pPr>
            <a:r>
              <a:rPr lang="en" sz="3200" b="0" i="0" u="none" strike="noStrike" cap="none">
                <a:solidFill>
                  <a:schemeClr val="dk1"/>
                </a:solidFill>
                <a:latin typeface="Helvetica Neue"/>
                <a:ea typeface="Helvetica Neue"/>
                <a:cs typeface="Helvetica Neue"/>
                <a:sym typeface="Helvetica Neue"/>
              </a:rPr>
              <a:t>Panel discussion</a:t>
            </a:r>
          </a:p>
          <a:p>
            <a:pPr marL="495300" marR="0" lvl="0" indent="-457200" algn="l" rtl="0">
              <a:lnSpc>
                <a:spcPct val="100000"/>
              </a:lnSpc>
              <a:spcBef>
                <a:spcPts val="600"/>
              </a:spcBef>
              <a:spcAft>
                <a:spcPts val="0"/>
              </a:spcAft>
              <a:buClr>
                <a:schemeClr val="dk1"/>
              </a:buClr>
              <a:buSzPct val="93750"/>
              <a:buFont typeface="Arial"/>
              <a:buChar char="•"/>
            </a:pPr>
            <a:r>
              <a:rPr lang="en" sz="3200" b="0" i="0" u="none" strike="noStrike" cap="none">
                <a:solidFill>
                  <a:schemeClr val="dk1"/>
                </a:solidFill>
                <a:latin typeface="Helvetica Neue"/>
                <a:ea typeface="Helvetica Neue"/>
                <a:cs typeface="Helvetica Neue"/>
                <a:sym typeface="Helvetica Neue"/>
              </a:rPr>
              <a:t>Q-and-A format</a:t>
            </a:r>
          </a:p>
          <a:p>
            <a:pPr marL="495300" marR="0" lvl="0" indent="-457200" algn="l" rtl="0">
              <a:lnSpc>
                <a:spcPct val="100000"/>
              </a:lnSpc>
              <a:spcBef>
                <a:spcPts val="600"/>
              </a:spcBef>
              <a:spcAft>
                <a:spcPts val="0"/>
              </a:spcAft>
              <a:buClr>
                <a:schemeClr val="dk1"/>
              </a:buClr>
              <a:buSzPct val="93750"/>
              <a:buFont typeface="Arial"/>
              <a:buNone/>
            </a:pPr>
            <a:endParaRPr sz="3200" b="0" i="0" u="none" strike="noStrike" cap="none">
              <a:solidFill>
                <a:schemeClr val="dk1"/>
              </a:solidFill>
              <a:latin typeface="Helvetica Neue"/>
              <a:ea typeface="Helvetica Neue"/>
              <a:cs typeface="Helvetica Neue"/>
              <a:sym typeface="Helvetica Neue"/>
            </a:endParaRPr>
          </a:p>
          <a:p>
            <a:pPr marL="647700" marR="0" lvl="0" indent="-266700" algn="l" rtl="0">
              <a:lnSpc>
                <a:spcPct val="100000"/>
              </a:lnSpc>
              <a:spcBef>
                <a:spcPts val="600"/>
              </a:spcBef>
              <a:spcAft>
                <a:spcPts val="0"/>
              </a:spcAft>
              <a:buClr>
                <a:schemeClr val="dk1"/>
              </a:buClr>
              <a:buSzPct val="25000"/>
              <a:buFont typeface="Arial"/>
              <a:buNone/>
            </a:pPr>
            <a:r>
              <a:rPr lang="en" sz="3200" b="1" i="0" u="none" strike="noStrike" cap="none">
                <a:solidFill>
                  <a:schemeClr val="accent6"/>
                </a:solidFill>
                <a:latin typeface="Helvetica Neue"/>
                <a:ea typeface="Helvetica Neue"/>
                <a:cs typeface="Helvetica Neue"/>
                <a:sym typeface="Helvetica Neue"/>
              </a:rPr>
              <a:t>What do these have in common?</a:t>
            </a:r>
          </a:p>
          <a:p>
            <a:pPr marL="342900" marR="0" lvl="0" indent="-152400" algn="l" rtl="0">
              <a:lnSpc>
                <a:spcPct val="100000"/>
              </a:lnSpc>
              <a:spcBef>
                <a:spcPts val="600"/>
              </a:spcBef>
              <a:spcAft>
                <a:spcPts val="0"/>
              </a:spcAft>
              <a:buClr>
                <a:schemeClr val="dk1"/>
              </a:buClr>
              <a:buSzPct val="25000"/>
              <a:buFont typeface="Arial"/>
              <a:buNone/>
            </a:pPr>
            <a:endParaRPr sz="3000" b="0" i="0" u="none" strike="noStrike" cap="none">
              <a:solidFill>
                <a:schemeClr val="dk1"/>
              </a:solidFill>
              <a:latin typeface="Helvetica Neue"/>
              <a:ea typeface="Helvetica Neue"/>
              <a:cs typeface="Helvetica Neue"/>
              <a:sym typeface="Helvetica Neue"/>
            </a:endParaRPr>
          </a:p>
        </p:txBody>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67"/>
        <p:cNvGrpSpPr/>
        <p:nvPr/>
      </p:nvGrpSpPr>
      <p:grpSpPr>
        <a:xfrm>
          <a:off x="0" y="0"/>
          <a:ext cx="0" cy="0"/>
          <a:chOff x="0" y="0"/>
          <a:chExt cx="0" cy="0"/>
        </a:xfrm>
      </p:grpSpPr>
      <p:sp>
        <p:nvSpPr>
          <p:cNvPr id="68" name="Shape 68"/>
          <p:cNvSpPr txBox="1">
            <a:spLocks noGrp="1"/>
          </p:cNvSpPr>
          <p:nvPr>
            <p:ph type="title"/>
          </p:nvPr>
        </p:nvSpPr>
        <p:spPr>
          <a:xfrm>
            <a:off x="228600" y="228600"/>
            <a:ext cx="8763000" cy="1143000"/>
          </a:xfrm>
          <a:prstGeom prst="rect">
            <a:avLst/>
          </a:prstGeom>
          <a:noFill/>
          <a:ln>
            <a:noFill/>
          </a:ln>
        </p:spPr>
        <p:txBody>
          <a:bodyPr lIns="91425" tIns="91425" rIns="91425" bIns="91425" anchor="b" anchorCtr="0">
            <a:noAutofit/>
          </a:bodyPr>
          <a:lstStyle/>
          <a:p>
            <a:pPr marL="0" marR="0" lvl="0" indent="0" algn="ctr" rtl="0">
              <a:lnSpc>
                <a:spcPct val="100000"/>
              </a:lnSpc>
              <a:spcBef>
                <a:spcPts val="0"/>
              </a:spcBef>
              <a:spcAft>
                <a:spcPts val="0"/>
              </a:spcAft>
              <a:buClr>
                <a:schemeClr val="dk1"/>
              </a:buClr>
              <a:buSzPct val="25000"/>
              <a:buFont typeface="Arial"/>
              <a:buNone/>
            </a:pPr>
            <a:r>
              <a:rPr lang="en" sz="4000" b="1" i="0" u="none" strike="noStrike" cap="none">
                <a:solidFill>
                  <a:schemeClr val="dk1"/>
                </a:solidFill>
                <a:latin typeface="Helvetica Neue"/>
                <a:ea typeface="Helvetica Neue"/>
                <a:cs typeface="Helvetica Neue"/>
                <a:sym typeface="Helvetica Neue"/>
              </a:rPr>
              <a:t>Why have an in-person </a:t>
            </a:r>
            <a:br>
              <a:rPr lang="en" sz="4000" b="1" i="0" u="none" strike="noStrike" cap="none">
                <a:solidFill>
                  <a:schemeClr val="dk1"/>
                </a:solidFill>
                <a:latin typeface="Helvetica Neue"/>
                <a:ea typeface="Helvetica Neue"/>
                <a:cs typeface="Helvetica Neue"/>
                <a:sym typeface="Helvetica Neue"/>
              </a:rPr>
            </a:br>
            <a:r>
              <a:rPr lang="en" sz="4000" b="1" i="0" u="none" strike="noStrike" cap="none">
                <a:solidFill>
                  <a:schemeClr val="dk1"/>
                </a:solidFill>
                <a:latin typeface="Helvetica Neue"/>
                <a:ea typeface="Helvetica Neue"/>
                <a:cs typeface="Helvetica Neue"/>
                <a:sym typeface="Helvetica Neue"/>
              </a:rPr>
              <a:t>conversation?</a:t>
            </a:r>
          </a:p>
        </p:txBody>
      </p:sp>
      <p:sp>
        <p:nvSpPr>
          <p:cNvPr id="69" name="Shape 69"/>
          <p:cNvSpPr txBox="1">
            <a:spLocks noGrp="1"/>
          </p:cNvSpPr>
          <p:nvPr>
            <p:ph type="body" idx="1"/>
          </p:nvPr>
        </p:nvSpPr>
        <p:spPr>
          <a:xfrm>
            <a:off x="228600" y="1600200"/>
            <a:ext cx="8686800" cy="5029199"/>
          </a:xfrm>
          <a:prstGeom prst="rect">
            <a:avLst/>
          </a:prstGeom>
          <a:noFill/>
          <a:ln>
            <a:noFill/>
          </a:ln>
        </p:spPr>
        <p:txBody>
          <a:bodyPr lIns="91425" tIns="91425" rIns="91425" bIns="91425" anchor="t" anchorCtr="0">
            <a:noAutofit/>
          </a:bodyPr>
          <a:lstStyle/>
          <a:p>
            <a:pPr marL="495300" marR="0" lvl="0" indent="-495300" algn="l" rtl="0">
              <a:lnSpc>
                <a:spcPct val="100000"/>
              </a:lnSpc>
              <a:spcBef>
                <a:spcPts val="0"/>
              </a:spcBef>
              <a:spcAft>
                <a:spcPts val="0"/>
              </a:spcAft>
              <a:buClr>
                <a:srgbClr val="000000"/>
              </a:buClr>
              <a:buSzPct val="100000"/>
              <a:buFont typeface="Arial"/>
              <a:buChar char="•"/>
            </a:pPr>
            <a:r>
              <a:rPr lang="en" sz="3600">
                <a:latin typeface="Helvetica Neue"/>
                <a:ea typeface="Helvetica Neue"/>
                <a:cs typeface="Helvetica Neue"/>
                <a:sym typeface="Helvetica Neue"/>
              </a:rPr>
              <a:t>It’s easier to e</a:t>
            </a:r>
            <a:r>
              <a:rPr lang="en" sz="3600" b="0" i="0" u="none" strike="noStrike" cap="none">
                <a:latin typeface="Helvetica Neue"/>
                <a:ea typeface="Helvetica Neue"/>
                <a:cs typeface="Helvetica Neue"/>
                <a:sym typeface="Helvetica Neue"/>
              </a:rPr>
              <a:t>stablis</a:t>
            </a:r>
            <a:r>
              <a:rPr lang="en" sz="3600">
                <a:latin typeface="Helvetica Neue"/>
                <a:ea typeface="Helvetica Neue"/>
                <a:cs typeface="Helvetica Neue"/>
                <a:sym typeface="Helvetica Neue"/>
              </a:rPr>
              <a:t>h</a:t>
            </a:r>
            <a:r>
              <a:rPr lang="en" sz="3600" b="0" i="0" u="none" strike="noStrike" cap="none">
                <a:latin typeface="Helvetica Neue"/>
                <a:ea typeface="Helvetica Neue"/>
                <a:cs typeface="Helvetica Neue"/>
                <a:sym typeface="Helvetica Neue"/>
              </a:rPr>
              <a:t> a relationship and build</a:t>
            </a:r>
            <a:r>
              <a:rPr lang="en" sz="3600">
                <a:latin typeface="Helvetica Neue"/>
                <a:ea typeface="Helvetica Neue"/>
                <a:cs typeface="Helvetica Neue"/>
                <a:sym typeface="Helvetica Neue"/>
              </a:rPr>
              <a:t> </a:t>
            </a:r>
            <a:r>
              <a:rPr lang="en" sz="3600" b="0" i="0" u="none" strike="noStrike" cap="none">
                <a:latin typeface="Helvetica Neue"/>
                <a:ea typeface="Helvetica Neue"/>
                <a:cs typeface="Helvetica Neue"/>
                <a:sym typeface="Helvetica Neue"/>
              </a:rPr>
              <a:t>trust face-to-face.</a:t>
            </a:r>
          </a:p>
          <a:p>
            <a:pPr marL="495300" marR="0" lvl="0" indent="-495300" algn="l" rtl="0">
              <a:lnSpc>
                <a:spcPct val="100000"/>
              </a:lnSpc>
              <a:spcBef>
                <a:spcPts val="0"/>
              </a:spcBef>
              <a:spcAft>
                <a:spcPts val="0"/>
              </a:spcAft>
              <a:buClr>
                <a:srgbClr val="000000"/>
              </a:buClr>
              <a:buSzPct val="100000"/>
              <a:buFont typeface="Arial"/>
              <a:buChar char="•"/>
            </a:pPr>
            <a:r>
              <a:rPr lang="en" sz="3600">
                <a:latin typeface="Helvetica Neue"/>
                <a:ea typeface="Helvetica Neue"/>
                <a:cs typeface="Helvetica Neue"/>
                <a:sym typeface="Helvetica Neue"/>
              </a:rPr>
              <a:t>You can n</a:t>
            </a:r>
            <a:r>
              <a:rPr lang="en" sz="3600" b="0" i="0" u="none" strike="noStrike" cap="none">
                <a:latin typeface="Helvetica Neue"/>
                <a:ea typeface="Helvetica Neue"/>
                <a:cs typeface="Helvetica Neue"/>
                <a:sym typeface="Helvetica Neue"/>
              </a:rPr>
              <a:t>ot</a:t>
            </a:r>
            <a:r>
              <a:rPr lang="en" sz="3600">
                <a:latin typeface="Helvetica Neue"/>
                <a:ea typeface="Helvetica Neue"/>
                <a:cs typeface="Helvetica Neue"/>
                <a:sym typeface="Helvetica Neue"/>
              </a:rPr>
              <a:t>e</a:t>
            </a:r>
            <a:r>
              <a:rPr lang="en" sz="3600" b="0" i="0" u="none" strike="noStrike" cap="none">
                <a:latin typeface="Helvetica Neue"/>
                <a:ea typeface="Helvetica Neue"/>
                <a:cs typeface="Helvetica Neue"/>
                <a:sym typeface="Helvetica Neue"/>
              </a:rPr>
              <a:t> facial expressions, body language and tone of voice in person.</a:t>
            </a:r>
          </a:p>
          <a:p>
            <a:pPr marL="495300" marR="0" lvl="0" indent="-495300" algn="l" rtl="0">
              <a:lnSpc>
                <a:spcPct val="100000"/>
              </a:lnSpc>
              <a:spcBef>
                <a:spcPts val="0"/>
              </a:spcBef>
              <a:spcAft>
                <a:spcPts val="0"/>
              </a:spcAft>
              <a:buClr>
                <a:srgbClr val="000000"/>
              </a:buClr>
              <a:buSzPct val="100000"/>
              <a:buFont typeface="Arial"/>
              <a:buChar char="•"/>
            </a:pPr>
            <a:r>
              <a:rPr lang="en" sz="3600">
                <a:latin typeface="Helvetica Neue"/>
                <a:ea typeface="Helvetica Neue"/>
                <a:cs typeface="Helvetica Neue"/>
                <a:sym typeface="Helvetica Neue"/>
              </a:rPr>
              <a:t>You can make</a:t>
            </a:r>
            <a:r>
              <a:rPr lang="en" sz="3600" b="0" i="0" u="none" strike="noStrike" cap="none">
                <a:latin typeface="Helvetica Neue"/>
                <a:ea typeface="Helvetica Neue"/>
                <a:cs typeface="Helvetica Neue"/>
                <a:sym typeface="Helvetica Neue"/>
              </a:rPr>
              <a:t> observations for background and context. </a:t>
            </a:r>
          </a:p>
          <a:p>
            <a:pPr marL="495300" marR="0" lvl="0" indent="-495300" algn="l" rtl="0">
              <a:lnSpc>
                <a:spcPct val="100000"/>
              </a:lnSpc>
              <a:spcBef>
                <a:spcPts val="0"/>
              </a:spcBef>
              <a:spcAft>
                <a:spcPts val="0"/>
              </a:spcAft>
              <a:buClr>
                <a:srgbClr val="000000"/>
              </a:buClr>
              <a:buSzPct val="100000"/>
              <a:buFont typeface="Arial"/>
              <a:buChar char="•"/>
            </a:pPr>
            <a:r>
              <a:rPr lang="en" sz="3600">
                <a:latin typeface="Helvetica Neue"/>
                <a:ea typeface="Helvetica Neue"/>
                <a:cs typeface="Helvetica Neue"/>
                <a:sym typeface="Helvetica Neue"/>
              </a:rPr>
              <a:t>Sources are usually more comfortable in their own environment.</a:t>
            </a:r>
          </a:p>
        </p:txBody>
      </p:sp>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73"/>
        <p:cNvGrpSpPr/>
        <p:nvPr/>
      </p:nvGrpSpPr>
      <p:grpSpPr>
        <a:xfrm>
          <a:off x="0" y="0"/>
          <a:ext cx="0" cy="0"/>
          <a:chOff x="0" y="0"/>
          <a:chExt cx="0" cy="0"/>
        </a:xfrm>
      </p:grpSpPr>
      <p:sp>
        <p:nvSpPr>
          <p:cNvPr id="74" name="Shape 74"/>
          <p:cNvSpPr txBox="1">
            <a:spLocks noGrp="1"/>
          </p:cNvSpPr>
          <p:nvPr>
            <p:ph type="body" idx="1"/>
          </p:nvPr>
        </p:nvSpPr>
        <p:spPr>
          <a:xfrm>
            <a:off x="457200" y="1600200"/>
            <a:ext cx="8229600" cy="4114800"/>
          </a:xfrm>
          <a:prstGeom prst="rect">
            <a:avLst/>
          </a:prstGeom>
          <a:noFill/>
          <a:ln>
            <a:noFill/>
          </a:ln>
        </p:spPr>
        <p:txBody>
          <a:bodyPr lIns="91425" tIns="91425" rIns="91425" bIns="91425" anchor="t" anchorCtr="0">
            <a:noAutofit/>
          </a:bodyPr>
          <a:lstStyle/>
          <a:p>
            <a:pPr marL="342900" marR="0" lvl="0" indent="-152400" algn="l" rtl="0">
              <a:lnSpc>
                <a:spcPct val="100000"/>
              </a:lnSpc>
              <a:spcBef>
                <a:spcPts val="0"/>
              </a:spcBef>
              <a:spcAft>
                <a:spcPts val="0"/>
              </a:spcAft>
              <a:buClr>
                <a:schemeClr val="dk1"/>
              </a:buClr>
              <a:buSzPct val="25000"/>
              <a:buFont typeface="Arial"/>
              <a:buNone/>
            </a:pPr>
            <a:r>
              <a:rPr lang="en" sz="4000">
                <a:latin typeface="Helvetica Neue"/>
                <a:ea typeface="Helvetica Neue"/>
                <a:cs typeface="Helvetica Neue"/>
                <a:sym typeface="Helvetica Neue"/>
              </a:rPr>
              <a:t>Things can go right or wrong in any interview. </a:t>
            </a:r>
          </a:p>
          <a:p>
            <a:pPr marL="342900" marR="0" lvl="0" indent="-152400" algn="l" rtl="0">
              <a:lnSpc>
                <a:spcPct val="100000"/>
              </a:lnSpc>
              <a:spcBef>
                <a:spcPts val="0"/>
              </a:spcBef>
              <a:spcAft>
                <a:spcPts val="0"/>
              </a:spcAft>
              <a:buClr>
                <a:schemeClr val="dk1"/>
              </a:buClr>
              <a:buSzPct val="25000"/>
              <a:buFont typeface="Arial"/>
              <a:buNone/>
            </a:pPr>
            <a:endParaRPr sz="4000">
              <a:latin typeface="Helvetica Neue"/>
              <a:ea typeface="Helvetica Neue"/>
              <a:cs typeface="Helvetica Neue"/>
              <a:sym typeface="Helvetica Neue"/>
            </a:endParaRPr>
          </a:p>
          <a:p>
            <a:pPr marL="342900" marR="0" lvl="0" indent="-152400" algn="l" rtl="0">
              <a:lnSpc>
                <a:spcPct val="100000"/>
              </a:lnSpc>
              <a:spcBef>
                <a:spcPts val="0"/>
              </a:spcBef>
              <a:spcAft>
                <a:spcPts val="0"/>
              </a:spcAft>
              <a:buClr>
                <a:schemeClr val="dk1"/>
              </a:buClr>
              <a:buSzPct val="25000"/>
              <a:buFont typeface="Arial"/>
              <a:buNone/>
            </a:pPr>
            <a:r>
              <a:rPr lang="en" sz="4000" b="0" i="0" u="none" strike="noStrike" cap="none">
                <a:solidFill>
                  <a:srgbClr val="000000"/>
                </a:solidFill>
                <a:latin typeface="Helvetica Neue"/>
                <a:ea typeface="Helvetica Neue"/>
                <a:cs typeface="Helvetica Neue"/>
                <a:sym typeface="Helvetica Neue"/>
              </a:rPr>
              <a:t>Ben Montgomery discusses </a:t>
            </a:r>
            <a:r>
              <a:rPr lang="en" sz="4000">
                <a:latin typeface="Helvetica Neue"/>
                <a:ea typeface="Helvetica Neue"/>
                <a:cs typeface="Helvetica Neue"/>
                <a:sym typeface="Helvetica Neue"/>
              </a:rPr>
              <a:t>the importance of letting your source feel comfortable</a:t>
            </a:r>
            <a:r>
              <a:rPr lang="en" sz="4000" b="0" i="0" u="none" strike="noStrike" cap="none">
                <a:solidFill>
                  <a:srgbClr val="000000"/>
                </a:solidFill>
                <a:latin typeface="Helvetica Neue"/>
                <a:ea typeface="Helvetica Neue"/>
                <a:cs typeface="Helvetica Neue"/>
                <a:sym typeface="Helvetica Neue"/>
              </a:rPr>
              <a:t>.</a:t>
            </a:r>
          </a:p>
          <a:p>
            <a:pPr marL="342900" marR="0" lvl="0" indent="-152400" algn="l" rtl="0">
              <a:lnSpc>
                <a:spcPct val="100000"/>
              </a:lnSpc>
              <a:spcBef>
                <a:spcPts val="0"/>
              </a:spcBef>
              <a:spcAft>
                <a:spcPts val="0"/>
              </a:spcAft>
              <a:buClr>
                <a:schemeClr val="dk1"/>
              </a:buClr>
              <a:buSzPct val="25000"/>
              <a:buFont typeface="Arial"/>
              <a:buNone/>
            </a:pPr>
            <a:endParaRPr sz="4000" b="0" i="0" u="none" strike="noStrike" cap="none">
              <a:solidFill>
                <a:srgbClr val="000000"/>
              </a:solidFill>
              <a:latin typeface="Helvetica Neue"/>
              <a:ea typeface="Helvetica Neue"/>
              <a:cs typeface="Helvetica Neue"/>
              <a:sym typeface="Helvetica Neue"/>
            </a:endParaRPr>
          </a:p>
          <a:p>
            <a:pPr marL="342900" marR="0" lvl="0" indent="-152400" algn="l" rtl="0">
              <a:lnSpc>
                <a:spcPct val="100000"/>
              </a:lnSpc>
              <a:spcBef>
                <a:spcPts val="0"/>
              </a:spcBef>
              <a:spcAft>
                <a:spcPts val="0"/>
              </a:spcAft>
              <a:buClr>
                <a:schemeClr val="dk1"/>
              </a:buClr>
              <a:buSzPct val="25000"/>
              <a:buFont typeface="Arial"/>
              <a:buNone/>
            </a:pPr>
            <a:endParaRPr sz="4000" b="0" i="0" u="none" strike="noStrike" cap="none">
              <a:solidFill>
                <a:srgbClr val="000000"/>
              </a:solidFill>
              <a:latin typeface="Helvetica Neue"/>
              <a:ea typeface="Helvetica Neue"/>
              <a:cs typeface="Helvetica Neue"/>
              <a:sym typeface="Helvetica Neue"/>
            </a:endParaRPr>
          </a:p>
        </p:txBody>
      </p:sp>
    </p:spTree>
  </p:cSld>
  <p:clrMapOvr>
    <a:masterClrMapping/>
  </p:clrMapOvr>
  <p:transition spd="slow">
    <p:cut/>
  </p:transition>
</p:sld>
</file>

<file path=ppt/theme/theme1.xml><?xml version="1.0" encoding="utf-8"?>
<a:theme xmlns:a="http://schemas.openxmlformats.org/drawingml/2006/main" name="simple-light">
  <a:themeElements>
    <a:clrScheme name="Custom 347">
      <a:dk1>
        <a:srgbClr val="000000"/>
      </a:dk1>
      <a:lt1>
        <a:srgbClr val="FFFFFF"/>
      </a:lt1>
      <a:dk2>
        <a:srgbClr val="666666"/>
      </a:dk2>
      <a:lt2>
        <a:srgbClr val="CCCCCC"/>
      </a:lt2>
      <a:accent1>
        <a:srgbClr val="3A81BA"/>
      </a:accent1>
      <a:accent2>
        <a:srgbClr val="D89F39"/>
      </a:accent2>
      <a:accent3>
        <a:srgbClr val="8BAB42"/>
      </a:accent3>
      <a:accent4>
        <a:srgbClr val="57A7B5"/>
      </a:accent4>
      <a:accent5>
        <a:srgbClr val="8B81D2"/>
      </a:accent5>
      <a:accent6>
        <a:srgbClr val="963334"/>
      </a:accent6>
      <a:hlink>
        <a:srgbClr val="1155CC"/>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TotalTime>
  <Words>2015</Words>
  <Application>Microsoft Office PowerPoint</Application>
  <PresentationFormat>On-screen Show (4:3)</PresentationFormat>
  <Paragraphs>185</Paragraphs>
  <Slides>38</Slides>
  <Notes>38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38</vt:i4>
      </vt:variant>
    </vt:vector>
  </HeadingPairs>
  <TitlesOfParts>
    <vt:vector size="42" baseType="lpstr">
      <vt:lpstr>Garamond</vt:lpstr>
      <vt:lpstr>Arial</vt:lpstr>
      <vt:lpstr>Helvetica Neue</vt:lpstr>
      <vt:lpstr>simple-light</vt:lpstr>
      <vt:lpstr>Interviewing</vt:lpstr>
      <vt:lpstr>What makes a great interview?</vt:lpstr>
      <vt:lpstr>PowerPoint Presentation</vt:lpstr>
      <vt:lpstr>Discuss: What did Montgomery say?</vt:lpstr>
      <vt:lpstr>TV news journalist Katie Couric offers these other interviewing tips:</vt:lpstr>
      <vt:lpstr>INTERVIEWING  </vt:lpstr>
      <vt:lpstr>What kind of interview is it?</vt:lpstr>
      <vt:lpstr>Why have an in-person  conversation?</vt:lpstr>
      <vt:lpstr>PowerPoint Presentation</vt:lpstr>
      <vt:lpstr>PowerPoint Presentation</vt:lpstr>
      <vt:lpstr>What if in-person isn’t possible?</vt:lpstr>
      <vt:lpstr>Handle with care …</vt:lpstr>
      <vt:lpstr>PowerPoint Presentation</vt:lpstr>
      <vt:lpstr>PowerPoint Presentation</vt:lpstr>
      <vt:lpstr>INTERVIEWING  </vt:lpstr>
      <vt:lpstr>Before you RESEARCH and WRITE QUESTIONS, you must ask yourself:</vt:lpstr>
      <vt:lpstr>Next, do your research.</vt:lpstr>
      <vt:lpstr>Then, develop your questions.</vt:lpstr>
      <vt:lpstr>Develop your questions</vt:lpstr>
      <vt:lpstr>Develop your questions</vt:lpstr>
      <vt:lpstr>PowerPoint Presentation</vt:lpstr>
      <vt:lpstr>PowerPoint Presentation</vt:lpstr>
      <vt:lpstr>Three tips:   </vt:lpstr>
      <vt:lpstr>Before you go … check your tech</vt:lpstr>
      <vt:lpstr>PowerPoint Presentation</vt:lpstr>
      <vt:lpstr>PowerPoint Presentation</vt:lpstr>
      <vt:lpstr>Before the interview…</vt:lpstr>
      <vt:lpstr>Before the interview...</vt:lpstr>
      <vt:lpstr>Conducting the interview</vt:lpstr>
      <vt:lpstr>Conducting the interview</vt:lpstr>
      <vt:lpstr>Conducting the interview</vt:lpstr>
      <vt:lpstr>Concluding the interview</vt:lpstr>
      <vt:lpstr>INTERVIEWING  </vt:lpstr>
      <vt:lpstr>Transcribe the interview  and highlight your notes</vt:lpstr>
      <vt:lpstr>Final notes</vt:lpstr>
      <vt:lpstr>PowerPoint Presentation</vt:lpstr>
      <vt:lpstr>PowerPoint Presentation</vt:lpstr>
      <vt:lpstr>Final notes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Interviewing</dc:title>
  <cp:lastModifiedBy>Shari Adwers</cp:lastModifiedBy>
  <cp:revision>2</cp:revision>
  <dcterms:modified xsi:type="dcterms:W3CDTF">2020-09-10T21:46:24Z</dcterms:modified>
</cp:coreProperties>
</file>