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9144000"/>
  <p:notesSz cx="6858000" cy="9144000"/>
  <p:embeddedFontLst>
    <p:embeddedFont>
      <p:font typeface="Garamond"/>
      <p:regular r:id="rId17"/>
      <p:bold r:id="rId18"/>
      <p:italic r:id="rId19"/>
      <p:boldItalic r:id="rId20"/>
    </p:embeddedFont>
    <p:embeddedFont>
      <p:font typeface="Helvetica Neue"/>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Garamond-boldItalic.fntdata"/><Relationship Id="rId11" Type="http://schemas.openxmlformats.org/officeDocument/2006/relationships/slide" Target="slides/slide7.xml"/><Relationship Id="rId22" Type="http://schemas.openxmlformats.org/officeDocument/2006/relationships/font" Target="fonts/HelveticaNeue-bold.fntdata"/><Relationship Id="rId10" Type="http://schemas.openxmlformats.org/officeDocument/2006/relationships/slide" Target="slides/slide6.xml"/><Relationship Id="rId21" Type="http://schemas.openxmlformats.org/officeDocument/2006/relationships/font" Target="fonts/HelveticaNeue-regular.fntdata"/><Relationship Id="rId13" Type="http://schemas.openxmlformats.org/officeDocument/2006/relationships/slide" Target="slides/slide9.xml"/><Relationship Id="rId24" Type="http://schemas.openxmlformats.org/officeDocument/2006/relationships/font" Target="fonts/HelveticaNeue-boldItalic.fntdata"/><Relationship Id="rId12" Type="http://schemas.openxmlformats.org/officeDocument/2006/relationships/slide" Target="slides/slide8.xml"/><Relationship Id="rId23" Type="http://schemas.openxmlformats.org/officeDocument/2006/relationships/font" Target="fonts/HelveticaNeue-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Garamond-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Garamond-italic.fntdata"/><Relationship Id="rId6" Type="http://schemas.openxmlformats.org/officeDocument/2006/relationships/slide" Target="slides/slide2.xml"/><Relationship Id="rId18" Type="http://schemas.openxmlformats.org/officeDocument/2006/relationships/font" Target="fonts/Garamond-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p:nvPr>
            <p:ph idx="2" type="sldImg"/>
          </p:nvPr>
        </p:nvSpPr>
        <p:spPr>
          <a:xfrm>
            <a:off x="1714752" y="685800"/>
            <a:ext cx="3429300" cy="3429000"/>
          </a:xfrm>
          <a:custGeom>
            <a:pathLst>
              <a:path extrusionOk="0" h="120000" w="120000">
                <a:moveTo>
                  <a:pt x="0" y="0"/>
                </a:moveTo>
                <a:lnTo>
                  <a:pt x="120000" y="0"/>
                </a:lnTo>
                <a:lnTo>
                  <a:pt x="120000" y="120000"/>
                </a:lnTo>
                <a:lnTo>
                  <a:pt x="0" y="120000"/>
                </a:lnTo>
                <a:close/>
              </a:path>
            </a:pathLst>
          </a:custGeom>
          <a:noFill/>
          <a:ln>
            <a:noFill/>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100" u="none" cap="none" strike="noStrike">
                <a:solidFill>
                  <a:schemeClr val="dk1"/>
                </a:solidFill>
                <a:latin typeface="Arial"/>
                <a:ea typeface="Arial"/>
                <a:cs typeface="Arial"/>
                <a:sym typeface="Arial"/>
              </a:defRPr>
            </a:lvl1pPr>
            <a:lvl2pPr indent="0" lvl="1" marL="457200" marR="0" rtl="0" algn="l">
              <a:spcBef>
                <a:spcPts val="0"/>
              </a:spcBef>
              <a:buNone/>
              <a:defRPr b="0" i="0" sz="1100" u="none" cap="none" strike="noStrike">
                <a:solidFill>
                  <a:schemeClr val="dk1"/>
                </a:solidFill>
                <a:latin typeface="Arial"/>
                <a:ea typeface="Arial"/>
                <a:cs typeface="Arial"/>
                <a:sym typeface="Arial"/>
              </a:defRPr>
            </a:lvl2pPr>
            <a:lvl3pPr indent="0" lvl="2" marL="914400" marR="0" rtl="0" algn="l">
              <a:spcBef>
                <a:spcPts val="0"/>
              </a:spcBef>
              <a:buNone/>
              <a:defRPr b="0" i="0" sz="1100" u="none" cap="none" strike="noStrike">
                <a:solidFill>
                  <a:schemeClr val="dk1"/>
                </a:solidFill>
                <a:latin typeface="Arial"/>
                <a:ea typeface="Arial"/>
                <a:cs typeface="Arial"/>
                <a:sym typeface="Arial"/>
              </a:defRPr>
            </a:lvl3pPr>
            <a:lvl4pPr indent="0" lvl="3" marL="1371600" marR="0" rtl="0" algn="l">
              <a:spcBef>
                <a:spcPts val="0"/>
              </a:spcBef>
              <a:buNone/>
              <a:defRPr b="0" i="0" sz="1100" u="none" cap="none" strike="noStrike">
                <a:solidFill>
                  <a:schemeClr val="dk1"/>
                </a:solidFill>
                <a:latin typeface="Arial"/>
                <a:ea typeface="Arial"/>
                <a:cs typeface="Arial"/>
                <a:sym typeface="Arial"/>
              </a:defRPr>
            </a:lvl4pPr>
            <a:lvl5pPr indent="0" lvl="4" marL="1828800" marR="0" rtl="0" algn="l">
              <a:spcBef>
                <a:spcPts val="0"/>
              </a:spcBef>
              <a:buNone/>
              <a:defRPr b="0" i="0" sz="1100" u="none" cap="none" strike="noStrike">
                <a:solidFill>
                  <a:schemeClr val="dk1"/>
                </a:solidFill>
                <a:latin typeface="Arial"/>
                <a:ea typeface="Arial"/>
                <a:cs typeface="Arial"/>
                <a:sym typeface="Arial"/>
              </a:defRPr>
            </a:lvl5pPr>
            <a:lvl6pPr indent="0" lvl="5" marL="2286000" marR="0" rtl="0" algn="l">
              <a:spcBef>
                <a:spcPts val="0"/>
              </a:spcBef>
              <a:buNone/>
              <a:defRPr b="0" i="0" sz="1100" u="none" cap="none" strike="noStrike">
                <a:solidFill>
                  <a:schemeClr val="dk1"/>
                </a:solidFill>
                <a:latin typeface="Arial"/>
                <a:ea typeface="Arial"/>
                <a:cs typeface="Arial"/>
                <a:sym typeface="Arial"/>
              </a:defRPr>
            </a:lvl6pPr>
            <a:lvl7pPr indent="0" lvl="6" marL="2743200" marR="0" rtl="0" algn="l">
              <a:spcBef>
                <a:spcPts val="0"/>
              </a:spcBef>
              <a:buNone/>
              <a:defRPr b="0" i="0" sz="1100" u="none" cap="none" strike="noStrike">
                <a:solidFill>
                  <a:schemeClr val="dk1"/>
                </a:solidFill>
                <a:latin typeface="Arial"/>
                <a:ea typeface="Arial"/>
                <a:cs typeface="Arial"/>
                <a:sym typeface="Arial"/>
              </a:defRPr>
            </a:lvl7pPr>
            <a:lvl8pPr indent="0" lvl="7" marL="3200400" marR="0" rtl="0" algn="l">
              <a:spcBef>
                <a:spcPts val="0"/>
              </a:spcBef>
              <a:buNone/>
              <a:defRPr b="0" i="0" sz="1100" u="none" cap="none" strike="noStrike">
                <a:solidFill>
                  <a:schemeClr val="dk1"/>
                </a:solidFill>
                <a:latin typeface="Arial"/>
                <a:ea typeface="Arial"/>
                <a:cs typeface="Arial"/>
                <a:sym typeface="Arial"/>
              </a:defRPr>
            </a:lvl8pPr>
            <a:lvl9pPr indent="0" lvl="8" marL="3657600" marR="0" rtl="0" algn="l">
              <a:spcBef>
                <a:spcPts val="0"/>
              </a:spcBef>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 name="Shape 23"/>
        <p:cNvGrpSpPr/>
        <p:nvPr/>
      </p:nvGrpSpPr>
      <p:grpSpPr>
        <a:xfrm>
          <a:off x="0" y="0"/>
          <a:ext cx="0" cy="0"/>
          <a:chOff x="0" y="0"/>
          <a:chExt cx="0" cy="0"/>
        </a:xfrm>
      </p:grpSpPr>
      <p:sp>
        <p:nvSpPr>
          <p:cNvPr id="24" name="Shape 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5" name="Shape 2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79" name="Shape 79"/>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5" name="Shape 8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1" name="Shape 91"/>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rPr b="0" i="0" lang="en" sz="1100" u="none" cap="none" strike="noStrike">
                <a:solidFill>
                  <a:schemeClr val="dk1"/>
                </a:solidFill>
                <a:latin typeface="Arial"/>
                <a:ea typeface="Arial"/>
                <a:cs typeface="Arial"/>
                <a:sym typeface="Arial"/>
              </a:rPr>
              <a:t>Teachers:  Most of these stories will not be for publication in your student media. Use web space, a shared Google Drive or even a loose-leaf notebook with finished works to allow students to share and view others’ work. Teachers may modify this slide to explain your method of publication for these works.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 name="Shape 29"/>
        <p:cNvGrpSpPr/>
        <p:nvPr/>
      </p:nvGrpSpPr>
      <p:grpSpPr>
        <a:xfrm>
          <a:off x="0" y="0"/>
          <a:ext cx="0" cy="0"/>
          <a:chOff x="0" y="0"/>
          <a:chExt cx="0" cy="0"/>
        </a:xfrm>
      </p:grpSpPr>
      <p:sp>
        <p:nvSpPr>
          <p:cNvPr id="30" name="Shape 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1" name="Shape 31"/>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 name="Shape 35"/>
        <p:cNvGrpSpPr/>
        <p:nvPr/>
      </p:nvGrpSpPr>
      <p:grpSpPr>
        <a:xfrm>
          <a:off x="0" y="0"/>
          <a:ext cx="0" cy="0"/>
          <a:chOff x="0" y="0"/>
          <a:chExt cx="0" cy="0"/>
        </a:xfrm>
      </p:grpSpPr>
      <p:sp>
        <p:nvSpPr>
          <p:cNvPr id="36" name="Shape 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7" name="Shape 3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rPr b="0" i="0" lang="en" sz="1100" u="none" cap="none" strike="noStrike">
                <a:solidFill>
                  <a:schemeClr val="dk1"/>
                </a:solidFill>
                <a:latin typeface="Arial"/>
                <a:ea typeface="Arial"/>
                <a:cs typeface="Arial"/>
                <a:sym typeface="Arial"/>
              </a:rPr>
              <a:t>State and local Society of Professional Journalists, Women in Communications, local chapters of the national associations of Black, Hispanic or Asian Journalists, local newspapers and magazines, high school sports web sites, local TV stations, local NPR radio stations, and local informational web sites will be places to find working journalists.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 name="Shape 41"/>
        <p:cNvGrpSpPr/>
        <p:nvPr/>
      </p:nvGrpSpPr>
      <p:grpSpPr>
        <a:xfrm>
          <a:off x="0" y="0"/>
          <a:ext cx="0" cy="0"/>
          <a:chOff x="0" y="0"/>
          <a:chExt cx="0" cy="0"/>
        </a:xfrm>
      </p:grpSpPr>
      <p:sp>
        <p:nvSpPr>
          <p:cNvPr id="42" name="Shape 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43" name="Shape 43"/>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 name="Shape 47"/>
        <p:cNvGrpSpPr/>
        <p:nvPr/>
      </p:nvGrpSpPr>
      <p:grpSpPr>
        <a:xfrm>
          <a:off x="0" y="0"/>
          <a:ext cx="0" cy="0"/>
          <a:chOff x="0" y="0"/>
          <a:chExt cx="0" cy="0"/>
        </a:xfrm>
      </p:grpSpPr>
      <p:sp>
        <p:nvSpPr>
          <p:cNvPr id="48" name="Shape 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49" name="Shape 49"/>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 name="Shape 53"/>
        <p:cNvGrpSpPr/>
        <p:nvPr/>
      </p:nvGrpSpPr>
      <p:grpSpPr>
        <a:xfrm>
          <a:off x="0" y="0"/>
          <a:ext cx="0" cy="0"/>
          <a:chOff x="0" y="0"/>
          <a:chExt cx="0" cy="0"/>
        </a:xfrm>
      </p:grpSpPr>
      <p:sp>
        <p:nvSpPr>
          <p:cNvPr id="54" name="Shape 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55" name="Shape 5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0" i="0" lang="en" sz="1100" u="none" cap="none" strike="noStrike">
                <a:solidFill>
                  <a:schemeClr val="dk1"/>
                </a:solidFill>
                <a:latin typeface="Helvetica Neue"/>
                <a:ea typeface="Helvetica Neue"/>
                <a:cs typeface="Helvetica Neue"/>
                <a:sym typeface="Helvetica Neue"/>
              </a:rPr>
              <a:t>Teachers: Encourage some students to reach out to national or state sources. Long-distance interviews will help limit saturation of local sources.  </a:t>
            </a:r>
          </a:p>
          <a:p>
            <a:pPr indent="0" lvl="0" marL="0" marR="0" rtl="0" algn="l">
              <a:spcBef>
                <a:spcPts val="0"/>
              </a:spcBef>
              <a:buSzPct val="25000"/>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61" name="Shape 61"/>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67" name="Shape 6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rPr b="0" i="0" lang="en" sz="1100" u="none" cap="none" strike="noStrike">
                <a:solidFill>
                  <a:schemeClr val="dk1"/>
                </a:solidFill>
                <a:latin typeface="Arial"/>
                <a:ea typeface="Arial"/>
                <a:cs typeface="Arial"/>
                <a:sym typeface="Arial"/>
              </a:rPr>
              <a:t>Broadcast advisers: You may wish to make this assignment in teams, sending them to a local station to record an interview, or invite one or more broadcast professionals to school to be interviewed.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73" name="Shape 73"/>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SzPct val="25000"/>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2111123"/>
            <a:ext cx="7772400" cy="1546500"/>
          </a:xfrm>
          <a:prstGeom prst="rect">
            <a:avLst/>
          </a:prstGeom>
          <a:noFill/>
          <a:ln>
            <a:noFill/>
          </a:ln>
        </p:spPr>
        <p:txBody>
          <a:bodyPr anchorCtr="0" anchor="b" bIns="91425" lIns="91425" rIns="91425" tIns="91425"/>
          <a:lstStyle>
            <a:lvl1pPr indent="304800" lvl="0" marL="0" marR="0" rtl="0" algn="ctr">
              <a:lnSpc>
                <a:spcPct val="100000"/>
              </a:lnSpc>
              <a:spcBef>
                <a:spcPts val="0"/>
              </a:spcBef>
              <a:spcAft>
                <a:spcPts val="0"/>
              </a:spcAft>
              <a:buClr>
                <a:schemeClr val="dk1"/>
              </a:buClr>
              <a:buFont typeface="Arial"/>
              <a:buNone/>
              <a:defRPr b="1" i="0" sz="4800" u="none" cap="none" strike="noStrike">
                <a:solidFill>
                  <a:schemeClr val="dk1"/>
                </a:solidFill>
                <a:latin typeface="Arial"/>
                <a:ea typeface="Arial"/>
                <a:cs typeface="Arial"/>
                <a:sym typeface="Arial"/>
              </a:defRPr>
            </a:lvl1pPr>
            <a:lvl2pPr indent="304800" lvl="1" marL="0" marR="0" rtl="0" algn="ctr">
              <a:lnSpc>
                <a:spcPct val="100000"/>
              </a:lnSpc>
              <a:spcBef>
                <a:spcPts val="0"/>
              </a:spcBef>
              <a:spcAft>
                <a:spcPts val="0"/>
              </a:spcAft>
              <a:buClr>
                <a:schemeClr val="dk1"/>
              </a:buClr>
              <a:buFont typeface="Arial"/>
              <a:buNone/>
              <a:defRPr b="1" i="0" sz="4800" u="none" cap="none" strike="noStrike">
                <a:solidFill>
                  <a:schemeClr val="dk1"/>
                </a:solidFill>
                <a:latin typeface="Arial"/>
                <a:ea typeface="Arial"/>
                <a:cs typeface="Arial"/>
                <a:sym typeface="Arial"/>
              </a:defRPr>
            </a:lvl2pPr>
            <a:lvl3pPr indent="304800" lvl="2" marL="0" algn="ctr">
              <a:spcBef>
                <a:spcPts val="0"/>
              </a:spcBef>
              <a:buClr>
                <a:schemeClr val="dk1"/>
              </a:buClr>
              <a:buFont typeface="Arial"/>
              <a:buNone/>
              <a:defRPr b="1" sz="4800">
                <a:solidFill>
                  <a:schemeClr val="dk1"/>
                </a:solidFill>
              </a:defRPr>
            </a:lvl3pPr>
            <a:lvl4pPr indent="304800" lvl="3" marL="0" algn="ctr">
              <a:spcBef>
                <a:spcPts val="0"/>
              </a:spcBef>
              <a:buClr>
                <a:schemeClr val="dk1"/>
              </a:buClr>
              <a:buFont typeface="Arial"/>
              <a:buNone/>
              <a:defRPr b="1" sz="4800">
                <a:solidFill>
                  <a:schemeClr val="dk1"/>
                </a:solidFill>
              </a:defRPr>
            </a:lvl4pPr>
            <a:lvl5pPr indent="304800" lvl="4" marL="0" algn="ctr">
              <a:spcBef>
                <a:spcPts val="0"/>
              </a:spcBef>
              <a:buClr>
                <a:schemeClr val="dk1"/>
              </a:buClr>
              <a:buFont typeface="Arial"/>
              <a:buNone/>
              <a:defRPr b="1" sz="4800">
                <a:solidFill>
                  <a:schemeClr val="dk1"/>
                </a:solidFill>
              </a:defRPr>
            </a:lvl5pPr>
            <a:lvl6pPr indent="304800" lvl="5" marL="0" algn="ctr">
              <a:spcBef>
                <a:spcPts val="0"/>
              </a:spcBef>
              <a:buClr>
                <a:schemeClr val="dk1"/>
              </a:buClr>
              <a:buFont typeface="Arial"/>
              <a:buNone/>
              <a:defRPr b="1" sz="4800">
                <a:solidFill>
                  <a:schemeClr val="dk1"/>
                </a:solidFill>
              </a:defRPr>
            </a:lvl6pPr>
            <a:lvl7pPr indent="304800" lvl="6" marL="0" algn="ctr">
              <a:spcBef>
                <a:spcPts val="0"/>
              </a:spcBef>
              <a:buClr>
                <a:schemeClr val="dk1"/>
              </a:buClr>
              <a:buFont typeface="Arial"/>
              <a:buNone/>
              <a:defRPr b="1" sz="4800">
                <a:solidFill>
                  <a:schemeClr val="dk1"/>
                </a:solidFill>
              </a:defRPr>
            </a:lvl7pPr>
            <a:lvl8pPr indent="304800" lvl="7" marL="0" algn="ctr">
              <a:spcBef>
                <a:spcPts val="0"/>
              </a:spcBef>
              <a:buClr>
                <a:schemeClr val="dk1"/>
              </a:buClr>
              <a:buFont typeface="Arial"/>
              <a:buNone/>
              <a:defRPr b="1" sz="4800">
                <a:solidFill>
                  <a:schemeClr val="dk1"/>
                </a:solidFill>
              </a:defRPr>
            </a:lvl8pPr>
            <a:lvl9pPr indent="304800" lvl="8" marL="0" algn="ctr">
              <a:spcBef>
                <a:spcPts val="0"/>
              </a:spcBef>
              <a:buClr>
                <a:schemeClr val="dk1"/>
              </a:buClr>
              <a:buFont typeface="Arial"/>
              <a:buNone/>
              <a:defRPr b="1" sz="4800">
                <a:solidFill>
                  <a:schemeClr val="dk1"/>
                </a:solidFill>
              </a:defRPr>
            </a:lvl9pPr>
          </a:lstStyle>
          <a:p/>
        </p:txBody>
      </p:sp>
      <p:sp>
        <p:nvSpPr>
          <p:cNvPr id="10" name="Shape 10"/>
          <p:cNvSpPr txBox="1"/>
          <p:nvPr>
            <p:ph idx="1" type="subTitle"/>
          </p:nvPr>
        </p:nvSpPr>
        <p:spPr>
          <a:xfrm>
            <a:off x="685800" y="3786737"/>
            <a:ext cx="7772400" cy="1046400"/>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1pPr>
            <a:lvl2pPr indent="190500" lvl="1"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2pPr>
            <a:lvl3pPr indent="190500" lvl="2"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3pPr>
            <a:lvl4pPr indent="190500" lvl="3"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4pPr>
            <a:lvl5pPr indent="190500" lvl="4"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5pPr>
            <a:lvl6pPr indent="190500" lvl="5"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6pPr>
            <a:lvl7pPr indent="190500" lvl="6"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7pPr>
            <a:lvl8pPr indent="190500" lvl="7"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8pPr>
            <a:lvl9pPr indent="190500" lvl="8" marL="0" marR="0" rtl="0" algn="ctr">
              <a:lnSpc>
                <a:spcPct val="100000"/>
              </a:lnSpc>
              <a:spcBef>
                <a:spcPts val="0"/>
              </a:spcBef>
              <a:spcAft>
                <a:spcPts val="0"/>
              </a:spcAft>
              <a:buClr>
                <a:schemeClr val="dk2"/>
              </a:buClr>
              <a:buFont typeface="Arial"/>
              <a:buNone/>
              <a:defRPr b="0" i="0" sz="3000" u="none" cap="none" strike="noStrike">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1" name="Shape 11"/>
        <p:cNvGrpSpPr/>
        <p:nvPr/>
      </p:nvGrpSpPr>
      <p:grpSpPr>
        <a:xfrm>
          <a:off x="0" y="0"/>
          <a:ext cx="0" cy="0"/>
          <a:chOff x="0" y="0"/>
          <a:chExt cx="0" cy="0"/>
        </a:xfrm>
      </p:grpSpPr>
      <p:sp>
        <p:nvSpPr>
          <p:cNvPr id="12" name="Shape 12"/>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1pPr>
            <a:lvl2pPr indent="228600" lvl="1"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2pPr>
            <a:lvl3pPr indent="228600" lvl="2" marL="0">
              <a:spcBef>
                <a:spcPts val="0"/>
              </a:spcBef>
              <a:buClr>
                <a:schemeClr val="dk1"/>
              </a:buClr>
              <a:buFont typeface="Arial"/>
              <a:buNone/>
              <a:defRPr b="1" sz="3600">
                <a:solidFill>
                  <a:schemeClr val="dk1"/>
                </a:solidFill>
              </a:defRPr>
            </a:lvl3pPr>
            <a:lvl4pPr indent="228600" lvl="3" marL="0">
              <a:spcBef>
                <a:spcPts val="0"/>
              </a:spcBef>
              <a:buClr>
                <a:schemeClr val="dk1"/>
              </a:buClr>
              <a:buFont typeface="Arial"/>
              <a:buNone/>
              <a:defRPr b="1" sz="3600">
                <a:solidFill>
                  <a:schemeClr val="dk1"/>
                </a:solidFill>
              </a:defRPr>
            </a:lvl4pPr>
            <a:lvl5pPr indent="228600" lvl="4" marL="0">
              <a:spcBef>
                <a:spcPts val="0"/>
              </a:spcBef>
              <a:buClr>
                <a:schemeClr val="dk1"/>
              </a:buClr>
              <a:buFont typeface="Arial"/>
              <a:buNone/>
              <a:defRPr b="1" sz="3600">
                <a:solidFill>
                  <a:schemeClr val="dk1"/>
                </a:solidFill>
              </a:defRPr>
            </a:lvl5pPr>
            <a:lvl6pPr indent="228600" lvl="5" marL="0">
              <a:spcBef>
                <a:spcPts val="0"/>
              </a:spcBef>
              <a:buClr>
                <a:schemeClr val="dk1"/>
              </a:buClr>
              <a:buFont typeface="Arial"/>
              <a:buNone/>
              <a:defRPr b="1" sz="3600">
                <a:solidFill>
                  <a:schemeClr val="dk1"/>
                </a:solidFill>
              </a:defRPr>
            </a:lvl6pPr>
            <a:lvl7pPr indent="228600" lvl="6" marL="0">
              <a:spcBef>
                <a:spcPts val="0"/>
              </a:spcBef>
              <a:buClr>
                <a:schemeClr val="dk1"/>
              </a:buClr>
              <a:buFont typeface="Arial"/>
              <a:buNone/>
              <a:defRPr b="1" sz="3600">
                <a:solidFill>
                  <a:schemeClr val="dk1"/>
                </a:solidFill>
              </a:defRPr>
            </a:lvl7pPr>
            <a:lvl8pPr indent="228600" lvl="7" marL="0">
              <a:spcBef>
                <a:spcPts val="0"/>
              </a:spcBef>
              <a:buClr>
                <a:schemeClr val="dk1"/>
              </a:buClr>
              <a:buFont typeface="Arial"/>
              <a:buNone/>
              <a:defRPr b="1" sz="3600">
                <a:solidFill>
                  <a:schemeClr val="dk1"/>
                </a:solidFill>
              </a:defRPr>
            </a:lvl8pPr>
            <a:lvl9pPr indent="228600" lvl="8" marL="0">
              <a:spcBef>
                <a:spcPts val="0"/>
              </a:spcBef>
              <a:buClr>
                <a:schemeClr val="dk1"/>
              </a:buClr>
              <a:buFont typeface="Arial"/>
              <a:buNone/>
              <a:defRPr b="1" sz="3600">
                <a:solidFill>
                  <a:schemeClr val="dk1"/>
                </a:solidFill>
              </a:defRPr>
            </a:lvl9pPr>
          </a:lstStyle>
          <a:p/>
        </p:txBody>
      </p:sp>
      <p:sp>
        <p:nvSpPr>
          <p:cNvPr id="13" name="Shape 13"/>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indent="-152400" lvl="0" marL="342900" marR="0" rtl="0" algn="l">
              <a:lnSpc>
                <a:spcPct val="100000"/>
              </a:lnSpc>
              <a:spcBef>
                <a:spcPts val="600"/>
              </a:spcBef>
              <a:spcAft>
                <a:spcPts val="0"/>
              </a:spcAft>
              <a:buClr>
                <a:schemeClr val="dk1"/>
              </a:buClr>
              <a:buFont typeface="Arial"/>
              <a:buNone/>
              <a:defRPr b="0" i="0" sz="3000" u="none" cap="none" strike="noStrike">
                <a:solidFill>
                  <a:schemeClr val="dk1"/>
                </a:solidFill>
                <a:latin typeface="Arial"/>
                <a:ea typeface="Arial"/>
                <a:cs typeface="Arial"/>
                <a:sym typeface="Arial"/>
              </a:defRPr>
            </a:lvl1pPr>
            <a:lvl2pPr indent="450850" lvl="1" marL="74295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2pPr>
            <a:lvl3pPr indent="914400" lvl="2" marL="114300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1371600" lvl="3" marL="16002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114300" lvl="4" marL="20574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114300" lvl="5" marL="25146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114300" lvl="6" marL="29718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114300" lvl="7" marL="34290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114300" lvl="8" marL="38862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4" name="Shape 14"/>
        <p:cNvGrpSpPr/>
        <p:nvPr/>
      </p:nvGrpSpPr>
      <p:grpSpPr>
        <a:xfrm>
          <a:off x="0" y="0"/>
          <a:ext cx="0" cy="0"/>
          <a:chOff x="0" y="0"/>
          <a:chExt cx="0" cy="0"/>
        </a:xfrm>
      </p:grpSpPr>
      <p:sp>
        <p:nvSpPr>
          <p:cNvPr id="15" name="Shape 15"/>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1pPr>
            <a:lvl2pPr indent="228600" lvl="1"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2pPr>
            <a:lvl3pPr indent="228600" lvl="2" marL="0">
              <a:spcBef>
                <a:spcPts val="0"/>
              </a:spcBef>
              <a:buClr>
                <a:schemeClr val="dk1"/>
              </a:buClr>
              <a:buFont typeface="Arial"/>
              <a:buNone/>
              <a:defRPr b="1" sz="3600">
                <a:solidFill>
                  <a:schemeClr val="dk1"/>
                </a:solidFill>
              </a:defRPr>
            </a:lvl3pPr>
            <a:lvl4pPr indent="228600" lvl="3" marL="0">
              <a:spcBef>
                <a:spcPts val="0"/>
              </a:spcBef>
              <a:buClr>
                <a:schemeClr val="dk1"/>
              </a:buClr>
              <a:buFont typeface="Arial"/>
              <a:buNone/>
              <a:defRPr b="1" sz="3600">
                <a:solidFill>
                  <a:schemeClr val="dk1"/>
                </a:solidFill>
              </a:defRPr>
            </a:lvl4pPr>
            <a:lvl5pPr indent="228600" lvl="4" marL="0">
              <a:spcBef>
                <a:spcPts val="0"/>
              </a:spcBef>
              <a:buClr>
                <a:schemeClr val="dk1"/>
              </a:buClr>
              <a:buFont typeface="Arial"/>
              <a:buNone/>
              <a:defRPr b="1" sz="3600">
                <a:solidFill>
                  <a:schemeClr val="dk1"/>
                </a:solidFill>
              </a:defRPr>
            </a:lvl5pPr>
            <a:lvl6pPr indent="228600" lvl="5" marL="0">
              <a:spcBef>
                <a:spcPts val="0"/>
              </a:spcBef>
              <a:buClr>
                <a:schemeClr val="dk1"/>
              </a:buClr>
              <a:buFont typeface="Arial"/>
              <a:buNone/>
              <a:defRPr b="1" sz="3600">
                <a:solidFill>
                  <a:schemeClr val="dk1"/>
                </a:solidFill>
              </a:defRPr>
            </a:lvl6pPr>
            <a:lvl7pPr indent="228600" lvl="6" marL="0">
              <a:spcBef>
                <a:spcPts val="0"/>
              </a:spcBef>
              <a:buClr>
                <a:schemeClr val="dk1"/>
              </a:buClr>
              <a:buFont typeface="Arial"/>
              <a:buNone/>
              <a:defRPr b="1" sz="3600">
                <a:solidFill>
                  <a:schemeClr val="dk1"/>
                </a:solidFill>
              </a:defRPr>
            </a:lvl7pPr>
            <a:lvl8pPr indent="228600" lvl="7" marL="0">
              <a:spcBef>
                <a:spcPts val="0"/>
              </a:spcBef>
              <a:buClr>
                <a:schemeClr val="dk1"/>
              </a:buClr>
              <a:buFont typeface="Arial"/>
              <a:buNone/>
              <a:defRPr b="1" sz="3600">
                <a:solidFill>
                  <a:schemeClr val="dk1"/>
                </a:solidFill>
              </a:defRPr>
            </a:lvl8pPr>
            <a:lvl9pPr indent="228600" lvl="8" marL="0">
              <a:spcBef>
                <a:spcPts val="0"/>
              </a:spcBef>
              <a:buClr>
                <a:schemeClr val="dk1"/>
              </a:buClr>
              <a:buFont typeface="Arial"/>
              <a:buNone/>
              <a:defRPr b="1" sz="3600">
                <a:solidFill>
                  <a:schemeClr val="dk1"/>
                </a:solidFill>
              </a:defRPr>
            </a:lvl9pPr>
          </a:lstStyle>
          <a:p/>
        </p:txBody>
      </p:sp>
      <p:sp>
        <p:nvSpPr>
          <p:cNvPr id="16" name="Shape 16"/>
          <p:cNvSpPr txBox="1"/>
          <p:nvPr>
            <p:ph idx="1" type="body"/>
          </p:nvPr>
        </p:nvSpPr>
        <p:spPr>
          <a:xfrm>
            <a:off x="457200" y="1600200"/>
            <a:ext cx="3994500" cy="4967700"/>
          </a:xfrm>
          <a:prstGeom prst="rect">
            <a:avLst/>
          </a:prstGeom>
          <a:noFill/>
          <a:ln>
            <a:noFill/>
          </a:ln>
        </p:spPr>
        <p:txBody>
          <a:bodyPr anchorCtr="0" anchor="t" bIns="91425" lIns="91425" rIns="91425" tIns="91425"/>
          <a:lstStyle>
            <a:lvl1pPr indent="-152400" lvl="0" marL="342900" marR="0" rtl="0" algn="l">
              <a:lnSpc>
                <a:spcPct val="100000"/>
              </a:lnSpc>
              <a:spcBef>
                <a:spcPts val="600"/>
              </a:spcBef>
              <a:spcAft>
                <a:spcPts val="0"/>
              </a:spcAft>
              <a:buClr>
                <a:schemeClr val="dk1"/>
              </a:buClr>
              <a:buFont typeface="Arial"/>
              <a:buNone/>
              <a:defRPr b="0" i="0" sz="3000" u="none" cap="none" strike="noStrike">
                <a:solidFill>
                  <a:schemeClr val="dk1"/>
                </a:solidFill>
                <a:latin typeface="Arial"/>
                <a:ea typeface="Arial"/>
                <a:cs typeface="Arial"/>
                <a:sym typeface="Arial"/>
              </a:defRPr>
            </a:lvl1pPr>
            <a:lvl2pPr indent="-133350" lvl="1" marL="74295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2pPr>
            <a:lvl3pPr indent="-76200" lvl="2" marL="114300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114300" lvl="3" marL="16002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114300" lvl="4" marL="20574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114300" lvl="5" marL="25146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114300" lvl="6" marL="29718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114300" lvl="7" marL="34290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114300" lvl="8" marL="38862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17" name="Shape 17"/>
          <p:cNvSpPr txBox="1"/>
          <p:nvPr>
            <p:ph idx="2" type="body"/>
          </p:nvPr>
        </p:nvSpPr>
        <p:spPr>
          <a:xfrm>
            <a:off x="4692273" y="1600200"/>
            <a:ext cx="3994500" cy="4967700"/>
          </a:xfrm>
          <a:prstGeom prst="rect">
            <a:avLst/>
          </a:prstGeom>
          <a:noFill/>
          <a:ln>
            <a:noFill/>
          </a:ln>
        </p:spPr>
        <p:txBody>
          <a:bodyPr anchorCtr="0" anchor="t" bIns="91425" lIns="91425" rIns="91425" tIns="91425"/>
          <a:lstStyle>
            <a:lvl1pPr indent="-152400" lvl="0" marL="342900" marR="0" rtl="0" algn="l">
              <a:lnSpc>
                <a:spcPct val="100000"/>
              </a:lnSpc>
              <a:spcBef>
                <a:spcPts val="600"/>
              </a:spcBef>
              <a:spcAft>
                <a:spcPts val="0"/>
              </a:spcAft>
              <a:buClr>
                <a:schemeClr val="dk1"/>
              </a:buClr>
              <a:buFont typeface="Arial"/>
              <a:buNone/>
              <a:defRPr b="0" i="0" sz="3000" u="none" cap="none" strike="noStrike">
                <a:solidFill>
                  <a:schemeClr val="dk1"/>
                </a:solidFill>
                <a:latin typeface="Arial"/>
                <a:ea typeface="Arial"/>
                <a:cs typeface="Arial"/>
                <a:sym typeface="Arial"/>
              </a:defRPr>
            </a:lvl1pPr>
            <a:lvl2pPr indent="-133350" lvl="1" marL="74295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2pPr>
            <a:lvl3pPr indent="-76200" lvl="2" marL="114300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114300" lvl="3" marL="16002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114300" lvl="4" marL="20574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114300" lvl="5" marL="25146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114300" lvl="6" marL="29718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114300" lvl="7" marL="34290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114300" lvl="8" marL="38862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8" name="Shape 18"/>
        <p:cNvGrpSpPr/>
        <p:nvPr/>
      </p:nvGrpSpPr>
      <p:grpSpPr>
        <a:xfrm>
          <a:off x="0" y="0"/>
          <a:ext cx="0" cy="0"/>
          <a:chOff x="0" y="0"/>
          <a:chExt cx="0" cy="0"/>
        </a:xfrm>
      </p:grpSpPr>
      <p:sp>
        <p:nvSpPr>
          <p:cNvPr id="19" name="Shape 19"/>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1pPr>
            <a:lvl2pPr indent="228600" lvl="1"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2pPr>
            <a:lvl3pPr indent="228600" lvl="2" marL="0">
              <a:spcBef>
                <a:spcPts val="0"/>
              </a:spcBef>
              <a:buClr>
                <a:schemeClr val="dk1"/>
              </a:buClr>
              <a:buFont typeface="Arial"/>
              <a:buNone/>
              <a:defRPr b="1" sz="3600">
                <a:solidFill>
                  <a:schemeClr val="dk1"/>
                </a:solidFill>
              </a:defRPr>
            </a:lvl3pPr>
            <a:lvl4pPr indent="228600" lvl="3" marL="0">
              <a:spcBef>
                <a:spcPts val="0"/>
              </a:spcBef>
              <a:buClr>
                <a:schemeClr val="dk1"/>
              </a:buClr>
              <a:buFont typeface="Arial"/>
              <a:buNone/>
              <a:defRPr b="1" sz="3600">
                <a:solidFill>
                  <a:schemeClr val="dk1"/>
                </a:solidFill>
              </a:defRPr>
            </a:lvl4pPr>
            <a:lvl5pPr indent="228600" lvl="4" marL="0">
              <a:spcBef>
                <a:spcPts val="0"/>
              </a:spcBef>
              <a:buClr>
                <a:schemeClr val="dk1"/>
              </a:buClr>
              <a:buFont typeface="Arial"/>
              <a:buNone/>
              <a:defRPr b="1" sz="3600">
                <a:solidFill>
                  <a:schemeClr val="dk1"/>
                </a:solidFill>
              </a:defRPr>
            </a:lvl5pPr>
            <a:lvl6pPr indent="228600" lvl="5" marL="0">
              <a:spcBef>
                <a:spcPts val="0"/>
              </a:spcBef>
              <a:buClr>
                <a:schemeClr val="dk1"/>
              </a:buClr>
              <a:buFont typeface="Arial"/>
              <a:buNone/>
              <a:defRPr b="1" sz="3600">
                <a:solidFill>
                  <a:schemeClr val="dk1"/>
                </a:solidFill>
              </a:defRPr>
            </a:lvl6pPr>
            <a:lvl7pPr indent="228600" lvl="6" marL="0">
              <a:spcBef>
                <a:spcPts val="0"/>
              </a:spcBef>
              <a:buClr>
                <a:schemeClr val="dk1"/>
              </a:buClr>
              <a:buFont typeface="Arial"/>
              <a:buNone/>
              <a:defRPr b="1" sz="3600">
                <a:solidFill>
                  <a:schemeClr val="dk1"/>
                </a:solidFill>
              </a:defRPr>
            </a:lvl7pPr>
            <a:lvl8pPr indent="228600" lvl="7" marL="0">
              <a:spcBef>
                <a:spcPts val="0"/>
              </a:spcBef>
              <a:buClr>
                <a:schemeClr val="dk1"/>
              </a:buClr>
              <a:buFont typeface="Arial"/>
              <a:buNone/>
              <a:defRPr b="1" sz="3600">
                <a:solidFill>
                  <a:schemeClr val="dk1"/>
                </a:solidFill>
              </a:defRPr>
            </a:lvl8pPr>
            <a:lvl9pPr indent="228600" lvl="8" marL="0">
              <a:spcBef>
                <a:spcPts val="0"/>
              </a:spcBef>
              <a:buClr>
                <a:schemeClr val="dk1"/>
              </a:buClr>
              <a:buFont typeface="Arial"/>
              <a:buNone/>
              <a:defRPr b="1" sz="3600">
                <a:solidFill>
                  <a:schemeClr val="dk1"/>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0" name="Shape 20"/>
        <p:cNvGrpSpPr/>
        <p:nvPr/>
      </p:nvGrpSpPr>
      <p:grpSpPr>
        <a:xfrm>
          <a:off x="0" y="0"/>
          <a:ext cx="0" cy="0"/>
          <a:chOff x="0" y="0"/>
          <a:chExt cx="0" cy="0"/>
        </a:xfrm>
      </p:grpSpPr>
      <p:sp>
        <p:nvSpPr>
          <p:cNvPr id="21" name="Shape 21"/>
          <p:cNvSpPr txBox="1"/>
          <p:nvPr>
            <p:ph idx="1" type="body"/>
          </p:nvPr>
        </p:nvSpPr>
        <p:spPr>
          <a:xfrm>
            <a:off x="457200" y="5875078"/>
            <a:ext cx="8229600" cy="692700"/>
          </a:xfrm>
          <a:prstGeom prst="rect">
            <a:avLst/>
          </a:prstGeom>
          <a:noFill/>
          <a:ln>
            <a:noFill/>
          </a:ln>
        </p:spPr>
        <p:txBody>
          <a:bodyPr anchorCtr="0" anchor="t" bIns="91425" lIns="91425" rIns="91425" tIns="91425"/>
          <a:lstStyle>
            <a:lvl1pPr indent="-171450" lvl="0" marL="285750" marR="0" rtl="0" algn="ctr">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1pPr>
            <a:lvl2pPr indent="-133350" lvl="1" marL="74295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2pPr>
            <a:lvl3pPr indent="-76200" lvl="2" marL="114300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114300" lvl="3" marL="16002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114300" lvl="4" marL="20574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114300" lvl="5" marL="25146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114300" lvl="6" marL="29718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114300" lvl="7" marL="34290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114300" lvl="8" marL="38862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2"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1pPr>
            <a:lvl2pPr indent="228600" lvl="1" marL="0" marR="0" rtl="0" algn="l">
              <a:lnSpc>
                <a:spcPct val="100000"/>
              </a:lnSpc>
              <a:spcBef>
                <a:spcPts val="0"/>
              </a:spcBef>
              <a:spcAft>
                <a:spcPts val="0"/>
              </a:spcAft>
              <a:buClr>
                <a:schemeClr val="dk1"/>
              </a:buClr>
              <a:buFont typeface="Arial"/>
              <a:buNone/>
              <a:defRPr b="1" i="0" sz="3600" u="none" cap="none" strike="noStrike">
                <a:solidFill>
                  <a:schemeClr val="dk1"/>
                </a:solidFill>
                <a:latin typeface="Arial"/>
                <a:ea typeface="Arial"/>
                <a:cs typeface="Arial"/>
                <a:sym typeface="Arial"/>
              </a:defRPr>
            </a:lvl2pPr>
            <a:lvl3pPr indent="228600" lvl="2" marL="0">
              <a:spcBef>
                <a:spcPts val="0"/>
              </a:spcBef>
              <a:buClr>
                <a:schemeClr val="dk1"/>
              </a:buClr>
              <a:buFont typeface="Arial"/>
              <a:buNone/>
              <a:defRPr b="1" sz="3600">
                <a:solidFill>
                  <a:schemeClr val="dk1"/>
                </a:solidFill>
              </a:defRPr>
            </a:lvl3pPr>
            <a:lvl4pPr indent="228600" lvl="3" marL="0">
              <a:spcBef>
                <a:spcPts val="0"/>
              </a:spcBef>
              <a:buClr>
                <a:schemeClr val="dk1"/>
              </a:buClr>
              <a:buFont typeface="Arial"/>
              <a:buNone/>
              <a:defRPr b="1" sz="3600">
                <a:solidFill>
                  <a:schemeClr val="dk1"/>
                </a:solidFill>
              </a:defRPr>
            </a:lvl4pPr>
            <a:lvl5pPr indent="228600" lvl="4" marL="0">
              <a:spcBef>
                <a:spcPts val="0"/>
              </a:spcBef>
              <a:buClr>
                <a:schemeClr val="dk1"/>
              </a:buClr>
              <a:buFont typeface="Arial"/>
              <a:buNone/>
              <a:defRPr b="1" sz="3600">
                <a:solidFill>
                  <a:schemeClr val="dk1"/>
                </a:solidFill>
              </a:defRPr>
            </a:lvl5pPr>
            <a:lvl6pPr indent="228600" lvl="5" marL="0">
              <a:spcBef>
                <a:spcPts val="0"/>
              </a:spcBef>
              <a:buClr>
                <a:schemeClr val="dk1"/>
              </a:buClr>
              <a:buFont typeface="Arial"/>
              <a:buNone/>
              <a:defRPr b="1" sz="3600">
                <a:solidFill>
                  <a:schemeClr val="dk1"/>
                </a:solidFill>
              </a:defRPr>
            </a:lvl6pPr>
            <a:lvl7pPr indent="228600" lvl="6" marL="0">
              <a:spcBef>
                <a:spcPts val="0"/>
              </a:spcBef>
              <a:buClr>
                <a:schemeClr val="dk1"/>
              </a:buClr>
              <a:buFont typeface="Arial"/>
              <a:buNone/>
              <a:defRPr b="1" sz="3600">
                <a:solidFill>
                  <a:schemeClr val="dk1"/>
                </a:solidFill>
              </a:defRPr>
            </a:lvl7pPr>
            <a:lvl8pPr indent="228600" lvl="7" marL="0">
              <a:spcBef>
                <a:spcPts val="0"/>
              </a:spcBef>
              <a:buClr>
                <a:schemeClr val="dk1"/>
              </a:buClr>
              <a:buFont typeface="Arial"/>
              <a:buNone/>
              <a:defRPr b="1" sz="3600">
                <a:solidFill>
                  <a:schemeClr val="dk1"/>
                </a:solidFill>
              </a:defRPr>
            </a:lvl8pPr>
            <a:lvl9pPr indent="228600" lvl="8" marL="0">
              <a:spcBef>
                <a:spcPts val="0"/>
              </a:spcBef>
              <a:buClr>
                <a:schemeClr val="dk1"/>
              </a:buClr>
              <a:buFont typeface="Arial"/>
              <a:buNone/>
              <a:defRPr b="1" sz="3600">
                <a:solidFill>
                  <a:schemeClr val="dk1"/>
                </a:solidFill>
              </a:defRPr>
            </a:lvl9pPr>
          </a:lstStyle>
          <a:p/>
        </p:txBody>
      </p:sp>
      <p:sp>
        <p:nvSpPr>
          <p:cNvPr id="7" name="Shape 7"/>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indent="-152400" lvl="0" marL="342900" marR="0" rtl="0" algn="l">
              <a:lnSpc>
                <a:spcPct val="100000"/>
              </a:lnSpc>
              <a:spcBef>
                <a:spcPts val="600"/>
              </a:spcBef>
              <a:spcAft>
                <a:spcPts val="0"/>
              </a:spcAft>
              <a:buClr>
                <a:schemeClr val="dk1"/>
              </a:buClr>
              <a:buFont typeface="Arial"/>
              <a:buNone/>
              <a:defRPr b="0" i="0" sz="3000" u="none" cap="none" strike="noStrike">
                <a:solidFill>
                  <a:schemeClr val="dk1"/>
                </a:solidFill>
                <a:latin typeface="Arial"/>
                <a:ea typeface="Arial"/>
                <a:cs typeface="Arial"/>
                <a:sym typeface="Arial"/>
              </a:defRPr>
            </a:lvl1pPr>
            <a:lvl2pPr indent="-133350" lvl="1" marL="74295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2pPr>
            <a:lvl3pPr indent="-76200" lvl="2" marL="1143000" marR="0" rtl="0" algn="l">
              <a:lnSpc>
                <a:spcPct val="100000"/>
              </a:lnSpc>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114300" lvl="3" marL="16002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114300" lvl="4" marL="20574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114300" lvl="5" marL="25146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114300" lvl="6" marL="29718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114300" lvl="7" marL="34290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114300" lvl="8" marL="3886200" marR="0" rtl="0" algn="l">
              <a:lnSpc>
                <a:spcPct val="100000"/>
              </a:lnSpc>
              <a:spcBef>
                <a:spcPts val="36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26" name="Shape 26"/>
        <p:cNvGrpSpPr/>
        <p:nvPr/>
      </p:nvGrpSpPr>
      <p:grpSpPr>
        <a:xfrm>
          <a:off x="0" y="0"/>
          <a:ext cx="0" cy="0"/>
          <a:chOff x="0" y="0"/>
          <a:chExt cx="0" cy="0"/>
        </a:xfrm>
      </p:grpSpPr>
      <p:sp>
        <p:nvSpPr>
          <p:cNvPr id="27" name="Shape 27"/>
          <p:cNvSpPr txBox="1"/>
          <p:nvPr>
            <p:ph type="ctrTitle"/>
          </p:nvPr>
        </p:nvSpPr>
        <p:spPr>
          <a:xfrm>
            <a:off x="685800" y="2590800"/>
            <a:ext cx="7772400" cy="1904999"/>
          </a:xfrm>
          <a:prstGeom prst="rect">
            <a:avLst/>
          </a:prstGeom>
          <a:noFill/>
          <a:ln>
            <a:noFill/>
          </a:ln>
        </p:spPr>
        <p:txBody>
          <a:bodyPr anchorCtr="0" anchor="b" bIns="91425" lIns="91425" rIns="91425" tIns="91425">
            <a:noAutofit/>
          </a:bodyPr>
          <a:lstStyle/>
          <a:p>
            <a:pPr indent="304800" lvl="0" marL="0" marR="0" rtl="0" algn="ctr">
              <a:lnSpc>
                <a:spcPct val="100000"/>
              </a:lnSpc>
              <a:spcBef>
                <a:spcPts val="0"/>
              </a:spcBef>
              <a:spcAft>
                <a:spcPts val="0"/>
              </a:spcAft>
              <a:buClr>
                <a:schemeClr val="dk1"/>
              </a:buClr>
              <a:buSzPct val="25000"/>
              <a:buFont typeface="Garamond"/>
              <a:buNone/>
            </a:pPr>
            <a:r>
              <a:rPr b="0" i="0" lang="en" sz="4800" u="none" cap="none" strike="noStrike">
                <a:solidFill>
                  <a:schemeClr val="dk1"/>
                </a:solidFill>
                <a:latin typeface="Garamond"/>
                <a:ea typeface="Garamond"/>
                <a:cs typeface="Garamond"/>
                <a:sym typeface="Garamond"/>
              </a:rPr>
              <a:t>Career Exploration: </a:t>
            </a:r>
            <a:r>
              <a:rPr i="0" lang="en" sz="7200" u="none" cap="none" strike="noStrike">
                <a:solidFill>
                  <a:schemeClr val="dk1"/>
                </a:solidFill>
                <a:latin typeface="Garamond"/>
                <a:ea typeface="Garamond"/>
                <a:cs typeface="Garamond"/>
                <a:sym typeface="Garamond"/>
              </a:rPr>
              <a:t>Interview a Pro</a:t>
            </a:r>
          </a:p>
        </p:txBody>
      </p:sp>
      <p:sp>
        <p:nvSpPr>
          <p:cNvPr id="28" name="Shape 28"/>
          <p:cNvSpPr txBox="1"/>
          <p:nvPr>
            <p:ph idx="1" type="subTitle"/>
          </p:nvPr>
        </p:nvSpPr>
        <p:spPr>
          <a:xfrm>
            <a:off x="685800" y="5767937"/>
            <a:ext cx="7772400" cy="10464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2"/>
              </a:buClr>
              <a:buSzPct val="25000"/>
              <a:buFont typeface="Helvetica Neue"/>
              <a:buNone/>
            </a:pPr>
            <a:r>
              <a:rPr b="0" i="0" lang="en" sz="2000" u="none" cap="none" strike="noStrike">
                <a:solidFill>
                  <a:srgbClr val="000000"/>
                </a:solidFill>
                <a:latin typeface="Helvetica Neue"/>
                <a:ea typeface="Helvetica Neue"/>
                <a:cs typeface="Helvetica Neue"/>
                <a:sym typeface="Helvetica Neue"/>
              </a:rPr>
              <a:t>News Gathering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 sz="3600" u="none" cap="none" strike="noStrike">
                <a:solidFill>
                  <a:schemeClr val="dk1"/>
                </a:solidFill>
                <a:latin typeface="Helvetica Neue"/>
                <a:ea typeface="Helvetica Neue"/>
                <a:cs typeface="Helvetica Neue"/>
                <a:sym typeface="Helvetica Neue"/>
              </a:rPr>
              <a:t>Step 9: Write article or create a video or audio story </a:t>
            </a:r>
          </a:p>
        </p:txBody>
      </p:sp>
      <p:sp>
        <p:nvSpPr>
          <p:cNvPr id="82" name="Shape 82"/>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Write article in the form of a personality profile or Q</a:t>
            </a:r>
            <a:r>
              <a:rPr lang="en">
                <a:latin typeface="Helvetica Neue"/>
                <a:ea typeface="Helvetica Neue"/>
                <a:cs typeface="Helvetica Neue"/>
                <a:sym typeface="Helvetica Neue"/>
              </a:rPr>
              <a:t>-and-</a:t>
            </a:r>
            <a:r>
              <a:rPr b="0" i="0" lang="en" sz="3000" u="none" cap="none" strike="noStrike">
                <a:solidFill>
                  <a:schemeClr val="dk1"/>
                </a:solidFill>
                <a:latin typeface="Helvetica Neue"/>
                <a:ea typeface="Helvetica Neue"/>
                <a:cs typeface="Helvetica Neue"/>
                <a:sym typeface="Helvetica Neue"/>
              </a:rPr>
              <a:t>A, or create a video or audio story.</a:t>
            </a:r>
            <a:br>
              <a:rPr b="0" i="0" lang="en" sz="3000" u="none" cap="none" strike="noStrike">
                <a:solidFill>
                  <a:schemeClr val="dk1"/>
                </a:solidFill>
                <a:latin typeface="Helvetica Neue"/>
                <a:ea typeface="Helvetica Neue"/>
                <a:cs typeface="Helvetica Neue"/>
                <a:sym typeface="Helvetica Neue"/>
              </a:rPr>
            </a:br>
            <a:r>
              <a:rPr b="0" i="0" lang="en" sz="3000" u="none" cap="none" strike="noStrike">
                <a:solidFill>
                  <a:schemeClr val="dk1"/>
                </a:solidFill>
                <a:latin typeface="Helvetica Neue"/>
                <a:ea typeface="Helvetica Neue"/>
                <a:cs typeface="Helvetica Neue"/>
                <a:sym typeface="Helvetica Neue"/>
              </a:rPr>
              <a:t> </a:t>
            </a:r>
          </a:p>
          <a:p>
            <a:pPr indent="-152400" lvl="0" marL="342900" marR="0" rtl="0" algn="l">
              <a:lnSpc>
                <a:spcPct val="100000"/>
              </a:lnSpc>
              <a:spcBef>
                <a:spcPts val="60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Use the interview as well as information from research </a:t>
            </a:r>
            <a:r>
              <a:rPr lang="en">
                <a:latin typeface="Helvetica Neue"/>
                <a:ea typeface="Helvetica Neue"/>
                <a:cs typeface="Helvetica Neue"/>
                <a:sym typeface="Helvetica Neue"/>
              </a:rPr>
              <a:t>and</a:t>
            </a:r>
            <a:r>
              <a:rPr b="0" i="0" lang="en" sz="3000" u="none" cap="none" strike="noStrike">
                <a:solidFill>
                  <a:schemeClr val="dk1"/>
                </a:solidFill>
                <a:latin typeface="Helvetica Neue"/>
                <a:ea typeface="Helvetica Neue"/>
                <a:cs typeface="Helvetica Neue"/>
                <a:sym typeface="Helvetica Neue"/>
              </a:rPr>
              <a:t> quotes from source.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 sz="3600" u="none" cap="none" strike="noStrike">
                <a:solidFill>
                  <a:schemeClr val="dk1"/>
                </a:solidFill>
                <a:latin typeface="Helvetica Neue"/>
                <a:ea typeface="Helvetica Neue"/>
                <a:cs typeface="Helvetica Neue"/>
                <a:sym typeface="Helvetica Neue"/>
              </a:rPr>
              <a:t>Step 10: Evaluation</a:t>
            </a:r>
          </a:p>
        </p:txBody>
      </p:sp>
      <p:sp>
        <p:nvSpPr>
          <p:cNvPr id="88" name="Shape 88"/>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Using the rubric provided, </a:t>
            </a:r>
            <a:r>
              <a:rPr lang="en">
                <a:latin typeface="Helvetica Neue"/>
                <a:ea typeface="Helvetica Neue"/>
                <a:cs typeface="Helvetica Neue"/>
                <a:sym typeface="Helvetica Neue"/>
              </a:rPr>
              <a:t>conduct</a:t>
            </a:r>
            <a:r>
              <a:rPr b="0" i="0" lang="en" sz="3000" u="none" cap="none" strike="noStrike">
                <a:solidFill>
                  <a:schemeClr val="dk1"/>
                </a:solidFill>
                <a:latin typeface="Helvetica Neue"/>
                <a:ea typeface="Helvetica Neue"/>
                <a:cs typeface="Helvetica Neue"/>
                <a:sym typeface="Helvetica Neue"/>
              </a:rPr>
              <a:t> a self-evaluation and have another staff member evaluate your story. </a:t>
            </a:r>
            <a:br>
              <a:rPr b="0" i="0" lang="en" sz="3000" u="none" cap="none" strike="noStrike">
                <a:solidFill>
                  <a:schemeClr val="dk1"/>
                </a:solidFill>
                <a:latin typeface="Helvetica Neue"/>
                <a:ea typeface="Helvetica Neue"/>
                <a:cs typeface="Helvetica Neue"/>
                <a:sym typeface="Helvetica Neue"/>
              </a:rPr>
            </a:br>
          </a:p>
          <a:p>
            <a:pPr indent="-152400" lvl="0" marL="342900" marR="0" rtl="0" algn="l">
              <a:lnSpc>
                <a:spcPct val="100000"/>
              </a:lnSpc>
              <a:spcBef>
                <a:spcPts val="60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You will be graded according to the rubric.</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 sz="3600" u="none" cap="none" strike="noStrike">
                <a:solidFill>
                  <a:schemeClr val="dk1"/>
                </a:solidFill>
                <a:latin typeface="Helvetica Neue"/>
                <a:ea typeface="Helvetica Neue"/>
                <a:cs typeface="Helvetica Neue"/>
                <a:sym typeface="Helvetica Neue"/>
              </a:rPr>
              <a:t>Final note: Publishing</a:t>
            </a:r>
          </a:p>
        </p:txBody>
      </p:sp>
      <p:sp>
        <p:nvSpPr>
          <p:cNvPr id="94" name="Shape 94"/>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Staff should have a mode of publishing articles. </a:t>
            </a:r>
          </a:p>
          <a:p>
            <a:pPr indent="-152400" lvl="0" marL="342900" marR="0" rtl="0" algn="l">
              <a:lnSpc>
                <a:spcPct val="100000"/>
              </a:lnSpc>
              <a:spcBef>
                <a:spcPts val="60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Suggestion: Create a virtual or printed collection of finished works from past and present that can be used as a resource in your classroom. </a:t>
            </a:r>
          </a:p>
          <a:p>
            <a:pPr indent="-152400" lvl="0" marL="342900" marR="0" rtl="0" algn="l">
              <a:lnSpc>
                <a:spcPct val="100000"/>
              </a:lnSpc>
              <a:spcBef>
                <a:spcPts val="60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Encourage sources to send a photo image electronically (be sure it’s one that they have the copyright to distribute).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 name="Shape 32"/>
        <p:cNvGrpSpPr/>
        <p:nvPr/>
      </p:nvGrpSpPr>
      <p:grpSpPr>
        <a:xfrm>
          <a:off x="0" y="0"/>
          <a:ext cx="0" cy="0"/>
          <a:chOff x="0" y="0"/>
          <a:chExt cx="0" cy="0"/>
        </a:xfrm>
      </p:grpSpPr>
      <p:sp>
        <p:nvSpPr>
          <p:cNvPr id="33" name="Shape 33"/>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 sz="3600" u="none" cap="none" strike="noStrike">
                <a:solidFill>
                  <a:schemeClr val="dk1"/>
                </a:solidFill>
                <a:latin typeface="Helvetica Neue"/>
                <a:ea typeface="Helvetica Neue"/>
                <a:cs typeface="Helvetica Neue"/>
                <a:sym typeface="Helvetica Neue"/>
              </a:rPr>
              <a:t>Overview</a:t>
            </a:r>
          </a:p>
        </p:txBody>
      </p:sp>
      <p:sp>
        <p:nvSpPr>
          <p:cNvPr id="34" name="Shape 34"/>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457200" lvl="0" marL="647700" marR="0" rtl="0" algn="l">
              <a:lnSpc>
                <a:spcPct val="100000"/>
              </a:lnSpc>
              <a:spcBef>
                <a:spcPts val="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Find a journalism professional whose job appeals to you. </a:t>
            </a:r>
          </a:p>
          <a:p>
            <a:pPr indent="-457200" lvl="0" marL="647700" marR="0" rtl="0" algn="l">
              <a:lnSpc>
                <a:spcPct val="100000"/>
              </a:lnSpc>
              <a:spcBef>
                <a:spcPts val="60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Using Internet and database sources, research the professional and his/her job.</a:t>
            </a:r>
          </a:p>
          <a:p>
            <a:pPr indent="-457200" lvl="0" marL="647700" marR="0" rtl="0" algn="l">
              <a:lnSpc>
                <a:spcPct val="100000"/>
              </a:lnSpc>
              <a:spcBef>
                <a:spcPts val="60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Set up and conduct an interview with the professional.</a:t>
            </a:r>
          </a:p>
          <a:p>
            <a:pPr indent="-457200" lvl="0" marL="647700" marR="0" rtl="0" algn="l">
              <a:lnSpc>
                <a:spcPct val="100000"/>
              </a:lnSpc>
              <a:spcBef>
                <a:spcPts val="60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Compose a 500</a:t>
            </a:r>
            <a:r>
              <a:rPr lang="en">
                <a:latin typeface="Helvetica Neue"/>
                <a:ea typeface="Helvetica Neue"/>
                <a:cs typeface="Helvetica Neue"/>
                <a:sym typeface="Helvetica Neue"/>
              </a:rPr>
              <a:t>-</a:t>
            </a:r>
            <a:r>
              <a:rPr b="0" i="0" lang="en" sz="3000" u="none" cap="none" strike="noStrike">
                <a:solidFill>
                  <a:schemeClr val="dk1"/>
                </a:solidFill>
                <a:latin typeface="Helvetica Neue"/>
                <a:ea typeface="Helvetica Neue"/>
                <a:cs typeface="Helvetica Neue"/>
                <a:sym typeface="Helvetica Neue"/>
              </a:rPr>
              <a:t>word story about the professional and his/her job.</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x="0" y="0"/>
          <a:ext cx="0" cy="0"/>
          <a:chOff x="0" y="0"/>
          <a:chExt cx="0" cy="0"/>
        </a:xfrm>
      </p:grpSpPr>
      <p:sp>
        <p:nvSpPr>
          <p:cNvPr id="39" name="Shape 39"/>
          <p:cNvSpPr txBox="1"/>
          <p:nvPr>
            <p:ph type="title"/>
          </p:nvPr>
        </p:nvSpPr>
        <p:spPr>
          <a:xfrm>
            <a:off x="457200" y="274637"/>
            <a:ext cx="8229600" cy="868363"/>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 sz="3600" u="none" cap="none" strike="noStrike">
                <a:solidFill>
                  <a:schemeClr val="dk1"/>
                </a:solidFill>
                <a:latin typeface="Helvetica Neue"/>
                <a:ea typeface="Helvetica Neue"/>
                <a:cs typeface="Helvetica Neue"/>
                <a:sym typeface="Helvetica Neue"/>
              </a:rPr>
              <a:t>Step 1: Locate a source</a:t>
            </a:r>
          </a:p>
        </p:txBody>
      </p:sp>
      <p:sp>
        <p:nvSpPr>
          <p:cNvPr id="40" name="Shape 40"/>
          <p:cNvSpPr txBox="1"/>
          <p:nvPr>
            <p:ph idx="1" type="body"/>
          </p:nvPr>
        </p:nvSpPr>
        <p:spPr>
          <a:xfrm>
            <a:off x="457200" y="1219200"/>
            <a:ext cx="8229600" cy="5348699"/>
          </a:xfrm>
          <a:prstGeom prst="rect">
            <a:avLst/>
          </a:prstGeom>
          <a:noFill/>
          <a:ln>
            <a:noFill/>
          </a:ln>
        </p:spPr>
        <p:txBody>
          <a:bodyPr anchorCtr="0" anchor="t" bIns="91425" lIns="91425" rIns="91425" tIns="91425">
            <a:noAutofit/>
          </a:bodyPr>
          <a:lstStyle/>
          <a:p>
            <a:pPr indent="-457200" lvl="0" marL="647700" marR="0" rtl="0" algn="l">
              <a:lnSpc>
                <a:spcPct val="100000"/>
              </a:lnSpc>
              <a:spcBef>
                <a:spcPts val="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Use the Internet and search for three journalism professionals whose work appeals to you. </a:t>
            </a:r>
          </a:p>
          <a:p>
            <a:pPr indent="-457200" lvl="0" marL="647700" marR="0" rtl="0" algn="l">
              <a:lnSpc>
                <a:spcPct val="100000"/>
              </a:lnSpc>
              <a:spcBef>
                <a:spcPts val="60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You may choose a specific journalistic genre (broadcast, newspaper, magazine, website, columnist, blogger, sports reporter, etc.) or choose a variety. </a:t>
            </a:r>
          </a:p>
          <a:p>
            <a:pPr indent="-457200" lvl="0" marL="647700" marR="0" rtl="0" algn="l">
              <a:lnSpc>
                <a:spcPct val="100000"/>
              </a:lnSpc>
              <a:spcBef>
                <a:spcPts val="60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Your potential sources may be local, state, national or international – but you must be able to reach them!</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x="0" y="0"/>
          <a:ext cx="0" cy="0"/>
          <a:chOff x="0" y="0"/>
          <a:chExt cx="0" cy="0"/>
        </a:xfrm>
      </p:grpSpPr>
      <p:sp>
        <p:nvSpPr>
          <p:cNvPr id="45" name="Shape 45"/>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 sz="3600" u="none" cap="none" strike="noStrike">
                <a:solidFill>
                  <a:schemeClr val="dk1"/>
                </a:solidFill>
                <a:latin typeface="Helvetica Neue"/>
                <a:ea typeface="Helvetica Neue"/>
                <a:cs typeface="Helvetica Neue"/>
                <a:sym typeface="Helvetica Neue"/>
              </a:rPr>
              <a:t>Step 2: Research</a:t>
            </a:r>
          </a:p>
        </p:txBody>
      </p:sp>
      <p:sp>
        <p:nvSpPr>
          <p:cNvPr id="46" name="Shape 46"/>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457200" lvl="0" marL="647700" marR="0" rtl="0" algn="l">
              <a:lnSpc>
                <a:spcPct val="100000"/>
              </a:lnSpc>
              <a:spcBef>
                <a:spcPts val="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Use the Internet and gather information on your potential sources. </a:t>
            </a:r>
          </a:p>
          <a:p>
            <a:pPr indent="-457200" lvl="0" marL="647700" marR="0" rtl="0" algn="l">
              <a:lnSpc>
                <a:spcPct val="100000"/>
              </a:lnSpc>
              <a:spcBef>
                <a:spcPts val="60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Find biographical information</a:t>
            </a:r>
            <a:r>
              <a:rPr lang="en">
                <a:latin typeface="Helvetica Neue"/>
                <a:ea typeface="Helvetica Neue"/>
                <a:cs typeface="Helvetica Neue"/>
                <a:sym typeface="Helvetica Neue"/>
              </a:rPr>
              <a:t>.</a:t>
            </a:r>
            <a:r>
              <a:rPr b="0" i="0" lang="en" sz="3000" u="none" cap="none" strike="noStrike">
                <a:solidFill>
                  <a:schemeClr val="dk1"/>
                </a:solidFill>
                <a:latin typeface="Helvetica Neue"/>
                <a:ea typeface="Helvetica Neue"/>
                <a:cs typeface="Helvetica Neue"/>
                <a:sym typeface="Helvetica Neue"/>
              </a:rPr>
              <a:t> </a:t>
            </a:r>
            <a:r>
              <a:rPr lang="en">
                <a:latin typeface="Helvetica Neue"/>
                <a:ea typeface="Helvetica Neue"/>
                <a:cs typeface="Helvetica Neue"/>
                <a:sym typeface="Helvetica Neue"/>
              </a:rPr>
              <a:t>V</a:t>
            </a:r>
            <a:r>
              <a:rPr b="0" i="0" lang="en" sz="3000" u="none" cap="none" strike="noStrike">
                <a:solidFill>
                  <a:schemeClr val="dk1"/>
                </a:solidFill>
                <a:latin typeface="Helvetica Neue"/>
                <a:ea typeface="Helvetica Neue"/>
                <a:cs typeface="Helvetica Neue"/>
                <a:sym typeface="Helvetica Neue"/>
              </a:rPr>
              <a:t>iew or read journalistic works your potential source created and learn about their background, including education and employment.</a:t>
            </a:r>
          </a:p>
          <a:p>
            <a:pPr indent="-457200" lvl="0" marL="647700" marR="0" rtl="0" algn="l">
              <a:lnSpc>
                <a:spcPct val="100000"/>
              </a:lnSpc>
              <a:spcBef>
                <a:spcPts val="60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Find out how to reach the potential source by phone or email. </a:t>
            </a:r>
            <a:r>
              <a:rPr lang="en">
                <a:latin typeface="Helvetica Neue"/>
                <a:ea typeface="Helvetica Neue"/>
                <a:cs typeface="Helvetica Neue"/>
                <a:sym typeface="Helvetica Neue"/>
              </a:rPr>
              <a:t>Relying only on s</a:t>
            </a:r>
            <a:r>
              <a:rPr b="0" i="0" lang="en" sz="3000" u="none" cap="none" strike="noStrike">
                <a:solidFill>
                  <a:schemeClr val="dk1"/>
                </a:solidFill>
                <a:latin typeface="Helvetica Neue"/>
                <a:ea typeface="Helvetica Neue"/>
                <a:cs typeface="Helvetica Neue"/>
                <a:sym typeface="Helvetica Neue"/>
              </a:rPr>
              <a:t>ocial media is not acceptable.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x="0" y="0"/>
          <a:ext cx="0" cy="0"/>
          <a:chOff x="0" y="0"/>
          <a:chExt cx="0" cy="0"/>
        </a:xfrm>
      </p:grpSpPr>
      <p:sp>
        <p:nvSpPr>
          <p:cNvPr id="51" name="Shape 51"/>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 sz="3600" u="none" cap="none" strike="noStrike">
                <a:solidFill>
                  <a:schemeClr val="dk1"/>
                </a:solidFill>
                <a:latin typeface="Helvetica Neue"/>
                <a:ea typeface="Helvetica Neue"/>
                <a:cs typeface="Helvetica Neue"/>
                <a:sym typeface="Helvetica Neue"/>
              </a:rPr>
              <a:t>Step 3: Choose your source</a:t>
            </a:r>
          </a:p>
        </p:txBody>
      </p:sp>
      <p:sp>
        <p:nvSpPr>
          <p:cNvPr id="52" name="Shape 52"/>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 Upon completion of preliminary research, choose the source you will interview for a story. </a:t>
            </a:r>
          </a:p>
          <a:p>
            <a:pPr indent="-152400" lvl="0" marL="342900" marR="0" rtl="0" algn="l">
              <a:lnSpc>
                <a:spcPct val="100000"/>
              </a:lnSpc>
              <a:spcBef>
                <a:spcPts val="600"/>
              </a:spcBef>
              <a:spcAft>
                <a:spcPts val="0"/>
              </a:spcAft>
              <a:buClr>
                <a:schemeClr val="dk1"/>
              </a:buClr>
              <a:buSzPct val="25000"/>
              <a:buFont typeface="Arial"/>
              <a:buNone/>
            </a:pPr>
            <a:r>
              <a:t/>
            </a:r>
            <a:endParaRPr b="0" i="0" sz="3000" u="none" cap="none" strike="noStrike">
              <a:solidFill>
                <a:schemeClr val="dk1"/>
              </a:solidFill>
              <a:latin typeface="Helvetica Neue"/>
              <a:ea typeface="Helvetica Neue"/>
              <a:cs typeface="Helvetica Neue"/>
              <a:sym typeface="Helvetica Neue"/>
            </a:endParaRPr>
          </a:p>
          <a:p>
            <a:pPr indent="-152400" lvl="0" marL="342900" marR="0" rtl="0" algn="l">
              <a:lnSpc>
                <a:spcPct val="100000"/>
              </a:lnSpc>
              <a:spcBef>
                <a:spcPts val="60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 Having a list of three potential sources provides a backup in case your chosen source is not available.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x="0" y="0"/>
          <a:ext cx="0" cy="0"/>
          <a:chOff x="0" y="0"/>
          <a:chExt cx="0" cy="0"/>
        </a:xfrm>
      </p:grpSpPr>
      <p:sp>
        <p:nvSpPr>
          <p:cNvPr id="57" name="Shape 57"/>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 sz="3600" u="none" cap="none" strike="noStrike">
                <a:solidFill>
                  <a:schemeClr val="dk1"/>
                </a:solidFill>
                <a:latin typeface="Helvetica Neue"/>
                <a:ea typeface="Helvetica Neue"/>
                <a:cs typeface="Helvetica Neue"/>
                <a:sym typeface="Helvetica Neue"/>
              </a:rPr>
              <a:t>Step 4: Arrange interview</a:t>
            </a:r>
          </a:p>
        </p:txBody>
      </p:sp>
      <p:sp>
        <p:nvSpPr>
          <p:cNvPr id="58" name="Shape 58"/>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Contact the source and arrange an interview. You must conduct a live, one-on-one interview. </a:t>
            </a:r>
          </a:p>
          <a:p>
            <a:pPr indent="-152400" lvl="0" marL="342900" marR="0" rtl="0" algn="l">
              <a:lnSpc>
                <a:spcPct val="100000"/>
              </a:lnSpc>
              <a:spcBef>
                <a:spcPts val="60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 Phone interviews are most common, but other types are available, such as Skype, live chat, Face</a:t>
            </a:r>
            <a:r>
              <a:rPr lang="en">
                <a:latin typeface="Helvetica Neue"/>
                <a:ea typeface="Helvetica Neue"/>
                <a:cs typeface="Helvetica Neue"/>
                <a:sym typeface="Helvetica Neue"/>
              </a:rPr>
              <a:t>T</a:t>
            </a:r>
            <a:r>
              <a:rPr b="0" i="0" lang="en" sz="3000" u="none" cap="none" strike="noStrike">
                <a:solidFill>
                  <a:schemeClr val="dk1"/>
                </a:solidFill>
                <a:latin typeface="Helvetica Neue"/>
                <a:ea typeface="Helvetica Neue"/>
                <a:cs typeface="Helvetica Neue"/>
                <a:sym typeface="Helvetica Neue"/>
              </a:rPr>
              <a:t>ime or in-person. </a:t>
            </a:r>
          </a:p>
          <a:p>
            <a:pPr indent="-152400" lvl="0" marL="342900" marR="0" rtl="0" algn="l">
              <a:lnSpc>
                <a:spcPct val="100000"/>
              </a:lnSpc>
              <a:spcBef>
                <a:spcPts val="600"/>
              </a:spcBef>
              <a:spcAft>
                <a:spcPts val="0"/>
              </a:spcAft>
              <a:buClr>
                <a:schemeClr val="dk1"/>
              </a:buClr>
              <a:buSzPct val="25000"/>
              <a:buFont typeface="Helvetica Neue"/>
              <a:buNone/>
            </a:pPr>
            <a:r>
              <a:rPr b="1" i="0" lang="en" sz="3000" u="none" cap="none" strike="noStrike">
                <a:solidFill>
                  <a:schemeClr val="accent6"/>
                </a:solidFill>
                <a:latin typeface="Helvetica Neue"/>
                <a:ea typeface="Helvetica Neue"/>
                <a:cs typeface="Helvetica Neue"/>
                <a:sym typeface="Helvetica Neue"/>
              </a:rPr>
              <a:t>Interviews by email, social media or text message are not acceptable.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title"/>
          </p:nvPr>
        </p:nvSpPr>
        <p:spPr>
          <a:xfrm>
            <a:off x="457200" y="274637"/>
            <a:ext cx="8229600" cy="11430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 sz="3600" u="none" cap="none" strike="noStrike">
                <a:solidFill>
                  <a:schemeClr val="dk1"/>
                </a:solidFill>
                <a:latin typeface="Helvetica Neue"/>
                <a:ea typeface="Helvetica Neue"/>
                <a:cs typeface="Helvetica Neue"/>
                <a:sym typeface="Helvetica Neue"/>
              </a:rPr>
              <a:t>Step 5: More research, formulate questions</a:t>
            </a:r>
          </a:p>
        </p:txBody>
      </p:sp>
      <p:sp>
        <p:nvSpPr>
          <p:cNvPr id="64" name="Shape 64"/>
          <p:cNvSpPr txBox="1"/>
          <p:nvPr>
            <p:ph idx="1" type="body"/>
          </p:nvPr>
        </p:nvSpPr>
        <p:spPr>
          <a:xfrm>
            <a:off x="457200" y="1600200"/>
            <a:ext cx="8229600" cy="4967700"/>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Once you have an interview set up, </a:t>
            </a:r>
            <a:r>
              <a:rPr lang="en">
                <a:latin typeface="Helvetica Neue"/>
                <a:ea typeface="Helvetica Neue"/>
                <a:cs typeface="Helvetica Neue"/>
                <a:sym typeface="Helvetica Neue"/>
              </a:rPr>
              <a:t>conduct</a:t>
            </a:r>
            <a:r>
              <a:rPr b="0" i="0" lang="en" sz="3000" u="none" cap="none" strike="noStrike">
                <a:solidFill>
                  <a:schemeClr val="dk1"/>
                </a:solidFill>
                <a:latin typeface="Helvetica Neue"/>
                <a:ea typeface="Helvetica Neue"/>
                <a:cs typeface="Helvetica Neue"/>
                <a:sym typeface="Helvetica Neue"/>
              </a:rPr>
              <a:t> </a:t>
            </a:r>
            <a:r>
              <a:rPr lang="en">
                <a:latin typeface="Helvetica Neue"/>
                <a:ea typeface="Helvetica Neue"/>
                <a:cs typeface="Helvetica Neue"/>
                <a:sym typeface="Helvetica Neue"/>
              </a:rPr>
              <a:t>additional</a:t>
            </a:r>
            <a:r>
              <a:rPr b="0" i="0" lang="en" sz="3000" u="none" cap="none" strike="noStrike">
                <a:solidFill>
                  <a:schemeClr val="dk1"/>
                </a:solidFill>
                <a:latin typeface="Helvetica Neue"/>
                <a:ea typeface="Helvetica Neue"/>
                <a:cs typeface="Helvetica Neue"/>
                <a:sym typeface="Helvetica Neue"/>
              </a:rPr>
              <a:t> research to help you formulate your questions.</a:t>
            </a:r>
          </a:p>
          <a:p>
            <a:pPr indent="-152400" lvl="0" marL="342900" marR="0" rtl="0" algn="l">
              <a:lnSpc>
                <a:spcPct val="100000"/>
              </a:lnSpc>
              <a:spcBef>
                <a:spcPts val="60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Questions may focus on:</a:t>
            </a:r>
          </a:p>
          <a:p>
            <a:pPr indent="-457200" lvl="0" marL="647700" marR="0" rtl="0" algn="l">
              <a:lnSpc>
                <a:spcPct val="100000"/>
              </a:lnSpc>
              <a:spcBef>
                <a:spcPts val="60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the journalist’s career journey, background and experiences</a:t>
            </a:r>
          </a:p>
          <a:p>
            <a:pPr indent="-457200" lvl="0" marL="647700" marR="0" rtl="0" algn="l">
              <a:lnSpc>
                <a:spcPct val="100000"/>
              </a:lnSpc>
              <a:spcBef>
                <a:spcPts val="60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current trends in journalism</a:t>
            </a:r>
          </a:p>
          <a:p>
            <a:pPr indent="-457200" lvl="0" marL="647700" marR="0" rtl="0" algn="l">
              <a:lnSpc>
                <a:spcPct val="100000"/>
              </a:lnSpc>
              <a:spcBef>
                <a:spcPts val="60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the future of journalism</a:t>
            </a:r>
          </a:p>
          <a:p>
            <a:pPr indent="-457200" lvl="0" marL="647700" marR="0" rtl="0" algn="l">
              <a:lnSpc>
                <a:spcPct val="100000"/>
              </a:lnSpc>
              <a:spcBef>
                <a:spcPts val="60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skills and education needed for this career</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457200" y="274637"/>
            <a:ext cx="8229600" cy="792162"/>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 sz="3600" u="none" cap="none" strike="noStrike">
                <a:solidFill>
                  <a:schemeClr val="dk1"/>
                </a:solidFill>
                <a:latin typeface="Helvetica Neue"/>
                <a:ea typeface="Helvetica Neue"/>
                <a:cs typeface="Helvetica Neue"/>
                <a:sym typeface="Helvetica Neue"/>
              </a:rPr>
              <a:t>Step 7: Conduct interview</a:t>
            </a:r>
          </a:p>
        </p:txBody>
      </p:sp>
      <p:sp>
        <p:nvSpPr>
          <p:cNvPr id="70" name="Shape 70"/>
          <p:cNvSpPr txBox="1"/>
          <p:nvPr>
            <p:ph idx="1" type="body"/>
          </p:nvPr>
        </p:nvSpPr>
        <p:spPr>
          <a:xfrm>
            <a:off x="457200" y="1219200"/>
            <a:ext cx="8229600" cy="5348699"/>
          </a:xfrm>
          <a:prstGeom prst="rect">
            <a:avLst/>
          </a:prstGeom>
          <a:noFill/>
          <a:ln>
            <a:noFill/>
          </a:ln>
        </p:spPr>
        <p:txBody>
          <a:bodyPr anchorCtr="0" anchor="t" bIns="91425" lIns="91425" rIns="91425" tIns="91425">
            <a:noAutofit/>
          </a:bodyPr>
          <a:lstStyle/>
          <a:p>
            <a:pPr indent="-152400" lvl="0" marL="342900" marR="0" rtl="0" algn="l">
              <a:lnSpc>
                <a:spcPct val="100000"/>
              </a:lnSpc>
              <a:spcBef>
                <a:spcPts val="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Use prepared questions, but be ready for follow</a:t>
            </a:r>
            <a:r>
              <a:rPr lang="en">
                <a:latin typeface="Helvetica Neue"/>
                <a:ea typeface="Helvetica Neue"/>
                <a:cs typeface="Helvetica Neue"/>
                <a:sym typeface="Helvetica Neue"/>
              </a:rPr>
              <a:t>-</a:t>
            </a:r>
            <a:r>
              <a:rPr b="0" i="0" lang="en" sz="3000" u="none" cap="none" strike="noStrike">
                <a:solidFill>
                  <a:schemeClr val="dk1"/>
                </a:solidFill>
                <a:latin typeface="Helvetica Neue"/>
                <a:ea typeface="Helvetica Neue"/>
                <a:cs typeface="Helvetica Neue"/>
                <a:sym typeface="Helvetica Neue"/>
              </a:rPr>
              <a:t>up questions based on responses. Be conversational. Listen carefully. </a:t>
            </a:r>
          </a:p>
          <a:p>
            <a:pPr indent="-152400" lvl="0" marL="342900" marR="0" rtl="0" algn="l">
              <a:lnSpc>
                <a:spcPct val="100000"/>
              </a:lnSpc>
              <a:spcBef>
                <a:spcPts val="600"/>
              </a:spcBef>
              <a:spcAft>
                <a:spcPts val="0"/>
              </a:spcAft>
              <a:buClr>
                <a:schemeClr val="dk1"/>
              </a:buClr>
              <a:buSzPct val="25000"/>
              <a:buFont typeface="Arial"/>
              <a:buNone/>
            </a:pPr>
            <a:r>
              <a:t/>
            </a:r>
            <a:endParaRPr b="0" i="0" sz="3000" u="none" cap="none" strike="noStrike">
              <a:solidFill>
                <a:schemeClr val="dk1"/>
              </a:solidFill>
              <a:latin typeface="Helvetica Neue"/>
              <a:ea typeface="Helvetica Neue"/>
              <a:cs typeface="Helvetica Neue"/>
              <a:sym typeface="Helvetica Neue"/>
            </a:endParaRPr>
          </a:p>
          <a:p>
            <a:pPr indent="-152400" lvl="0" marL="342900" marR="0" rtl="0" algn="l">
              <a:lnSpc>
                <a:spcPct val="100000"/>
              </a:lnSpc>
              <a:spcBef>
                <a:spcPts val="60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Make sure arrangements are made for possible follow</a:t>
            </a:r>
            <a:r>
              <a:rPr lang="en">
                <a:latin typeface="Helvetica Neue"/>
                <a:ea typeface="Helvetica Neue"/>
                <a:cs typeface="Helvetica Neue"/>
                <a:sym typeface="Helvetica Neue"/>
              </a:rPr>
              <a:t>-</a:t>
            </a:r>
            <a:r>
              <a:rPr b="0" i="0" lang="en" sz="3000" u="none" cap="none" strike="noStrike">
                <a:solidFill>
                  <a:schemeClr val="dk1"/>
                </a:solidFill>
                <a:latin typeface="Helvetica Neue"/>
                <a:ea typeface="Helvetica Neue"/>
                <a:cs typeface="Helvetica Neue"/>
                <a:sym typeface="Helvetica Neue"/>
              </a:rPr>
              <a:t>up needs after interview. </a:t>
            </a:r>
          </a:p>
          <a:p>
            <a:pPr indent="-152400" lvl="0" marL="342900" marR="0" rtl="0" algn="l">
              <a:lnSpc>
                <a:spcPct val="100000"/>
              </a:lnSpc>
              <a:spcBef>
                <a:spcPts val="600"/>
              </a:spcBef>
              <a:spcAft>
                <a:spcPts val="0"/>
              </a:spcAft>
              <a:buClr>
                <a:schemeClr val="dk1"/>
              </a:buClr>
              <a:buSzPct val="25000"/>
              <a:buFont typeface="Arial"/>
              <a:buNone/>
            </a:pPr>
            <a:r>
              <a:t/>
            </a:r>
            <a:endParaRPr b="0" i="0" sz="3000" u="none" cap="none" strike="noStrike">
              <a:solidFill>
                <a:schemeClr val="dk1"/>
              </a:solidFill>
              <a:latin typeface="Helvetica Neue"/>
              <a:ea typeface="Helvetica Neue"/>
              <a:cs typeface="Helvetica Neue"/>
              <a:sym typeface="Helvetica Neue"/>
            </a:endParaRPr>
          </a:p>
          <a:p>
            <a:pPr indent="-152400" lvl="0" marL="342900" marR="0" rtl="0" algn="l">
              <a:lnSpc>
                <a:spcPct val="100000"/>
              </a:lnSpc>
              <a:spcBef>
                <a:spcPts val="600"/>
              </a:spcBef>
              <a:spcAft>
                <a:spcPts val="0"/>
              </a:spcAft>
              <a:buClr>
                <a:schemeClr val="dk1"/>
              </a:buClr>
              <a:buSzPct val="25000"/>
              <a:buFont typeface="Helvetica Neue"/>
              <a:buNone/>
            </a:pPr>
            <a:r>
              <a:rPr b="0" i="0" lang="en" sz="3000" u="none" cap="none" strike="noStrike">
                <a:solidFill>
                  <a:schemeClr val="dk1"/>
                </a:solidFill>
                <a:latin typeface="Helvetica Neue"/>
                <a:ea typeface="Helvetica Neue"/>
                <a:cs typeface="Helvetica Neue"/>
                <a:sym typeface="Helvetica Neue"/>
              </a:rPr>
              <a:t>Remember: Email interviews are not allowed, but email can be used for follow</a:t>
            </a:r>
            <a:r>
              <a:rPr lang="en">
                <a:latin typeface="Helvetica Neue"/>
                <a:ea typeface="Helvetica Neue"/>
                <a:cs typeface="Helvetica Neue"/>
                <a:sym typeface="Helvetica Neue"/>
              </a:rPr>
              <a:t>-</a:t>
            </a:r>
            <a:r>
              <a:rPr b="0" i="0" lang="en" sz="3000" u="none" cap="none" strike="noStrike">
                <a:solidFill>
                  <a:schemeClr val="dk1"/>
                </a:solidFill>
                <a:latin typeface="Helvetica Neue"/>
                <a:ea typeface="Helvetica Neue"/>
                <a:cs typeface="Helvetica Neue"/>
                <a:sym typeface="Helvetica Neue"/>
              </a:rPr>
              <a:t>up questions afterward.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457200" y="274637"/>
            <a:ext cx="8229600" cy="868363"/>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Helvetica Neue"/>
              <a:buNone/>
            </a:pPr>
            <a:r>
              <a:rPr b="1" i="0" lang="en" sz="3600" u="none" cap="none" strike="noStrike">
                <a:solidFill>
                  <a:schemeClr val="dk1"/>
                </a:solidFill>
                <a:latin typeface="Helvetica Neue"/>
                <a:ea typeface="Helvetica Neue"/>
                <a:cs typeface="Helvetica Neue"/>
                <a:sym typeface="Helvetica Neue"/>
              </a:rPr>
              <a:t>Step 8: Transcribe</a:t>
            </a:r>
          </a:p>
        </p:txBody>
      </p:sp>
      <p:sp>
        <p:nvSpPr>
          <p:cNvPr id="76" name="Shape 76"/>
          <p:cNvSpPr txBox="1"/>
          <p:nvPr>
            <p:ph idx="1" type="body"/>
          </p:nvPr>
        </p:nvSpPr>
        <p:spPr>
          <a:xfrm>
            <a:off x="457200" y="1219200"/>
            <a:ext cx="8229600" cy="5348699"/>
          </a:xfrm>
          <a:prstGeom prst="rect">
            <a:avLst/>
          </a:prstGeom>
          <a:noFill/>
          <a:ln>
            <a:noFill/>
          </a:ln>
        </p:spPr>
        <p:txBody>
          <a:bodyPr anchorCtr="0" anchor="t" bIns="91425" lIns="91425" rIns="91425" tIns="91425">
            <a:noAutofit/>
          </a:bodyPr>
          <a:lstStyle/>
          <a:p>
            <a:pPr indent="-457200" lvl="0" marL="647700" marR="0" rtl="0" algn="l">
              <a:lnSpc>
                <a:spcPct val="100000"/>
              </a:lnSpc>
              <a:spcBef>
                <a:spcPts val="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Within 24 hours of conducting the interview, transcribe the responses or, if  you are doing video or audio, begin editing your interview. </a:t>
            </a:r>
          </a:p>
          <a:p>
            <a:pPr indent="-457200" lvl="0" marL="647700" marR="0" rtl="0" algn="l">
              <a:lnSpc>
                <a:spcPct val="100000"/>
              </a:lnSpc>
              <a:spcBef>
                <a:spcPts val="60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Submit a quote sheet or video/audio script that includes background research information, paraphrases and quotes from the interview.</a:t>
            </a:r>
          </a:p>
          <a:p>
            <a:pPr indent="-457200" lvl="0" marL="647700" marR="0" rtl="0" algn="l">
              <a:lnSpc>
                <a:spcPct val="100000"/>
              </a:lnSpc>
              <a:spcBef>
                <a:spcPts val="600"/>
              </a:spcBef>
              <a:spcAft>
                <a:spcPts val="0"/>
              </a:spcAft>
              <a:buClr>
                <a:schemeClr val="dk1"/>
              </a:buClr>
              <a:buSzPct val="100000"/>
              <a:buFont typeface="Arial"/>
              <a:buChar char="•"/>
            </a:pPr>
            <a:r>
              <a:rPr b="0" i="0" lang="en" sz="3000" u="none" cap="none" strike="noStrike">
                <a:solidFill>
                  <a:schemeClr val="dk1"/>
                </a:solidFill>
                <a:latin typeface="Helvetica Neue"/>
                <a:ea typeface="Helvetica Neue"/>
                <a:cs typeface="Helvetica Neue"/>
                <a:sym typeface="Helvetica Neue"/>
              </a:rPr>
              <a:t>Decide on a focus for your story, based on the most interesting information from the interview.</a:t>
            </a:r>
          </a:p>
          <a:p>
            <a:pPr indent="-457200" lvl="0" marL="647700" marR="0" rtl="0" algn="l">
              <a:lnSpc>
                <a:spcPct val="100000"/>
              </a:lnSpc>
              <a:spcBef>
                <a:spcPts val="600"/>
              </a:spcBef>
              <a:spcAft>
                <a:spcPts val="0"/>
              </a:spcAft>
              <a:buClr>
                <a:schemeClr val="dk1"/>
              </a:buClr>
              <a:buSzPct val="100000"/>
              <a:buFont typeface="Arial"/>
              <a:buNone/>
            </a:pPr>
            <a:r>
              <a:t/>
            </a:r>
            <a:endParaRPr b="0" i="0" sz="3000" u="none" cap="none" strike="noStrik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