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oppins"/>
      <p:regular r:id="rId17"/>
      <p:bold r:id="rId18"/>
      <p:italic r:id="rId19"/>
      <p:boldItalic r:id="rId20"/>
    </p:embeddedFont>
    <p:embeddedFont>
      <p:font typeface="ABeeZee"/>
      <p:regular r:id="rId21"/>
      <p: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ABeeZee-italic.fntdata"/><Relationship Id="rId21" Type="http://schemas.openxmlformats.org/officeDocument/2006/relationships/font" Target="fonts/ABeeZee-regular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oppins-regular.fntdata"/><Relationship Id="rId16" Type="http://schemas.openxmlformats.org/officeDocument/2006/relationships/slide" Target="slides/slide12.xml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f9a15065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f9a15065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f9a15065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f9a15065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f9a15065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f9a15065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99f05b6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99f05b6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f9a1506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f9a1506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f9a15065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f9a15065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f9a15065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f9a15065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f9a15065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f9a15065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f9a15065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f9a15065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f9a15065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f9a15065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f9a15065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f9a15065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urriculum-background.jpg"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58"/>
            <a:ext cx="9144002" cy="673768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47450" y="1309575"/>
            <a:ext cx="8087100" cy="3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4A86E8"/>
                </a:solidFill>
                <a:latin typeface="ABeeZee"/>
                <a:ea typeface="ABeeZee"/>
                <a:cs typeface="ABeeZee"/>
                <a:sym typeface="ABeeZee"/>
              </a:rPr>
              <a:t>The Power of How and Why</a:t>
            </a:r>
            <a:endParaRPr sz="6000">
              <a:solidFill>
                <a:srgbClr val="4A86E8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BeeZee"/>
                <a:ea typeface="ABeeZee"/>
                <a:cs typeface="ABeeZee"/>
                <a:sym typeface="ABeeZee"/>
              </a:rPr>
              <a:t>How curiosity can lead to great storytelling</a:t>
            </a:r>
            <a:endParaRPr sz="24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-12750" y="5174600"/>
            <a:ext cx="91440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Entrepreneurship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1725" y="0"/>
            <a:ext cx="41605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2400"/>
            <a:ext cx="5207101" cy="498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9512" y="152400"/>
            <a:ext cx="360530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50" y="218350"/>
            <a:ext cx="2771775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6275" y="0"/>
            <a:ext cx="48287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468150" y="704775"/>
            <a:ext cx="642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It's all storytelling, you know. That's what journalism </a:t>
            </a:r>
            <a:br>
              <a:rPr lang="en" sz="36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36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is all about.</a:t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r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Poppins"/>
              <a:buChar char="-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Tom Brokaw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8231" l="0" r="0" t="0"/>
          <a:stretch/>
        </p:blipFill>
        <p:spPr>
          <a:xfrm>
            <a:off x="2509850" y="86450"/>
            <a:ext cx="6451601" cy="44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2788400" y="4679250"/>
            <a:ext cx="61731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From </a:t>
            </a:r>
            <a:r>
              <a:rPr i="1" lang="en" sz="1200"/>
              <a:t>How to be an Explorer of the World: Portable Life Museum</a:t>
            </a:r>
            <a:r>
              <a:rPr lang="en" sz="1200"/>
              <a:t>, by Keri Smith</a:t>
            </a:r>
            <a:endParaRPr sz="1200"/>
          </a:p>
        </p:txBody>
      </p:sp>
      <p:sp>
        <p:nvSpPr>
          <p:cNvPr id="68" name="Google Shape;68;p15"/>
          <p:cNvSpPr txBox="1"/>
          <p:nvPr/>
        </p:nvSpPr>
        <p:spPr>
          <a:xfrm>
            <a:off x="187700" y="314600"/>
            <a:ext cx="2172000" cy="3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What are the characteristics of an explorer that are also good characteristics of a journalist?</a:t>
            </a:r>
            <a:endParaRPr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81500" y="-20950"/>
            <a:ext cx="8358300" cy="48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As you examine the stories that follow, ask yourself these questions: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" sz="3000">
                <a:solidFill>
                  <a:schemeClr val="dk1"/>
                </a:solidFill>
                <a:highlight>
                  <a:srgbClr val="FFFFFF"/>
                </a:highlight>
              </a:rPr>
              <a:t>How do the questions “how” and “why” make a difference to understanding this person?</a:t>
            </a:r>
            <a:endParaRPr sz="3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" sz="3000">
                <a:solidFill>
                  <a:schemeClr val="dk1"/>
                </a:solidFill>
                <a:highlight>
                  <a:srgbClr val="FFFFFF"/>
                </a:highlight>
              </a:rPr>
              <a:t>How is your first impression changed or deepened upon reading the story that goes with each photo?</a:t>
            </a:r>
            <a:endParaRPr sz="30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5507775" y="4722800"/>
            <a:ext cx="48555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photos from </a:t>
            </a:r>
            <a:r>
              <a:rPr i="1" lang="en"/>
              <a:t>Humans of New York</a:t>
            </a:r>
            <a:r>
              <a:rPr lang="en"/>
              <a:t> blog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75" y="0"/>
            <a:ext cx="413221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8560" y="0"/>
            <a:ext cx="421926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6875"/>
            <a:ext cx="8839200" cy="4229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413" y="152400"/>
            <a:ext cx="584117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957" y="0"/>
            <a:ext cx="615409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550" y="0"/>
            <a:ext cx="68788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