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STOP HERE to discuss stereotyping further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9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317087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9600" lang="en">
                <a:latin typeface="Garamond"/>
                <a:ea typeface="Garamond"/>
                <a:cs typeface="Garamond"/>
                <a:sym typeface="Garamond"/>
              </a:rPr>
              <a:t>Advertising Techniques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48313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News Literacy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Stereotyping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Linking a product or desire for a product to a specific group based on general characteristics of that group</a:t>
            </a:r>
          </a:p>
          <a:p>
            <a:r>
              <a:t/>
            </a:r>
          </a:p>
          <a:p>
            <a:pPr lvl="0">
              <a:buNone/>
            </a:pPr>
            <a:r>
              <a:rPr lang="en" i="1">
                <a:latin typeface="Helvetica Neue"/>
                <a:ea typeface="Helvetica Neue"/>
                <a:cs typeface="Helvetica Neue"/>
                <a:sym typeface="Helvetica Neue"/>
              </a:rPr>
              <a:t>Example: Cleaning supplies are often advertised toward women.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Bandwagon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A technique that gives the impression that everyone else is doing something, so you will be left out if you don’t join in</a:t>
            </a:r>
          </a:p>
          <a:p>
            <a:r>
              <a:t/>
            </a:r>
          </a:p>
          <a:p>
            <a:pPr lvl="0">
              <a:buNone/>
            </a:pPr>
            <a:r>
              <a:rPr lang="en" i="1">
                <a:latin typeface="Helvetica Neue"/>
                <a:ea typeface="Helvetica Neue"/>
                <a:cs typeface="Helvetica Neue"/>
                <a:sym typeface="Helvetica Neue"/>
              </a:rPr>
              <a:t>Example: “Four out of five people interviewed said they prefer Bright toothpaste. What do they know that you don’t?”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Sex appeal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A technique based on the implied promise that others will find you more attractive or desirable because you use a product</a:t>
            </a:r>
          </a:p>
          <a:p>
            <a:r>
              <a:t/>
            </a:r>
          </a:p>
          <a:p>
            <a:pPr lvl="0">
              <a:buNone/>
            </a:pPr>
            <a:r>
              <a:rPr lang="en" i="1">
                <a:latin typeface="Helvetica Neue"/>
                <a:ea typeface="Helvetica Neue"/>
                <a:cs typeface="Helvetica Neue"/>
                <a:sym typeface="Helvetica Neue"/>
              </a:rPr>
              <a:t>Example: The scantily clad female holding any product.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Emotional appeal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A technique that targets your emotions through specific word choice or imagery, in either a positive or negative way</a:t>
            </a:r>
          </a:p>
          <a:p>
            <a:r>
              <a:t/>
            </a:r>
          </a:p>
          <a:p>
            <a:pPr lvl="0">
              <a:buNone/>
            </a:pPr>
            <a:r>
              <a:rPr lang="en" i="1">
                <a:latin typeface="Helvetica Neue"/>
                <a:ea typeface="Helvetica Neue"/>
                <a:cs typeface="Helvetica Neue"/>
                <a:sym typeface="Helvetica Neue"/>
              </a:rPr>
              <a:t>Example: Life insurance ads that create worry about how a father might care for his family after an untimely death.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Transfer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A technique in which ad creators hope that the feelings created in an ad will transfer to the viewer of the ad</a:t>
            </a:r>
          </a:p>
          <a:p>
            <a:r>
              <a:t/>
            </a:r>
          </a:p>
          <a:p>
            <a:pPr lvl="0">
              <a:buNone/>
            </a:pPr>
            <a:r>
              <a:rPr lang="en" i="1">
                <a:latin typeface="Helvetica Neue"/>
                <a:ea typeface="Helvetica Neue"/>
                <a:cs typeface="Helvetica Neue"/>
                <a:sym typeface="Helvetica Neue"/>
              </a:rPr>
              <a:t>Example: A hungry teen searches for Doritos...reminding you that you are hungry, and Doritos sound delicious.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Repetition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A simple technique based on repeating ideas or imagery to make stronger connections between product and consumer</a:t>
            </a:r>
          </a:p>
          <a:p>
            <a:r>
              <a:t/>
            </a:r>
          </a:p>
          <a:p>
            <a:pPr lvl="0">
              <a:buNone/>
            </a:pPr>
            <a:r>
              <a:rPr lang="en" i="1">
                <a:latin typeface="Helvetica Neue"/>
                <a:ea typeface="Helvetica Neue"/>
                <a:cs typeface="Helvetica Neue"/>
                <a:sym typeface="Helvetica Neue"/>
              </a:rPr>
              <a:t>Example: The Coke commercials where every scene shows someone different drinking a Coke.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Facts and figures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A technique that relies on numbers and statistics to tell you how great a product is</a:t>
            </a:r>
          </a:p>
          <a:p>
            <a:r>
              <a:t/>
            </a:r>
          </a:p>
          <a:p>
            <a:pPr lvl="0">
              <a:buNone/>
            </a:pPr>
            <a:r>
              <a:rPr lang="en" i="1">
                <a:latin typeface="Helvetica Neue"/>
                <a:ea typeface="Helvetica Neue"/>
                <a:cs typeface="Helvetica Neue"/>
                <a:sym typeface="Helvetica Neue"/>
              </a:rPr>
              <a:t>Example: “Whitens teeth in only 7 days!”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Expert testimonial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A technique that uses expert statements or visuals to sell you on a product</a:t>
            </a:r>
          </a:p>
          <a:p>
            <a:r>
              <a:t/>
            </a:r>
          </a:p>
          <a:p>
            <a:pPr lvl="0">
              <a:buNone/>
            </a:pPr>
            <a:r>
              <a:rPr lang="en" i="1">
                <a:latin typeface="Helvetica Neue"/>
                <a:ea typeface="Helvetica Neue"/>
                <a:cs typeface="Helvetica Neue"/>
                <a:sym typeface="Helvetica Neue"/>
              </a:rPr>
              <a:t>Example: Michael Jordan eating Wheaties.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Urgency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A technique that makes consumers feel like there is an immediate need to have the product</a:t>
            </a:r>
          </a:p>
          <a:p>
            <a:r>
              <a:t/>
            </a:r>
          </a:p>
          <a:p>
            <a:pPr lvl="0">
              <a:buNone/>
            </a:pPr>
            <a:r>
              <a:rPr lang="en" i="1">
                <a:latin typeface="Helvetica Neue"/>
                <a:ea typeface="Helvetica Neue"/>
                <a:cs typeface="Helvetica Neue"/>
                <a:sym typeface="Helvetica Neue"/>
              </a:rPr>
              <a:t>Example: “Hurry, only available in limited quantities!”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