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These tips are paraphrased questions or directives from an article by Bob Steele.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Now, it’s getting serious. This man is essentially threatened with death, and it’s not the right guy!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Finally, someone got it right!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9600" x="181675"/>
            <a:ext cy="2967299" cx="8890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Mistaken Identity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69268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Literacy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Evaluating sources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 Poynter Institute, a think-tank that helps journalists be more thoughtful, accurate, and engaging, has tips on how to evaluate sources.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Tips from Bob Steele at Poynter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Helvetica Neue"/>
              <a:buAutoNum type="arabicPeriod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Always ask: how does the source know what he/she knows?</a:t>
            </a:r>
          </a:p>
          <a:p>
            <a:pPr rtl="0"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Helvetica Neue"/>
              <a:buAutoNum type="arabicPeriod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Consider how you could prove what the source knows through records or other sources.</a:t>
            </a:r>
          </a:p>
          <a:p>
            <a:pPr rtl="0"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Helvetica Neue"/>
              <a:buAutoNum type="arabicPeriod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Ask what assumptions the source is making, and question those assumptions.</a:t>
            </a:r>
          </a:p>
          <a:p>
            <a:pPr lvl="0" indent="-381000" marL="457200">
              <a:lnSpc>
                <a:spcPct val="115000"/>
              </a:lnSpc>
              <a:buClr>
                <a:schemeClr val="dk1"/>
              </a:buClr>
              <a:buSzPct val="100000"/>
              <a:buFont typeface="Helvetica Neue"/>
              <a:buAutoNum type="arabicPeriod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Ask yourself who else might know this information.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Tips from Bob Steele at Poynter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5.  Ask whether this source has proven reliable in the past </a:t>
            </a:r>
          </a:p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     or is referenced by other media.</a:t>
            </a:r>
          </a:p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6.  Does the source have any motive for providing this </a:t>
            </a:r>
          </a:p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     information? How does this information make the </a:t>
            </a:r>
          </a:p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     source look?</a:t>
            </a:r>
          </a:p>
          <a:p>
            <a:pPr rtl="0"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7.  Could the average citizen contact this source to find out </a:t>
            </a:r>
          </a:p>
          <a:p>
            <a:pPr lvl="0">
              <a:lnSpc>
                <a:spcPct val="115000"/>
              </a:lnSpc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     more?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" name="Shape 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1450" x="1900225"/>
            <a:ext cy="4886325" cx="53435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4" name="Shape 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6050" x="1709737"/>
            <a:ext cy="4924425" cx="5724525"/>
          </a:xfrm>
          <a:prstGeom prst="rect">
            <a:avLst/>
          </a:prstGeom>
        </p:spPr>
      </p:pic>
      <p:sp>
        <p:nvSpPr>
          <p:cNvPr id="35" name="Shape 35"/>
          <p:cNvSpPr/>
          <p:nvPr/>
        </p:nvSpPr>
        <p:spPr>
          <a:xfrm>
            <a:off y="3587966" x="90825"/>
            <a:ext cy="378300" cx="1510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0" name="Shape 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4300" x="1343025"/>
            <a:ext cy="4972050" cx="6457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9700" x="1747837"/>
            <a:ext cy="4933950" cx="5648325"/>
          </a:xfrm>
          <a:prstGeom prst="rect">
            <a:avLst/>
          </a:prstGeom>
        </p:spPr>
      </p:pic>
      <p:sp>
        <p:nvSpPr>
          <p:cNvPr id="46" name="Shape 46"/>
          <p:cNvSpPr/>
          <p:nvPr/>
        </p:nvSpPr>
        <p:spPr>
          <a:xfrm>
            <a:off y="5843666" x="238550"/>
            <a:ext cy="408899" cx="1390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Types of sources</a:t>
            </a:r>
          </a:p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Expert sources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50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</a:t>
            </a:r>
            <a:r>
              <a:rPr lang="en" i="1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professors, government agents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People whose business it is to know certain information. By experience or education, they have a wealth of knowledge of a given topic.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Have they kept up their education on the topic?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Do they demonstrate wide and deep knowledge?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Do others recognize them as experts in the field?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Official sources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</a:t>
            </a:r>
            <a:r>
              <a:rPr lang="en" i="1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police officers, teachers, coaches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People who are in charge, whose titles or job functions directly link them to the information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Is this the right official, or is there someone with a closer link to the information?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How does this official fit into the story?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Do related officials recognize their authority?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Sources of interest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</a:t>
            </a:r>
            <a:r>
              <a:rPr lang="en" i="1">
                <a:solidFill>
                  <a:srgbClr val="99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family member of criminal, etc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People whose lives are directly affected by the topic. They are closely related to what’s going on because they might be the subject or cause of the topic.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How do we know these sources don’t have ulterior motives?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Do other sources trust them?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Which side of the story do they tell? What sides do they leave out?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