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81600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What defines Homecoming at your school? 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Another one to get the students’ involved.  What stories do they have?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Get more ideas from the students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Let the students discuss.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Have students offer examples here. Usually this is pretty easy for them.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The point is that artifacts of homecoming can be the thing that provides a profile.  It doesn’t have to be a person.  They should push beyond just profiling the Homecoming Queen, unless there is something usual about her, such as she’s transgender or a refugee … </a:t>
            </a:r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965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indent="381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indent="304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8" indent="10161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317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indent="-241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indent="-292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indent="-342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35" name="Shape 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-81624" y="0"/>
            <a:ext cx="9307259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/>
        </p:nvSpPr>
        <p:spPr>
          <a:xfrm>
            <a:off x="-81625" y="1795225"/>
            <a:ext cx="9307200" cy="274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Beyond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-81625" y="2968075"/>
            <a:ext cx="9307200" cy="231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96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Snore</a:t>
            </a:r>
          </a:p>
          <a:p>
            <a:endParaRPr lang="en-US" sz="96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8" name="Shape 38"/>
          <p:cNvSpPr txBox="1"/>
          <p:nvPr/>
        </p:nvSpPr>
        <p:spPr>
          <a:xfrm>
            <a:off x="-72225" y="5555725"/>
            <a:ext cx="9307200" cy="92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News Writing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549950" y="1600200"/>
            <a:ext cx="8418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●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person or group at the center of the event or issue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●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 artifact or unusual item at the center of the event or issue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●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place or activity that defines the eventor issue</a:t>
            </a:r>
          </a:p>
          <a:p>
            <a:endParaRPr lang="en-US" sz="3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914400" marR="0" lvl="0" indent="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… </a:t>
            </a: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so don’t just think of people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Profiles can be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Similar to a profile, but with this, you are looking for people who are more experts, who can speak about the subject in a different way.</a:t>
            </a: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How about a quote box from alumni about their best homecoming memory?</a:t>
            </a:r>
          </a:p>
          <a:p>
            <a:endParaRPr lang="en-US" sz="3000" b="1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Think about who is affected and what they might have to say.</a:t>
            </a: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Voices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533400" y="13716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Can you show or describe a person or place that’s uniquely associated with your event?</a:t>
            </a: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Can you take your readers somewhere they would never think to go?</a:t>
            </a:r>
          </a:p>
          <a:p>
            <a:pPr marL="182880" marR="0" lvl="0" indent="-231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</a:t>
            </a: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 locker room before the football game</a:t>
            </a:r>
          </a:p>
          <a:p>
            <a:pPr marL="182880" marR="0" lvl="0" indent="-231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</a:t>
            </a: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 planning and preparation of the group that always has the most elaborate hall decorations</a:t>
            </a:r>
          </a:p>
          <a:p>
            <a:pPr marL="182880" marR="0" lvl="0" indent="-231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</a:t>
            </a: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 room and the process of counting votes for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homecoming king/q</a:t>
            </a: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ueen</a:t>
            </a:r>
          </a:p>
          <a:p>
            <a:endParaRPr lang="en-US" sz="28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5. Descriptive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Follow the money, the power, the self-interest. </a:t>
            </a: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 </a:t>
            </a: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 there anything wrong with this picture?  • There might not be, but even if there isn’t, wouldn’t you like to know who gets the money? Where does it go?</a:t>
            </a: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How much does the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</a:t>
            </a: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omecoming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</a:t>
            </a: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ame cost the school? (Extra police, stadium rental, sashes and car rentals for the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</a:t>
            </a: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omecoming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lang="en-US" sz="28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ourt, what else?)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6. Investigative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 there a story to tell behind the event?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Don’t get stuck trying to tell the entire story from beginning to middle to end. Look for narrative elements:</a:t>
            </a:r>
          </a:p>
          <a:p>
            <a:pPr marL="457200" marR="0" lvl="1" indent="-273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</a:t>
            </a: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main character</a:t>
            </a:r>
          </a:p>
          <a:p>
            <a:pPr marL="457200" marR="0" lvl="1" indent="-273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onflict or tension</a:t>
            </a:r>
          </a:p>
          <a:p>
            <a:pPr marL="457200" marR="0" lvl="1" indent="-273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</a:t>
            </a: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ction and momentum</a:t>
            </a:r>
          </a:p>
          <a:p>
            <a:pPr marL="457200" marR="0" lvl="1" indent="-273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</a:t>
            </a: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esolution</a:t>
            </a: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457200" y="5867400"/>
            <a:ext cx="8153398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story do you have about </a:t>
            </a:r>
            <a:r>
              <a:rPr lang="en-US" sz="2800">
                <a:solidFill>
                  <a:schemeClr val="dk1"/>
                </a:solidFill>
                <a:rtl val="0"/>
              </a:rPr>
              <a:t>h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omecoming?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7. Narrative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Maybe it’s not a story at all. Is there a way to tell the story with few words?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85000"/>
              <a:buFont typeface="Helvetica Neue"/>
              <a:buChar char="•"/>
            </a:pPr>
            <a:r>
              <a:rPr lang="en-US" sz="32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</a:t>
            </a:r>
            <a:r>
              <a:rPr lang="en-US" sz="32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photo essay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85000"/>
              <a:buFont typeface="Helvetica Neue"/>
              <a:buChar char="•"/>
            </a:pPr>
            <a:r>
              <a:rPr lang="en-US" sz="32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</a:t>
            </a:r>
            <a:r>
              <a:rPr lang="en-US" sz="32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chart or graphic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85000"/>
              <a:buFont typeface="Helvetica Neue"/>
              <a:buChar char="•"/>
            </a:pPr>
            <a:r>
              <a:rPr lang="en-US" sz="32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</a:t>
            </a:r>
            <a:r>
              <a:rPr lang="en-US" sz="32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timeline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85000"/>
              <a:buFont typeface="Helvetica Neue"/>
              <a:buChar char="•"/>
            </a:pPr>
            <a:r>
              <a:rPr lang="en-US" sz="32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</a:t>
            </a:r>
            <a:r>
              <a:rPr lang="en-US" sz="32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map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85000"/>
              <a:buFont typeface="Helvetica Neue"/>
              <a:buChar char="•"/>
            </a:pPr>
            <a:r>
              <a:rPr lang="en-US" sz="32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s</a:t>
            </a:r>
            <a:r>
              <a:rPr lang="en-US" sz="32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ome other visual device?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8. Visual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530300" y="1920250"/>
            <a:ext cx="7851599" cy="452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EVERY story,  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long or short, 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in-depth or quick turn,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NEEDS AN ANGLE.</a:t>
            </a:r>
          </a:p>
          <a:p>
            <a:endParaRPr lang="en-US" sz="3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What’s yours?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Beyond the snore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549950" y="1371600"/>
            <a:ext cx="82437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8655" marR="0" lvl="0" indent="-668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9285"/>
              <a:buFont typeface="Helvetica Neue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Meet in groups of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three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 Choose a team leader, scribe and presenter.</a:t>
            </a:r>
          </a:p>
          <a:p>
            <a:pPr marL="668655" marR="0" lvl="0" indent="-668655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9285"/>
              <a:buFont typeface="Helvetica Neue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First, choose one topic or event that’s news every year. (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rom,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omecoming, Valentine’s Day,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alent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how,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chool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lay, blood drive, etc.)</a:t>
            </a:r>
          </a:p>
          <a:p>
            <a:pPr marL="668655" marR="0" lvl="0" indent="-668655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9285"/>
              <a:buFont typeface="Helvetica Neue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Each group member should quickly and quietly write down </a:t>
            </a:r>
            <a:r>
              <a:rPr lang="en-US" sz="2800" b="1" i="0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five possible angles</a:t>
            </a:r>
            <a:r>
              <a:rPr lang="en-US" sz="2800" b="0" i="0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 that topic, us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ing any of the story paths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</a:t>
            </a:r>
          </a:p>
          <a:p>
            <a:pPr marL="668655" marR="0" lvl="0" indent="-668655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9285"/>
              <a:buFont typeface="Helvetica Neue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One by one, share your angles with your group. The scribe makes notes while the team leader makes sure everyone participates.</a:t>
            </a: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Find your angles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68655" lvl="0" indent="-668655" rtl="0">
              <a:spcBef>
                <a:spcPts val="720"/>
              </a:spcBef>
              <a:buClr>
                <a:srgbClr val="000000"/>
              </a:buClr>
              <a:buSzPct val="109285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</a:rPr>
              <a:t>The group must work together to help each member choose the best angle to pursue, so that each group has three solid story ideas for their topic.</a:t>
            </a:r>
          </a:p>
          <a:p>
            <a:pPr marL="668655" lvl="0" indent="-668655" rtl="0">
              <a:spcBef>
                <a:spcPts val="720"/>
              </a:spcBef>
              <a:buClr>
                <a:srgbClr val="000000"/>
              </a:buClr>
              <a:buSzPct val="109285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</a:rPr>
              <a:t>Next, brainstorm ideas about </a:t>
            </a:r>
            <a:r>
              <a:rPr lang="en-US" sz="2800" b="1">
                <a:latin typeface="Helvetica Neue"/>
                <a:ea typeface="Helvetica Neue"/>
                <a:cs typeface="Helvetica Neue"/>
                <a:sym typeface="Helvetica Neue"/>
              </a:rPr>
              <a:t>who you need to interview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</a:rPr>
              <a:t>or</a:t>
            </a:r>
            <a:r>
              <a:rPr lang="en-US" sz="2800" b="1">
                <a:latin typeface="Helvetica Neue"/>
                <a:ea typeface="Helvetica Neue"/>
                <a:cs typeface="Helvetica Neue"/>
                <a:sym typeface="Helvetica Neue"/>
              </a:rPr>
              <a:t> how you would get info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</a:rPr>
              <a:t> for the story.</a:t>
            </a:r>
          </a:p>
          <a:p>
            <a:endParaRPr lang="en-US" sz="2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Find your angles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93375" y="1600200"/>
            <a:ext cx="84219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Each group must:</a:t>
            </a:r>
          </a:p>
          <a:p>
            <a:pPr marL="182880" marR="0" lvl="0" indent="-187959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resent the topic or event they brainstormed</a:t>
            </a:r>
          </a:p>
          <a:p>
            <a:pPr marL="182880" marR="0" lvl="0" indent="-187959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l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ist at least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three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different stories on that topic </a:t>
            </a:r>
          </a:p>
          <a:p>
            <a:pPr marL="182880" marR="0" lvl="0" indent="-187959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xplain which of the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ight 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story paths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they chose and why</a:t>
            </a:r>
          </a:p>
          <a:p>
            <a:pPr marL="182880" marR="0" lvl="0" indent="-187959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uggest where they will get the information to complete the stories (what research is necessary and who will they interview)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Presentations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Beyond the snore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592375" y="1219200"/>
            <a:ext cx="83229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Any event, idea, issue, press release, announcement,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calendar listing has the potential to move </a:t>
            </a:r>
            <a:r>
              <a:rPr lang="en-US" sz="24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beyond the obvious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  </a:t>
            </a:r>
          </a:p>
          <a:p>
            <a:endParaRPr lang="en-US" sz="2400" b="0" i="1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3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 sz="43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How can you cover news that seems routine in a way that is </a:t>
            </a:r>
            <a:r>
              <a:rPr lang="en-US" sz="4300" b="1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not routine</a:t>
            </a:r>
            <a:r>
              <a:rPr lang="en-US" sz="43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3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the ideas presented here to test your next news story</a:t>
            </a:r>
            <a:b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</a:br>
            <a: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for a fresh angle or enterprise opportunity.</a:t>
            </a:r>
          </a:p>
          <a:p>
            <a:endParaRPr lang="en-US"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endParaRPr lang="en-US"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	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530300" y="1371600"/>
            <a:ext cx="8232599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84347" marR="0" lvl="0" indent="-5153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lang="en-US" sz="300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napshot of a moment</a:t>
            </a:r>
          </a:p>
          <a:p>
            <a:pPr marL="484347" marR="0" lvl="0" indent="-515335" algn="l" rtl="0">
              <a:lnSpc>
                <a:spcPct val="100000"/>
              </a:lnSpc>
              <a:spcBef>
                <a:spcPts val="153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</a:t>
            </a:r>
            <a:r>
              <a:rPr lang="en-US" sz="300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bservation</a:t>
            </a:r>
          </a:p>
          <a:p>
            <a:pPr marL="484347" marR="0" lvl="0" indent="-515335" algn="l" rtl="0">
              <a:lnSpc>
                <a:spcPct val="100000"/>
              </a:lnSpc>
              <a:spcBef>
                <a:spcPts val="153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</a:t>
            </a:r>
            <a:r>
              <a:rPr lang="en-US" sz="300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ersonality profile</a:t>
            </a:r>
          </a:p>
          <a:p>
            <a:pPr marL="484347" marR="0" lvl="0" indent="-515335" algn="l" rtl="0">
              <a:lnSpc>
                <a:spcPct val="100000"/>
              </a:lnSpc>
              <a:spcBef>
                <a:spcPts val="153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</a:t>
            </a:r>
            <a:r>
              <a:rPr lang="en-US" sz="300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ews-based feature</a:t>
            </a:r>
          </a:p>
          <a:p>
            <a:pPr marL="484347" marR="0" lvl="0" indent="-515335" algn="l" rtl="0">
              <a:lnSpc>
                <a:spcPct val="100000"/>
              </a:lnSpc>
              <a:spcBef>
                <a:spcPts val="153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lang="en-US" sz="300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reative approach</a:t>
            </a:r>
          </a:p>
          <a:p>
            <a:endParaRPr lang="en-US" sz="300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484347" marR="0" lvl="0" indent="-420847" algn="l" rtl="0">
              <a:lnSpc>
                <a:spcPct val="100000"/>
              </a:lnSpc>
              <a:spcBef>
                <a:spcPts val="153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  </a:t>
            </a:r>
            <a:r>
              <a:rPr lang="en-US" sz="24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But we’re talking about news that happens routinely and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 sz="24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some things that repeat every year  … how can you approach the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 topics in different ways</a:t>
            </a:r>
            <a:r>
              <a:rPr lang="en-US" sz="24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so you don’t just write the same old thing?</a:t>
            </a:r>
          </a:p>
          <a:p>
            <a:endParaRPr lang="en-US" sz="24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Some basic story types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It’s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omecoming. What story will you write?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routine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167635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8655" marR="0" lvl="0" indent="-6864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AutoNum type="arabicPeriod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ssue or trend</a:t>
            </a:r>
          </a:p>
          <a:p>
            <a:pPr marL="668655" marR="0" lvl="0" indent="-68643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AutoNum type="arabicPeriod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xplanatory</a:t>
            </a:r>
          </a:p>
          <a:p>
            <a:pPr marL="668655" marR="0" lvl="0" indent="-68643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AutoNum type="arabicPeriod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rofile</a:t>
            </a:r>
          </a:p>
          <a:p>
            <a:pPr marL="668655" marR="0" lvl="0" indent="-68643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AutoNum type="arabicPeriod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oices</a:t>
            </a:r>
          </a:p>
          <a:p>
            <a:pPr marL="668655" marR="0" lvl="0" indent="-68643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AutoNum type="arabicPeriod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escriptive</a:t>
            </a:r>
          </a:p>
          <a:p>
            <a:pPr marL="668655" marR="0" lvl="0" indent="-68643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AutoNum type="arabicPeriod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nvestigative</a:t>
            </a:r>
          </a:p>
          <a:p>
            <a:pPr marL="668655" marR="0" lvl="0" indent="-68643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AutoNum type="arabicPeriod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arrative</a:t>
            </a:r>
          </a:p>
          <a:p>
            <a:pPr marL="668655" marR="0" lvl="0" indent="-68643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AutoNum type="arabicPeriod"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visual</a:t>
            </a:r>
          </a:p>
          <a:p>
            <a:endParaRPr lang="en-US" sz="3000"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549950" y="6194325"/>
            <a:ext cx="86046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* As presented by Jacqui Banaszynski, Knight Chair in Journalism, University of Missouri, and former managing editor of The Seattle Times, as “Seven Paths (and an 8</a:t>
            </a:r>
            <a:r>
              <a:rPr lang="en-US" b="0" i="0" u="none" strike="noStrike" cap="none" baseline="30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Way) to Story”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93375" y="4343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Eight ways to go beyond</a:t>
            </a:r>
            <a:b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obvious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52400" y="990600"/>
            <a:ext cx="8839200" cy="586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Does the event tie in to something people are talking about that’s bigger and more ongoing?</a:t>
            </a:r>
          </a:p>
          <a:p>
            <a:endParaRPr lang="en-US" sz="3000" b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dirty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lang="en-US" sz="3000" b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Trends are generally lighter, related to culture.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dirty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lang="en-US" sz="3000" b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Issues are more serious, about social problems or policies.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For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example: </a:t>
            </a: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H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OMECOMING </a:t>
            </a: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	</a:t>
            </a:r>
            <a:r>
              <a:rPr lang="en-US" b="1" dirty="0"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rend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: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What’s the new dance everyone will be doing?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	</a:t>
            </a:r>
            <a:r>
              <a:rPr lang="en-US" b="1" dirty="0"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ssues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: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Will twerking be banned?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		Growing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of the club drug MDMA  – Will students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try to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it before or during the dance?  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81000" y="1"/>
            <a:ext cx="79647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 Issue or trend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93375" y="1447800"/>
            <a:ext cx="81933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Can you show how something happens orhow it works?</a:t>
            </a:r>
            <a:r>
              <a:rPr lang="en-US" sz="3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</a:p>
          <a:p>
            <a:endParaRPr lang="en-US" sz="3000" b="1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457200" marR="0" lvl="1" indent="-1955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What’s the purpose or history of homecoming?</a:t>
            </a:r>
          </a:p>
          <a:p>
            <a:pPr marL="457200" marR="0" lvl="1" indent="-1955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How did your school’s traditions get started? </a:t>
            </a:r>
          </a:p>
          <a:p>
            <a:pPr marL="457200" marR="0" lvl="1" indent="-1955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What preparation is required to build a float, plan the dance, create the ceremony</a:t>
            </a: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?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</a:t>
            </a:r>
          </a:p>
          <a:p>
            <a:pPr marL="457200" marR="0" lvl="1" indent="-1955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-US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Who decides and how do they decide which game is the homecoming game?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2. Explanatory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09600" y="1447800"/>
            <a:ext cx="8229600" cy="51053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Who is at the center of this event?</a:t>
            </a: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 there someone who is more affected by this than others? Why?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lang="en-US" sz="30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 there a place or a thing that is associated particularly with this event?</a:t>
            </a:r>
          </a:p>
          <a:p>
            <a:endParaRPr lang="en-US" sz="30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Can you offer some examples related to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</a:t>
            </a:r>
            <a:r>
              <a:rPr lang="en-US" sz="24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omecoming?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Who could you profile?</a:t>
            </a:r>
          </a:p>
          <a:p>
            <a:endParaRPr lang="en-US" sz="24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endParaRPr lang="en-US" sz="2400" b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 Profile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5899500" y="1921700"/>
            <a:ext cx="2253899" cy="312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Texas, girls wear these for homecoming.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flower part of these things </a:t>
            </a:r>
            <a:r>
              <a:rPr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9.5 inches in diameter.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pic>
        <p:nvPicPr>
          <p:cNvPr id="89" name="Shape 8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97700" y="1784736"/>
            <a:ext cx="4572000" cy="4572000"/>
          </a:xfrm>
          <a:prstGeom prst="rect">
            <a:avLst/>
          </a:prstGeom>
        </p:spPr>
      </p:pic>
      <p:sp>
        <p:nvSpPr>
          <p:cNvPr id="90" name="Shape 90"/>
          <p:cNvSpPr txBox="1"/>
          <p:nvPr/>
        </p:nvSpPr>
        <p:spPr>
          <a:xfrm>
            <a:off x="6073850" y="5479625"/>
            <a:ext cx="2253899" cy="78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Photos by Cyndi Lemke, journalism teacher, Porter High School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93375" y="205750"/>
            <a:ext cx="7964700" cy="11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Here’s an example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Microsoft Office PowerPoint</Application>
  <PresentationFormat>On-screen Show (4:3)</PresentationFormat>
  <Paragraphs>130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simple-light</vt:lpstr>
      <vt:lpstr>PowerPoint Presentation</vt:lpstr>
      <vt:lpstr>Beyond the snore</vt:lpstr>
      <vt:lpstr>Some basic story types</vt:lpstr>
      <vt:lpstr>The routine</vt:lpstr>
      <vt:lpstr>Eight ways to go beyond the obvious</vt:lpstr>
      <vt:lpstr>1. Issue or trend</vt:lpstr>
      <vt:lpstr>2. Explanatory</vt:lpstr>
      <vt:lpstr>3. Profile</vt:lpstr>
      <vt:lpstr>Here’s an example</vt:lpstr>
      <vt:lpstr>Profiles can be</vt:lpstr>
      <vt:lpstr>Voices</vt:lpstr>
      <vt:lpstr>5. Descriptive</vt:lpstr>
      <vt:lpstr>6. Investigative</vt:lpstr>
      <vt:lpstr>7. Narrative</vt:lpstr>
      <vt:lpstr>8. Visual</vt:lpstr>
      <vt:lpstr>Beyond the snore</vt:lpstr>
      <vt:lpstr>Find your angles</vt:lpstr>
      <vt:lpstr>Find your angles</vt:lpstr>
      <vt:lpstr>Presentations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</dc:creator>
  <cp:lastModifiedBy>Vicki</cp:lastModifiedBy>
  <cp:revision>1</cp:revision>
  <dcterms:modified xsi:type="dcterms:W3CDTF">2014-03-29T16:28:10Z</dcterms:modified>
</cp:coreProperties>
</file>