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Override3.xml" ContentType="application/vnd.openxmlformats-officedocument.themeOverride+xml"/>
  <Override PartName="/ppt/theme/themeOverride8.xml" ContentType="application/vnd.openxmlformats-officedocument.themeOverride+xml"/>
  <Override PartName="/ppt/theme/themeOverride14.xml" ContentType="application/vnd.openxmlformats-officedocument.themeOverride+xml"/>
  <Override PartName="/ppt/theme/themeOverride4.xml" ContentType="application/vnd.openxmlformats-officedocument.themeOverride+xml"/>
  <Override PartName="/ppt/theme/themeOverride1.xml" ContentType="application/vnd.openxmlformats-officedocument.themeOverride+xml"/>
  <Override PartName="/ppt/theme/themeOverride7.xml" ContentType="application/vnd.openxmlformats-officedocument.themeOverride+xml"/>
  <Override PartName="/ppt/theme/themeOverride5.xml" ContentType="application/vnd.openxmlformats-officedocument.themeOverride+xml"/>
  <Override PartName="/ppt/theme/themeOverride13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5.xml" ContentType="application/vnd.openxmlformats-officedocument.themeOverride+xml"/>
  <Override PartName="/ppt/theme/themeOverride12.xml" ContentType="application/vnd.openxmlformats-officedocument.themeOverride+xml"/>
  <Override PartName="/ppt/theme/themeOverride2.xml" ContentType="application/vnd.openxmlformats-officedocument.themeOverride+xml"/>
  <Override PartName="/ppt/theme/themeOverride9.xml" ContentType="application/vnd.openxmlformats-officedocument.themeOverride+xml"/>
  <Override PartName="/ppt/theme/themeOverride6.xml" ContentType="application/vnd.openxmlformats-officedocument.themeOverr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16.xml" Type="http://schemas.openxmlformats.org/officeDocument/2006/relationships/slide" Id="rId21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theme/theme2.xml" Type="http://schemas.openxmlformats.org/officeDocument/2006/relationships/theme" Id="rId1"/><Relationship Target="slides/slide8.xml" Type="http://schemas.openxmlformats.org/officeDocument/2006/relationships/slide" Id="rId13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y="0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y="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y="8686800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 txBox="1"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32" name="Shape 3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 txBox="1"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87" name="Shape 8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 txBox="1"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 txBox="1"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 txBox="1"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5" name="Shape 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6" name="Shape 116"/>
          <p:cNvSpPr txBox="1"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1" name="Shape 1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2" name="Shape 122"/>
          <p:cNvSpPr txBox="1"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 txBox="1"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45" name="Shape 4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 txBox="1"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51" name="Shape 5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 txBox="1"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57" name="Shape 5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 txBox="1"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63" name="Shape 6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 txBox="1"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69" name="Shape 6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 txBox="1"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75" name="Shape 7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 txBox="1"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spcBef>
                <a:spcPts val="0"/>
              </a:spcBef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  <p:sp>
        <p:nvSpPr>
          <p:cNvPr id="81" name="Shape 8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1" name="Shape 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 indent="304800">
              <a:buSzPct val="100000"/>
              <a:defRPr sz="4800"/>
            </a:lvl1pPr>
            <a:lvl2pPr algn="ctr" indent="304800">
              <a:buSzPct val="100000"/>
              <a:defRPr sz="4800"/>
            </a:lvl2pPr>
            <a:lvl3pPr algn="ctr" indent="304800">
              <a:buSzPct val="100000"/>
              <a:defRPr sz="4800"/>
            </a:lvl3pPr>
            <a:lvl4pPr algn="ctr" indent="304800">
              <a:buSzPct val="100000"/>
              <a:defRPr sz="4800"/>
            </a:lvl4pPr>
            <a:lvl5pPr algn="ctr" indent="304800">
              <a:buSzPct val="100000"/>
              <a:defRPr sz="4800"/>
            </a:lvl5pPr>
            <a:lvl6pPr algn="ctr" indent="304800">
              <a:buSzPct val="100000"/>
              <a:defRPr sz="4800"/>
            </a:lvl6pPr>
            <a:lvl7pPr algn="ctr" indent="304800">
              <a:buSzPct val="100000"/>
              <a:defRPr sz="4800"/>
            </a:lvl7pPr>
            <a:lvl8pPr algn="ctr" indent="304800">
              <a:buSzPct val="100000"/>
              <a:defRPr sz="4800"/>
            </a:lvl8pPr>
            <a:lvl9pPr algn="ctr" indent="304800">
              <a:buSzPct val="100000"/>
              <a:defRPr sz="4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mar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4" name="Shape 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2" type="body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 txBox="1"/>
          <p:nvPr>
            <p:ph idx="1" type="body"/>
          </p:nvPr>
        </p:nvSpPr>
        <p:spPr>
          <a:xfrm>
            <a:off y="5875078" x="457200"/>
            <a:ext cy="6927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indent="-171450" marL="285750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152400" marL="3429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indent="-133350" marL="7429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indent="-76200" marL="11430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indent="-114300" marL="1600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indent="-114300" marL="20574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indent="-114300" marL="25146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indent="-114300" marL="29718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indent="-114300" marL="34290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indent="-114300" marL="3886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2.jpg" Type="http://schemas.openxmlformats.org/officeDocument/2006/relationships/image" Id="rId4"/><Relationship Target="../theme/themeOverride8.xml" Type="http://schemas.openxmlformats.org/officeDocument/2006/relationships/themeOverrid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3.jpg" Type="http://schemas.openxmlformats.org/officeDocument/2006/relationships/image" Id="rId4"/><Relationship Target="../theme/themeOverride6.xml" Type="http://schemas.openxmlformats.org/officeDocument/2006/relationships/themeOverrid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7.jpg" Type="http://schemas.openxmlformats.org/officeDocument/2006/relationships/image" Id="rId4"/><Relationship Target="../theme/themeOverride7.xml" Type="http://schemas.openxmlformats.org/officeDocument/2006/relationships/themeOverrid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4.jpg" Type="http://schemas.openxmlformats.org/officeDocument/2006/relationships/image" Id="rId4"/><Relationship Target="../theme/themeOverride12.xml" Type="http://schemas.openxmlformats.org/officeDocument/2006/relationships/themeOverrid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8.jpg" Type="http://schemas.openxmlformats.org/officeDocument/2006/relationships/image" Id="rId4"/><Relationship Target="../theme/themeOverride2.xml" Type="http://schemas.openxmlformats.org/officeDocument/2006/relationships/themeOverrid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1.jpg" Type="http://schemas.openxmlformats.org/officeDocument/2006/relationships/image" Id="rId4"/><Relationship Target="../theme/themeOverride3.xml" Type="http://schemas.openxmlformats.org/officeDocument/2006/relationships/themeOverrid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9.jpg" Type="http://schemas.openxmlformats.org/officeDocument/2006/relationships/image" Id="rId4"/><Relationship Target="../theme/themeOverride11.xml" Type="http://schemas.openxmlformats.org/officeDocument/2006/relationships/themeOverrid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0.jpg" Type="http://schemas.openxmlformats.org/officeDocument/2006/relationships/image" Id="rId4"/><Relationship Target="../theme/themeOverride1.xml" Type="http://schemas.openxmlformats.org/officeDocument/2006/relationships/themeOverrid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4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2.jpg" Type="http://schemas.openxmlformats.org/officeDocument/2006/relationships/image" Id="rId4"/><Relationship Target="../theme/themeOverride4.xml" Type="http://schemas.openxmlformats.org/officeDocument/2006/relationships/themeOverrid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1.jpg" Type="http://schemas.openxmlformats.org/officeDocument/2006/relationships/image" Id="rId4"/><Relationship Target="../theme/themeOverride10.xml" Type="http://schemas.openxmlformats.org/officeDocument/2006/relationships/themeOverrid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4.jpg" Type="http://schemas.openxmlformats.org/officeDocument/2006/relationships/image" Id="rId4"/><Relationship Target="../theme/themeOverride14.xml" Type="http://schemas.openxmlformats.org/officeDocument/2006/relationships/themeOverrid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3.jpg" Type="http://schemas.openxmlformats.org/officeDocument/2006/relationships/image" Id="rId4"/><Relationship Target="../theme/themeOverride15.xml" Type="http://schemas.openxmlformats.org/officeDocument/2006/relationships/themeOverrid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5.jpg" Type="http://schemas.openxmlformats.org/officeDocument/2006/relationships/image" Id="rId4"/><Relationship Target="../theme/themeOverride9.xml" Type="http://schemas.openxmlformats.org/officeDocument/2006/relationships/themeOverrid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6.jpg" Type="http://schemas.openxmlformats.org/officeDocument/2006/relationships/image" Id="rId4"/><Relationship Target="../theme/themeOverride13.xml" Type="http://schemas.openxmlformats.org/officeDocument/2006/relationships/themeOverrid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0.jpg" Type="http://schemas.openxmlformats.org/officeDocument/2006/relationships/image" Id="rId4"/><Relationship Target="../theme/themeOverride5.xml" Type="http://schemas.openxmlformats.org/officeDocument/2006/relationships/themeOverrid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4"/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 txBox="1"/>
          <p:nvPr/>
        </p:nvSpPr>
        <p:spPr>
          <a:xfrm>
            <a:off y="2198875" x="230650"/>
            <a:ext cy="2060400" cx="8610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28" name="Shape 28"/>
          <p:cNvSpPr txBox="1"/>
          <p:nvPr/>
        </p:nvSpPr>
        <p:spPr>
          <a:xfrm>
            <a:off y="1645500" x="1230125"/>
            <a:ext cy="2060400" cx="72269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>
              <a:buNone/>
            </a:pPr>
            <a:r>
              <a:rPr sz="9600" lang="en-US">
                <a:latin typeface="Garamond"/>
                <a:ea typeface="Garamond"/>
                <a:cs typeface="Garamond"/>
                <a:sym typeface="Garamond"/>
              </a:rPr>
              <a:t>Works In Progress</a:t>
            </a:r>
          </a:p>
        </p:txBody>
      </p:sp>
      <p:sp>
        <p:nvSpPr>
          <p:cNvPr id="29" name="Shape 29"/>
          <p:cNvSpPr txBox="1"/>
          <p:nvPr/>
        </p:nvSpPr>
        <p:spPr>
          <a:xfrm>
            <a:off y="4997425" x="1222450"/>
            <a:ext cy="1553100" cx="72269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3000" lang="en-US">
                <a:latin typeface="Helvetica Neue"/>
                <a:ea typeface="Helvetica Neue"/>
                <a:cs typeface="Helvetica Neue"/>
                <a:sym typeface="Helvetica Neue"/>
              </a:rPr>
              <a:t>Photojournalism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84" name="Shape 8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0" x="2111375"/>
            <a:ext cy="6857999" cx="452278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90" name="Shape 9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914400" x="1219200"/>
            <a:ext cy="5110162" cx="7696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96" name="Shape 9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990600" x="1447800"/>
            <a:ext cy="4825999" cx="72389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02" name="Shape 10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27012" x="2438400"/>
            <a:ext cy="6402386" cx="4267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08" name="Shape 10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533400" x="1143000"/>
            <a:ext cy="5224461" cx="78676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14" name="Shape 11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28600" x="2819400"/>
            <a:ext cy="6477000" cx="4318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20" name="Shape 12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246187" x="1412875"/>
            <a:ext cy="5033962" cx="72866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 txBox="1"/>
          <p:nvPr/>
        </p:nvSpPr>
        <p:spPr>
          <a:xfrm>
            <a:off y="309600" x="342900"/>
            <a:ext cy="1143000" cx="8534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4400" lang="en-US" i="0">
                <a:latin typeface="Helvetica Neue"/>
                <a:ea typeface="Helvetica Neue"/>
                <a:cs typeface="Helvetica Neue"/>
                <a:sym typeface="Helvetica Neue"/>
              </a:rPr>
              <a:t>Sometimes the best ideas don’t quite turn out as imagined.</a:t>
            </a:r>
          </a:p>
        </p:txBody>
      </p:sp>
      <p:sp>
        <p:nvSpPr>
          <p:cNvPr id="36" name="Shape 36"/>
          <p:cNvSpPr txBox="1"/>
          <p:nvPr/>
        </p:nvSpPr>
        <p:spPr>
          <a:xfrm>
            <a:off y="3198000" x="2959500"/>
            <a:ext cy="461999" cx="7391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1800" lang="en-US" i="0">
                <a:latin typeface="Helvetica Neue"/>
                <a:ea typeface="Helvetica Neue"/>
                <a:cs typeface="Helvetica Neue"/>
                <a:sym typeface="Helvetica Neue"/>
              </a:rPr>
              <a:t>The key is to keep on shooting, keep on practicing.</a:t>
            </a:r>
          </a:p>
        </p:txBody>
      </p:sp>
      <p:sp>
        <p:nvSpPr>
          <p:cNvPr id="37" name="Shape 37"/>
          <p:cNvSpPr txBox="1"/>
          <p:nvPr/>
        </p:nvSpPr>
        <p:spPr>
          <a:xfrm>
            <a:off y="6205675" x="400050"/>
            <a:ext cy="461999" cx="83439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1800" lang="en-US" i="1"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sz="1800" lang="en-US" i="1">
                <a:latin typeface="Helvetica Neue"/>
                <a:ea typeface="Helvetica Neue"/>
                <a:cs typeface="Helvetica Neue"/>
                <a:sym typeface="Helvetica Neue"/>
              </a:rPr>
              <a:t>All photos c</a:t>
            </a:r>
            <a:r>
              <a:rPr strike="noStrike" u="none" b="0" cap="none" baseline="0" sz="1800" lang="en-US" i="1">
                <a:latin typeface="Helvetica Neue"/>
                <a:ea typeface="Helvetica Neue"/>
                <a:cs typeface="Helvetica Neue"/>
                <a:sym typeface="Helvetica Neue"/>
              </a:rPr>
              <a:t>ourtesy of McKinney High School Publications)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2" name="Shape 4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27012" x="2182811"/>
            <a:ext cy="6402386" cx="528478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8" name="Shape 4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52400" x="2768600"/>
            <a:ext cy="6477000" cx="4318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54" name="Shape 5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863600" x="1295400"/>
            <a:ext cy="5079999" cx="76199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60" name="Shape 6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762000" x="1295400"/>
            <a:ext cy="4927599" cx="73913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66" name="Shape 6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28600" x="2971800"/>
            <a:ext cy="6094411" cx="406241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72" name="Shape 7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685800" x="1295400"/>
            <a:ext cy="5130800" cx="7696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78" name="Shape 7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990600" x="762000"/>
            <a:ext cy="5080000" cx="7620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Override1.xml><?xml version="1.0" encoding="utf-8"?>
<a:themeOverride xmlns:a="http://schemas.openxmlformats.org/drawingml/2006/main" xmlns:r="http://schemas.openxmlformats.org/officeDocument/2006/relationships">
  <a:clrScheme name="default">
    <a:dk1>
      <a:srgbClr val="FFFFFF"/>
    </a:dk1>
    <a:lt1>
      <a:srgbClr val="000000"/>
    </a:lt1>
    <a:dk2>
      <a:srgbClr val="E3EBF1"/>
    </a:dk2>
    <a:lt2>
      <a:srgbClr val="336699"/>
    </a:lt2>
    <a:accent1>
      <a:srgbClr val="003399"/>
    </a:accent1>
    <a:accent2>
      <a:srgbClr val="468A4B"/>
    </a:accent2>
    <a:accent3>
      <a:srgbClr val="000000"/>
    </a:accent3>
    <a:accent4>
      <a:srgbClr val="003399"/>
    </a:accent4>
    <a:accent5>
      <a:srgbClr val="468A4B"/>
    </a:accent5>
    <a:accent6>
      <a:srgbClr val="000000"/>
    </a:accent6>
    <a:hlink>
      <a:srgbClr val="66CCFF"/>
    </a:hlink>
    <a:folHlink>
      <a:srgbClr val="F0E500"/>
    </a:folHlink>
  </a:clrScheme>
</a:themeOverride>
</file>

<file path=ppt/theme/themeOverride10.xml><?xml version="1.0" encoding="utf-8"?>
<a:themeOverride xmlns:a="http://schemas.openxmlformats.org/drawingml/2006/main" xmlns:r="http://schemas.openxmlformats.org/officeDocument/2006/relationships">
  <a:clrScheme name="default">
    <a:dk1>
      <a:srgbClr val="FFFFFF"/>
    </a:dk1>
    <a:lt1>
      <a:srgbClr val="000000"/>
    </a:lt1>
    <a:dk2>
      <a:srgbClr val="E3EBF1"/>
    </a:dk2>
    <a:lt2>
      <a:srgbClr val="336699"/>
    </a:lt2>
    <a:accent1>
      <a:srgbClr val="003399"/>
    </a:accent1>
    <a:accent2>
      <a:srgbClr val="468A4B"/>
    </a:accent2>
    <a:accent3>
      <a:srgbClr val="000000"/>
    </a:accent3>
    <a:accent4>
      <a:srgbClr val="003399"/>
    </a:accent4>
    <a:accent5>
      <a:srgbClr val="468A4B"/>
    </a:accent5>
    <a:accent6>
      <a:srgbClr val="000000"/>
    </a:accent6>
    <a:hlink>
      <a:srgbClr val="66CCFF"/>
    </a:hlink>
    <a:folHlink>
      <a:srgbClr val="F0E500"/>
    </a:folHlink>
  </a:clrScheme>
</a:themeOverride>
</file>

<file path=ppt/theme/themeOverride11.xml><?xml version="1.0" encoding="utf-8"?>
<a:themeOverride xmlns:a="http://schemas.openxmlformats.org/drawingml/2006/main" xmlns:r="http://schemas.openxmlformats.org/officeDocument/2006/relationships">
  <a:clrScheme name="default">
    <a:dk1>
      <a:srgbClr val="FFFFFF"/>
    </a:dk1>
    <a:lt1>
      <a:srgbClr val="000000"/>
    </a:lt1>
    <a:dk2>
      <a:srgbClr val="E3EBF1"/>
    </a:dk2>
    <a:lt2>
      <a:srgbClr val="336699"/>
    </a:lt2>
    <a:accent1>
      <a:srgbClr val="003399"/>
    </a:accent1>
    <a:accent2>
      <a:srgbClr val="468A4B"/>
    </a:accent2>
    <a:accent3>
      <a:srgbClr val="000000"/>
    </a:accent3>
    <a:accent4>
      <a:srgbClr val="003399"/>
    </a:accent4>
    <a:accent5>
      <a:srgbClr val="468A4B"/>
    </a:accent5>
    <a:accent6>
      <a:srgbClr val="000000"/>
    </a:accent6>
    <a:hlink>
      <a:srgbClr val="66CCFF"/>
    </a:hlink>
    <a:folHlink>
      <a:srgbClr val="F0E500"/>
    </a:folHlink>
  </a:clrScheme>
</a:themeOverride>
</file>

<file path=ppt/theme/themeOverride12.xml><?xml version="1.0" encoding="utf-8"?>
<a:themeOverride xmlns:a="http://schemas.openxmlformats.org/drawingml/2006/main" xmlns:r="http://schemas.openxmlformats.org/officeDocument/2006/relationships">
  <a:clrScheme name="default">
    <a:dk1>
      <a:srgbClr val="FFFFFF"/>
    </a:dk1>
    <a:lt1>
      <a:srgbClr val="000000"/>
    </a:lt1>
    <a:dk2>
      <a:srgbClr val="E3EBF1"/>
    </a:dk2>
    <a:lt2>
      <a:srgbClr val="336699"/>
    </a:lt2>
    <a:accent1>
      <a:srgbClr val="003399"/>
    </a:accent1>
    <a:accent2>
      <a:srgbClr val="468A4B"/>
    </a:accent2>
    <a:accent3>
      <a:srgbClr val="000000"/>
    </a:accent3>
    <a:accent4>
      <a:srgbClr val="003399"/>
    </a:accent4>
    <a:accent5>
      <a:srgbClr val="468A4B"/>
    </a:accent5>
    <a:accent6>
      <a:srgbClr val="000000"/>
    </a:accent6>
    <a:hlink>
      <a:srgbClr val="66CCFF"/>
    </a:hlink>
    <a:folHlink>
      <a:srgbClr val="F0E500"/>
    </a:folHlink>
  </a:clrScheme>
</a:themeOverride>
</file>

<file path=ppt/theme/themeOverride13.xml><?xml version="1.0" encoding="utf-8"?>
<a:themeOverride xmlns:a="http://schemas.openxmlformats.org/drawingml/2006/main" xmlns:r="http://schemas.openxmlformats.org/officeDocument/2006/relationships">
  <a:clrScheme name="default">
    <a:dk1>
      <a:srgbClr val="FFFFFF"/>
    </a:dk1>
    <a:lt1>
      <a:srgbClr val="000000"/>
    </a:lt1>
    <a:dk2>
      <a:srgbClr val="E3EBF1"/>
    </a:dk2>
    <a:lt2>
      <a:srgbClr val="336699"/>
    </a:lt2>
    <a:accent1>
      <a:srgbClr val="003399"/>
    </a:accent1>
    <a:accent2>
      <a:srgbClr val="468A4B"/>
    </a:accent2>
    <a:accent3>
      <a:srgbClr val="000000"/>
    </a:accent3>
    <a:accent4>
      <a:srgbClr val="003399"/>
    </a:accent4>
    <a:accent5>
      <a:srgbClr val="468A4B"/>
    </a:accent5>
    <a:accent6>
      <a:srgbClr val="000000"/>
    </a:accent6>
    <a:hlink>
      <a:srgbClr val="66CCFF"/>
    </a:hlink>
    <a:folHlink>
      <a:srgbClr val="F0E500"/>
    </a:folHlink>
  </a:clrScheme>
</a:themeOverride>
</file>

<file path=ppt/theme/themeOverride14.xml><?xml version="1.0" encoding="utf-8"?>
<a:themeOverride xmlns:a="http://schemas.openxmlformats.org/drawingml/2006/main" xmlns:r="http://schemas.openxmlformats.org/officeDocument/2006/relationships">
  <a:clrScheme name="default">
    <a:dk1>
      <a:srgbClr val="FFFFFF"/>
    </a:dk1>
    <a:lt1>
      <a:srgbClr val="000000"/>
    </a:lt1>
    <a:dk2>
      <a:srgbClr val="E3EBF1"/>
    </a:dk2>
    <a:lt2>
      <a:srgbClr val="336699"/>
    </a:lt2>
    <a:accent1>
      <a:srgbClr val="003399"/>
    </a:accent1>
    <a:accent2>
      <a:srgbClr val="468A4B"/>
    </a:accent2>
    <a:accent3>
      <a:srgbClr val="000000"/>
    </a:accent3>
    <a:accent4>
      <a:srgbClr val="003399"/>
    </a:accent4>
    <a:accent5>
      <a:srgbClr val="468A4B"/>
    </a:accent5>
    <a:accent6>
      <a:srgbClr val="000000"/>
    </a:accent6>
    <a:hlink>
      <a:srgbClr val="66CCFF"/>
    </a:hlink>
    <a:folHlink>
      <a:srgbClr val="F0E500"/>
    </a:folHlink>
  </a:clrScheme>
</a:themeOverride>
</file>

<file path=ppt/theme/themeOverride15.xml><?xml version="1.0" encoding="utf-8"?>
<a:themeOverride xmlns:a="http://schemas.openxmlformats.org/drawingml/2006/main" xmlns:r="http://schemas.openxmlformats.org/officeDocument/2006/relationships">
  <a:clrScheme name="default">
    <a:dk1>
      <a:srgbClr val="FFFFFF"/>
    </a:dk1>
    <a:lt1>
      <a:srgbClr val="000000"/>
    </a:lt1>
    <a:dk2>
      <a:srgbClr val="E3EBF1"/>
    </a:dk2>
    <a:lt2>
      <a:srgbClr val="336699"/>
    </a:lt2>
    <a:accent1>
      <a:srgbClr val="003399"/>
    </a:accent1>
    <a:accent2>
      <a:srgbClr val="468A4B"/>
    </a:accent2>
    <a:accent3>
      <a:srgbClr val="000000"/>
    </a:accent3>
    <a:accent4>
      <a:srgbClr val="003399"/>
    </a:accent4>
    <a:accent5>
      <a:srgbClr val="468A4B"/>
    </a:accent5>
    <a:accent6>
      <a:srgbClr val="000000"/>
    </a:accent6>
    <a:hlink>
      <a:srgbClr val="66CCFF"/>
    </a:hlink>
    <a:folHlink>
      <a:srgbClr val="F0E500"/>
    </a:folHlink>
  </a:clrScheme>
</a:themeOverride>
</file>

<file path=ppt/theme/themeOverride2.xml><?xml version="1.0" encoding="utf-8"?>
<a:themeOverride xmlns:a="http://schemas.openxmlformats.org/drawingml/2006/main" xmlns:r="http://schemas.openxmlformats.org/officeDocument/2006/relationships">
  <a:clrScheme name="default">
    <a:dk1>
      <a:srgbClr val="FFFFFF"/>
    </a:dk1>
    <a:lt1>
      <a:srgbClr val="000000"/>
    </a:lt1>
    <a:dk2>
      <a:srgbClr val="E3EBF1"/>
    </a:dk2>
    <a:lt2>
      <a:srgbClr val="336699"/>
    </a:lt2>
    <a:accent1>
      <a:srgbClr val="003399"/>
    </a:accent1>
    <a:accent2>
      <a:srgbClr val="468A4B"/>
    </a:accent2>
    <a:accent3>
      <a:srgbClr val="000000"/>
    </a:accent3>
    <a:accent4>
      <a:srgbClr val="003399"/>
    </a:accent4>
    <a:accent5>
      <a:srgbClr val="468A4B"/>
    </a:accent5>
    <a:accent6>
      <a:srgbClr val="000000"/>
    </a:accent6>
    <a:hlink>
      <a:srgbClr val="66CCFF"/>
    </a:hlink>
    <a:folHlink>
      <a:srgbClr val="F0E500"/>
    </a:folHlink>
  </a:clrScheme>
</a:themeOverride>
</file>

<file path=ppt/theme/themeOverride3.xml><?xml version="1.0" encoding="utf-8"?>
<a:themeOverride xmlns:a="http://schemas.openxmlformats.org/drawingml/2006/main" xmlns:r="http://schemas.openxmlformats.org/officeDocument/2006/relationships">
  <a:clrScheme name="default">
    <a:dk1>
      <a:srgbClr val="FFFFFF"/>
    </a:dk1>
    <a:lt1>
      <a:srgbClr val="000000"/>
    </a:lt1>
    <a:dk2>
      <a:srgbClr val="E3EBF1"/>
    </a:dk2>
    <a:lt2>
      <a:srgbClr val="336699"/>
    </a:lt2>
    <a:accent1>
      <a:srgbClr val="003399"/>
    </a:accent1>
    <a:accent2>
      <a:srgbClr val="468A4B"/>
    </a:accent2>
    <a:accent3>
      <a:srgbClr val="000000"/>
    </a:accent3>
    <a:accent4>
      <a:srgbClr val="003399"/>
    </a:accent4>
    <a:accent5>
      <a:srgbClr val="468A4B"/>
    </a:accent5>
    <a:accent6>
      <a:srgbClr val="000000"/>
    </a:accent6>
    <a:hlink>
      <a:srgbClr val="66CCFF"/>
    </a:hlink>
    <a:folHlink>
      <a:srgbClr val="F0E500"/>
    </a:folHlink>
  </a:clrScheme>
</a:themeOverride>
</file>

<file path=ppt/theme/themeOverride4.xml><?xml version="1.0" encoding="utf-8"?>
<a:themeOverride xmlns:a="http://schemas.openxmlformats.org/drawingml/2006/main" xmlns:r="http://schemas.openxmlformats.org/officeDocument/2006/relationships">
  <a:clrScheme name="default">
    <a:dk1>
      <a:srgbClr val="FFFFFF"/>
    </a:dk1>
    <a:lt1>
      <a:srgbClr val="000000"/>
    </a:lt1>
    <a:dk2>
      <a:srgbClr val="E3EBF1"/>
    </a:dk2>
    <a:lt2>
      <a:srgbClr val="336699"/>
    </a:lt2>
    <a:accent1>
      <a:srgbClr val="003399"/>
    </a:accent1>
    <a:accent2>
      <a:srgbClr val="468A4B"/>
    </a:accent2>
    <a:accent3>
      <a:srgbClr val="000000"/>
    </a:accent3>
    <a:accent4>
      <a:srgbClr val="003399"/>
    </a:accent4>
    <a:accent5>
      <a:srgbClr val="468A4B"/>
    </a:accent5>
    <a:accent6>
      <a:srgbClr val="000000"/>
    </a:accent6>
    <a:hlink>
      <a:srgbClr val="66CCFF"/>
    </a:hlink>
    <a:folHlink>
      <a:srgbClr val="F0E500"/>
    </a:folHlink>
  </a:clrScheme>
</a:themeOverride>
</file>

<file path=ppt/theme/themeOverride5.xml><?xml version="1.0" encoding="utf-8"?>
<a:themeOverride xmlns:a="http://schemas.openxmlformats.org/drawingml/2006/main" xmlns:r="http://schemas.openxmlformats.org/officeDocument/2006/relationships">
  <a:clrScheme name="default">
    <a:dk1>
      <a:srgbClr val="FFFFFF"/>
    </a:dk1>
    <a:lt1>
      <a:srgbClr val="000000"/>
    </a:lt1>
    <a:dk2>
      <a:srgbClr val="E3EBF1"/>
    </a:dk2>
    <a:lt2>
      <a:srgbClr val="336699"/>
    </a:lt2>
    <a:accent1>
      <a:srgbClr val="003399"/>
    </a:accent1>
    <a:accent2>
      <a:srgbClr val="468A4B"/>
    </a:accent2>
    <a:accent3>
      <a:srgbClr val="000000"/>
    </a:accent3>
    <a:accent4>
      <a:srgbClr val="003399"/>
    </a:accent4>
    <a:accent5>
      <a:srgbClr val="468A4B"/>
    </a:accent5>
    <a:accent6>
      <a:srgbClr val="000000"/>
    </a:accent6>
    <a:hlink>
      <a:srgbClr val="66CCFF"/>
    </a:hlink>
    <a:folHlink>
      <a:srgbClr val="F0E500"/>
    </a:folHlink>
  </a:clrScheme>
</a:themeOverride>
</file>

<file path=ppt/theme/themeOverride6.xml><?xml version="1.0" encoding="utf-8"?>
<a:themeOverride xmlns:a="http://schemas.openxmlformats.org/drawingml/2006/main" xmlns:r="http://schemas.openxmlformats.org/officeDocument/2006/relationships">
  <a:clrScheme name="default">
    <a:dk1>
      <a:srgbClr val="FFFFFF"/>
    </a:dk1>
    <a:lt1>
      <a:srgbClr val="000000"/>
    </a:lt1>
    <a:dk2>
      <a:srgbClr val="E3EBF1"/>
    </a:dk2>
    <a:lt2>
      <a:srgbClr val="336699"/>
    </a:lt2>
    <a:accent1>
      <a:srgbClr val="003399"/>
    </a:accent1>
    <a:accent2>
      <a:srgbClr val="468A4B"/>
    </a:accent2>
    <a:accent3>
      <a:srgbClr val="000000"/>
    </a:accent3>
    <a:accent4>
      <a:srgbClr val="003399"/>
    </a:accent4>
    <a:accent5>
      <a:srgbClr val="468A4B"/>
    </a:accent5>
    <a:accent6>
      <a:srgbClr val="000000"/>
    </a:accent6>
    <a:hlink>
      <a:srgbClr val="66CCFF"/>
    </a:hlink>
    <a:folHlink>
      <a:srgbClr val="F0E500"/>
    </a:folHlink>
  </a:clrScheme>
</a:themeOverride>
</file>

<file path=ppt/theme/themeOverride7.xml><?xml version="1.0" encoding="utf-8"?>
<a:themeOverride xmlns:a="http://schemas.openxmlformats.org/drawingml/2006/main" xmlns:r="http://schemas.openxmlformats.org/officeDocument/2006/relationships">
  <a:clrScheme name="default">
    <a:dk1>
      <a:srgbClr val="FFFFFF"/>
    </a:dk1>
    <a:lt1>
      <a:srgbClr val="000000"/>
    </a:lt1>
    <a:dk2>
      <a:srgbClr val="E3EBF1"/>
    </a:dk2>
    <a:lt2>
      <a:srgbClr val="336699"/>
    </a:lt2>
    <a:accent1>
      <a:srgbClr val="003399"/>
    </a:accent1>
    <a:accent2>
      <a:srgbClr val="468A4B"/>
    </a:accent2>
    <a:accent3>
      <a:srgbClr val="000000"/>
    </a:accent3>
    <a:accent4>
      <a:srgbClr val="003399"/>
    </a:accent4>
    <a:accent5>
      <a:srgbClr val="468A4B"/>
    </a:accent5>
    <a:accent6>
      <a:srgbClr val="000000"/>
    </a:accent6>
    <a:hlink>
      <a:srgbClr val="66CCFF"/>
    </a:hlink>
    <a:folHlink>
      <a:srgbClr val="F0E500"/>
    </a:folHlink>
  </a:clrScheme>
</a:themeOverride>
</file>

<file path=ppt/theme/themeOverride8.xml><?xml version="1.0" encoding="utf-8"?>
<a:themeOverride xmlns:a="http://schemas.openxmlformats.org/drawingml/2006/main" xmlns:r="http://schemas.openxmlformats.org/officeDocument/2006/relationships">
  <a:clrScheme name="default">
    <a:dk1>
      <a:srgbClr val="FFFFFF"/>
    </a:dk1>
    <a:lt1>
      <a:srgbClr val="000000"/>
    </a:lt1>
    <a:dk2>
      <a:srgbClr val="E3EBF1"/>
    </a:dk2>
    <a:lt2>
      <a:srgbClr val="336699"/>
    </a:lt2>
    <a:accent1>
      <a:srgbClr val="003399"/>
    </a:accent1>
    <a:accent2>
      <a:srgbClr val="468A4B"/>
    </a:accent2>
    <a:accent3>
      <a:srgbClr val="000000"/>
    </a:accent3>
    <a:accent4>
      <a:srgbClr val="003399"/>
    </a:accent4>
    <a:accent5>
      <a:srgbClr val="468A4B"/>
    </a:accent5>
    <a:accent6>
      <a:srgbClr val="000000"/>
    </a:accent6>
    <a:hlink>
      <a:srgbClr val="66CCFF"/>
    </a:hlink>
    <a:folHlink>
      <a:srgbClr val="F0E500"/>
    </a:folHlink>
  </a:clrScheme>
</a:themeOverride>
</file>

<file path=ppt/theme/themeOverride9.xml><?xml version="1.0" encoding="utf-8"?>
<a:themeOverride xmlns:a="http://schemas.openxmlformats.org/drawingml/2006/main" xmlns:r="http://schemas.openxmlformats.org/officeDocument/2006/relationships">
  <a:clrScheme name="default">
    <a:dk1>
      <a:srgbClr val="FFFFFF"/>
    </a:dk1>
    <a:lt1>
      <a:srgbClr val="000000"/>
    </a:lt1>
    <a:dk2>
      <a:srgbClr val="E3EBF1"/>
    </a:dk2>
    <a:lt2>
      <a:srgbClr val="336699"/>
    </a:lt2>
    <a:accent1>
      <a:srgbClr val="003399"/>
    </a:accent1>
    <a:accent2>
      <a:srgbClr val="468A4B"/>
    </a:accent2>
    <a:accent3>
      <a:srgbClr val="000000"/>
    </a:accent3>
    <a:accent4>
      <a:srgbClr val="003399"/>
    </a:accent4>
    <a:accent5>
      <a:srgbClr val="468A4B"/>
    </a:accent5>
    <a:accent6>
      <a:srgbClr val="000000"/>
    </a:accent6>
    <a:hlink>
      <a:srgbClr val="66CCFF"/>
    </a:hlink>
    <a:folHlink>
      <a:srgbClr val="F0E500"/>
    </a:folHlink>
  </a:clrScheme>
</a:themeOverride>
</file>