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https://storify.com/latimes/on-the-ground-in-ferguson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http://mashable.com/2013/08/04/doctor-who-live-blog-12th/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EXAMPLE: “On the ground in Ferguson” by The L.A. Times </a:t>
            </a:r>
          </a:p>
          <a:p>
            <a:pPr>
              <a:spcBef>
                <a:spcPts val="0"/>
              </a:spcBef>
              <a:buNone/>
            </a:pPr>
            <a:r>
              <a:rPr u="sng" lang="en-US">
                <a:solidFill>
                  <a:schemeClr val="hlink"/>
                </a:solidFill>
                <a:hlinkClick r:id="rId2"/>
              </a:rPr>
              <a:t>https://storify.com/latimes/on-the-ground-in-ferguson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Keep this slide up as students complete the next activity.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Click to view via CBS Sunday Morning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via CBS, actual landing moment at 1:55 in video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Click image to visit archives site with news footage.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EXAMPLE: “'Doctor Who' Live Blog: The 12th Doctor Revealed” by Mashable </a:t>
            </a:r>
          </a:p>
          <a:p>
            <a:pPr>
              <a:spcBef>
                <a:spcPts val="0"/>
              </a:spcBef>
              <a:buNone/>
            </a:pPr>
            <a:r>
              <a:rPr u="sng" lang="en-US">
                <a:solidFill>
                  <a:schemeClr val="hlink"/>
                </a:solidFill>
                <a:hlinkClick r:id="rId2"/>
              </a:rPr>
              <a:t>http://mashable.com/2013/08/04/doctor-who-live-blog-12th/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1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6PXORQE5-CY" Type="http://schemas.openxmlformats.org/officeDocument/2006/relationships/hyperlink" TargetMode="External" Id="rId4"/><Relationship Target="../media/image00.jp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0TYuXj5sq6A" Type="http://schemas.openxmlformats.org/officeDocument/2006/relationships/hyperlink" TargetMode="External" Id="rId4"/><Relationship Target="../media/image01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0157" x="0"/>
            <a:ext cy="6737685" cx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y="1309575" x="-12750"/>
            <a:ext cy="3693299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sz="7200" lang="en-US">
                <a:latin typeface="Garamond"/>
                <a:ea typeface="Garamond"/>
                <a:cs typeface="Garamond"/>
                <a:sym typeface="Garamond"/>
              </a:rPr>
              <a:t>Going Live:</a:t>
            </a:r>
            <a:br>
              <a:rPr sz="7200" lang="en-US">
                <a:latin typeface="Garamond"/>
                <a:ea typeface="Garamond"/>
                <a:cs typeface="Garamond"/>
                <a:sym typeface="Garamond"/>
              </a:rPr>
            </a:br>
            <a:r>
              <a:rPr sz="7200" lang="en-US">
                <a:latin typeface="Garamond"/>
                <a:ea typeface="Garamond"/>
                <a:cs typeface="Garamond"/>
                <a:sym typeface="Garamond"/>
              </a:rPr>
              <a:t>Three Real-time</a:t>
            </a:r>
          </a:p>
          <a:p>
            <a:pPr algn="ctr">
              <a:spcBef>
                <a:spcPts val="0"/>
              </a:spcBef>
              <a:buNone/>
            </a:pPr>
            <a:r>
              <a:rPr sz="7200" lang="en-US">
                <a:latin typeface="Garamond"/>
                <a:ea typeface="Garamond"/>
                <a:cs typeface="Garamond"/>
                <a:sym typeface="Garamond"/>
              </a:rPr>
              <a:t>Coverage Options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y="5174600" x="-12750"/>
            <a:ext cy="1321499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-US">
                <a:latin typeface="Helvetica Neue"/>
                <a:ea typeface="Helvetica Neue"/>
                <a:cs typeface="Helvetica Neue"/>
                <a:sym typeface="Helvetica Neue"/>
              </a:rPr>
              <a:t>Web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Social media updates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Can use Twitter or Facebook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Reporting can become part of a larger conversation (national/international) 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Easy to update with quick bursts of information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Free and relatively effortless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Social media updates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Requires a device connected to Internet or a cellular network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Reporters need advance training beforehand to ensure professionalism of post content, style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Curation service like Storify could be used to present coverage directly in a post on the news website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Application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Other than breaking news, what might audiences like to know in real time?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US"/>
              <a:t>Brainstorm three school-related live coverage ideas with a partner.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Application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Other than breaking news, what might audiences like to know in real time?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sports game plays, results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major announcements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political election results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others?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Choosing a live coverage solution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/>
              <a:t>Is the coverage planned or unplanned, like a breaking news story?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/>
              <a:t>What resources (including the number of trained reporters) are available to produce the coverage?</a:t>
            </a:r>
          </a:p>
          <a:p>
            <a:pPr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/>
              <a:t>Is this a highly visual story?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>
            <a:hlinkClick r:id="rId4"/>
          </p:cNvPr>
          <p:cNvSpPr/>
          <p:nvPr/>
        </p:nvSpPr>
        <p:spPr>
          <a:xfrm>
            <a:off y="2944225" x="2286000"/>
            <a:ext cy="3429000" cx="4572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" name="Shape 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JFK assassinated</a:t>
            </a:r>
          </a:p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417650" x="457200"/>
            <a:ext cy="1191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900" lang="en-US"/>
              <a:t>Home audiences watch as newscasters deliver news that President Kennedy was assassinated.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274646" x="457200"/>
            <a:ext cy="8079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Armstrong walks on moon</a:t>
            </a:r>
          </a:p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1082550" x="457200"/>
            <a:ext cy="1191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/>
              <a:t>“Oh, thank you television for letting us watch this one!”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/>
              <a:t>— former astronaut Wally Schirra, Jr., on July 20, 1969, after Neil Armstrong took his first step on the moon</a:t>
            </a:r>
          </a:p>
        </p:txBody>
      </p:sp>
      <p:sp>
        <p:nvSpPr>
          <p:cNvPr id="40" name="Shape 40">
            <a:hlinkClick r:id="rId4"/>
          </p:cNvPr>
          <p:cNvSpPr/>
          <p:nvPr/>
        </p:nvSpPr>
        <p:spPr>
          <a:xfrm>
            <a:off y="3054575" x="2286000"/>
            <a:ext cy="3429000" cx="4572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9/11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417650" x="457212"/>
            <a:ext cy="764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Terrorists attack World Trade Center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47450" x="1612045"/>
            <a:ext cy="3871650" cx="591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Quick Response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/>
              <a:t>What do all three live news examples share in common? Do you notice any changes from the first (1963) to the third (2011)?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/>
              <a:t>What does live coverage look like now, in an Internet age — when many people have Internet access from devices like smartphones and computers? What's different?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Live video — how to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Google Hangouts is one option (free)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Must be a visual story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Can range from a single handheld camera to a multi-camera shoot</a:t>
            </a:r>
          </a:p>
          <a:p>
            <a:pPr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Hangout video remains archived on YouTube after live broadcast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Live video — things to consider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Must be a visual story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Requires reliable broadband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Audience needs advance notice to "tune in"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Think about your audience and when they are available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Reporters must make real-time decisions about shots, etc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Live blogging — how to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ScribbleLive is one option (free)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Less visual but can integrate outside media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Can pull from public social media posts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Possible to prepare some posts in advance</a:t>
            </a:r>
          </a:p>
          <a:p>
            <a:pPr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Embed directly into post on site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Live blogging — things to consider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Audience needs advance notice to "tune in" or can read transcript after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Updates can be made directly from a smartphone app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For event coverage, multiple reporters can contribute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Video and photos can be integrated as well</a:t>
            </a:r>
          </a:p>
          <a:p>
            <a:pPr rtl="0" lvl="0" indent="-41910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/>
              <a:t>Audience gets to participate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