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12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1699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57"/>
            <a:ext cx="9144001" cy="673768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-12750" y="1309575"/>
            <a:ext cx="9144000" cy="369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9600">
                <a:latin typeface="Garamond"/>
                <a:ea typeface="Garamond"/>
                <a:cs typeface="Garamond"/>
                <a:sym typeface="Garamond"/>
              </a:rPr>
              <a:t>Creating GIFs using GIPHY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-12750" y="5174600"/>
            <a:ext cx="9144000" cy="13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Under “Advanced” you can download or share on social media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600" y="2333900"/>
            <a:ext cx="6962775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 rot="1947048">
            <a:off x="1961984" y="2087323"/>
            <a:ext cx="969482" cy="1858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1984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Shoot your own short video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Guidelines: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Look for action.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Look for the subject doing the thing in the beat.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Look for emotion.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Limit clip to less than 15 seconds.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Create your own GIF	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When you finish, submit the file for feedback.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Your next beat should include one GIF.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Create an account or log in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550" y="1939124"/>
            <a:ext cx="6507424" cy="46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592325" y="1417650"/>
            <a:ext cx="3000000" cy="33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https://giphy.com/login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Select the option to upload</a:t>
            </a:r>
          </a:p>
        </p:txBody>
      </p:sp>
      <p:sp>
        <p:nvSpPr>
          <p:cNvPr id="43" name="Shape 43"/>
          <p:cNvSpPr/>
          <p:nvPr/>
        </p:nvSpPr>
        <p:spPr>
          <a:xfrm rot="2451041">
            <a:off x="5826813" y="1416188"/>
            <a:ext cx="299041" cy="8150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4" name="Shape 44"/>
          <p:cNvGrpSpPr/>
          <p:nvPr/>
        </p:nvGrpSpPr>
        <p:grpSpPr>
          <a:xfrm>
            <a:off x="133350" y="2154575"/>
            <a:ext cx="8877300" cy="4095750"/>
            <a:chOff x="133350" y="2154575"/>
            <a:chExt cx="8877300" cy="4095750"/>
          </a:xfrm>
        </p:grpSpPr>
        <p:pic>
          <p:nvPicPr>
            <p:cNvPr id="45" name="Shape 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3350" y="2154575"/>
              <a:ext cx="8877300" cy="4095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Shape 46"/>
            <p:cNvSpPr/>
            <p:nvPr/>
          </p:nvSpPr>
          <p:spPr>
            <a:xfrm>
              <a:off x="7476825" y="2248300"/>
              <a:ext cx="876600" cy="1752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Make sure you have the sample video file...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81000" y="198446"/>
            <a:ext cx="8229600" cy="81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Click “Browse”</a:t>
            </a:r>
          </a:p>
        </p:txBody>
      </p:sp>
      <p:grpSp>
        <p:nvGrpSpPr>
          <p:cNvPr id="58" name="Shape 58"/>
          <p:cNvGrpSpPr/>
          <p:nvPr/>
        </p:nvGrpSpPr>
        <p:grpSpPr>
          <a:xfrm>
            <a:off x="380623" y="1228175"/>
            <a:ext cx="7943675" cy="5549350"/>
            <a:chOff x="380623" y="1228175"/>
            <a:chExt cx="7943675" cy="5549350"/>
          </a:xfrm>
        </p:grpSpPr>
        <p:pic>
          <p:nvPicPr>
            <p:cNvPr id="59" name="Shape 5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0623" y="1228175"/>
              <a:ext cx="7943675" cy="5549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Shape 60"/>
            <p:cNvSpPr/>
            <p:nvPr/>
          </p:nvSpPr>
          <p:spPr>
            <a:xfrm>
              <a:off x="6868350" y="1359350"/>
              <a:ext cx="813600" cy="195600"/>
            </a:xfrm>
            <a:prstGeom prst="rect">
              <a:avLst/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1" name="Shape 61"/>
          <p:cNvSpPr/>
          <p:nvPr/>
        </p:nvSpPr>
        <p:spPr>
          <a:xfrm>
            <a:off x="7599475" y="2234625"/>
            <a:ext cx="1029600" cy="185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64"/>
            <a:ext cx="3049200" cy="365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Upload your video file.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 sz="2900"/>
              <a:t>Select and open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537" y="274675"/>
            <a:ext cx="467677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 rot="-1063708">
            <a:off x="3774600" y="6208401"/>
            <a:ext cx="969438" cy="1858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580509">
            <a:off x="6443309" y="5308832"/>
            <a:ext cx="969286" cy="1859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 rot="-1063708">
            <a:off x="6038825" y="6420376"/>
            <a:ext cx="969438" cy="1858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" y="790575"/>
            <a:ext cx="8743950" cy="52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 rot="-1063708">
            <a:off x="1272375" y="4972726"/>
            <a:ext cx="969438" cy="1858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-1063708">
            <a:off x="1136425" y="2272751"/>
            <a:ext cx="969438" cy="1858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3808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Wait for it to process ...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462" y="1588276"/>
            <a:ext cx="7071074" cy="49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Copy the embed code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for posting online</a:t>
            </a:r>
          </a:p>
        </p:txBody>
      </p:sp>
      <p:grpSp>
        <p:nvGrpSpPr>
          <p:cNvPr id="89" name="Shape 89"/>
          <p:cNvGrpSpPr/>
          <p:nvPr/>
        </p:nvGrpSpPr>
        <p:grpSpPr>
          <a:xfrm>
            <a:off x="2297734" y="1417653"/>
            <a:ext cx="4815010" cy="5072037"/>
            <a:chOff x="2031361" y="1417649"/>
            <a:chExt cx="5081268" cy="5440349"/>
          </a:xfrm>
        </p:grpSpPr>
        <p:pic>
          <p:nvPicPr>
            <p:cNvPr id="90" name="Shape 9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31361" y="1417649"/>
              <a:ext cx="5081268" cy="5440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Shape 91"/>
            <p:cNvSpPr/>
            <p:nvPr/>
          </p:nvSpPr>
          <p:spPr>
            <a:xfrm>
              <a:off x="2440525" y="5066375"/>
              <a:ext cx="586800" cy="164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2" name="Shape 92"/>
          <p:cNvSpPr/>
          <p:nvPr/>
        </p:nvSpPr>
        <p:spPr>
          <a:xfrm rot="-1063708">
            <a:off x="2490050" y="6265876"/>
            <a:ext cx="969438" cy="1858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Macintosh PowerPoint</Application>
  <PresentationFormat>On-screen Show (4:3)</PresentationFormat>
  <Paragraphs>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Garamond</vt:lpstr>
      <vt:lpstr>Helvetica Neue</vt:lpstr>
      <vt:lpstr>simple-light</vt:lpstr>
      <vt:lpstr>PowerPoint Presentation</vt:lpstr>
      <vt:lpstr>Create an account or log in</vt:lpstr>
      <vt:lpstr>Select the option to upload</vt:lpstr>
      <vt:lpstr>Make sure you have the sample video file...</vt:lpstr>
      <vt:lpstr>Click “Browse”</vt:lpstr>
      <vt:lpstr>Upload your video file.  Select and open</vt:lpstr>
      <vt:lpstr>PowerPoint Presentation</vt:lpstr>
      <vt:lpstr>Wait for it to process ...</vt:lpstr>
      <vt:lpstr>Copy the embed code for posting online</vt:lpstr>
      <vt:lpstr>Under “Advanced” you can download or share on social media</vt:lpstr>
      <vt:lpstr>Shoot your own short video</vt:lpstr>
      <vt:lpstr>Create your own GIF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Kelly Furnas</cp:lastModifiedBy>
  <cp:revision>1</cp:revision>
  <dcterms:modified xsi:type="dcterms:W3CDTF">2016-04-08T20:27:29Z</dcterms:modified>
</cp:coreProperties>
</file>