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2180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646" y="274587"/>
            <a:ext cx="82286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646" y="1600646"/>
            <a:ext cx="8228699" cy="452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00"/>
              </a:spcBef>
              <a:buClr>
                <a:schemeClr val="lt1"/>
              </a:buClr>
              <a:buFont typeface="Calibri"/>
              <a:buChar char="•"/>
              <a:defRPr/>
            </a:lvl1pPr>
            <a:lvl2pPr marL="736600" indent="-101600" algn="l" rtl="0">
              <a:spcBef>
                <a:spcPts val="600"/>
              </a:spcBef>
              <a:buClr>
                <a:schemeClr val="lt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500"/>
              </a:spcBef>
              <a:buClr>
                <a:schemeClr val="lt1"/>
              </a:buClr>
              <a:buFont typeface="Calibri"/>
              <a:buChar char="•"/>
              <a:defRPr/>
            </a:lvl3pPr>
            <a:lvl4pPr marL="16002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/>
            </a:lvl4pPr>
            <a:lvl5pPr marL="20574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/>
            </a:lvl5pPr>
            <a:lvl6pPr marL="25146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3886200" indent="-1143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ordpress.org/hosting/" TargetMode="External"/><Relationship Id="rId4" Type="http://schemas.openxmlformats.org/officeDocument/2006/relationships/hyperlink" Target="http://www.php.net/" TargetMode="External"/><Relationship Id="rId5" Type="http://schemas.openxmlformats.org/officeDocument/2006/relationships/hyperlink" Target="http://www.mysql.com/" TargetMode="External"/><Relationship Id="rId6" Type="http://schemas.openxmlformats.org/officeDocument/2006/relationships/hyperlink" Target="http://httpd.apache.org/" TargetMode="External"/><Relationship Id="rId7" Type="http://schemas.openxmlformats.org/officeDocument/2006/relationships/hyperlink" Target="http://nginx.net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ordpress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://codex.wordpress.org/Dashboard_Screen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://codex.wordpress.org/Pages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hyperlink" Target="http://codex.wordpress.org/Plugins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/>
        </p:nvSpPr>
        <p:spPr>
          <a:xfrm>
            <a:off x="708664" y="2093468"/>
            <a:ext cx="7946399" cy="246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600" b="0" i="0" u="none" strike="noStrike" cap="none" baseline="0">
                <a:latin typeface="Garamond"/>
                <a:ea typeface="Garamond"/>
                <a:cs typeface="Garamond"/>
                <a:sym typeface="Garamond"/>
              </a:rPr>
              <a:t>WordPress	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2115250" y="4705400"/>
            <a:ext cx="4912500" cy="186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Web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553640" y="178593"/>
            <a:ext cx="8036700" cy="171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Hosting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483" y="1891892"/>
            <a:ext cx="81968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 indent="-76200">
              <a:buClr>
                <a:schemeClr val="lt1"/>
              </a:buClr>
              <a:buSzPct val="25000"/>
            </a:pPr>
            <a:r>
              <a:rPr lang="en-US" sz="2400" u="sng" dirty="0"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http://wordpress.org/hosting/</a:t>
            </a:r>
          </a:p>
          <a:p>
            <a:endParaRPr lang="en-US" sz="2400" u="sng" dirty="0">
              <a:latin typeface="Helvetica Neue"/>
              <a:ea typeface="Helvetica Neue"/>
              <a:cs typeface="Helvetica Neue"/>
              <a:sym typeface="Helvetica Neue"/>
              <a:hlinkClick r:id="rId3"/>
            </a:endParaRPr>
          </a:p>
          <a:p>
            <a:pPr marL="76200" lvl="0" indent="-76200">
              <a:buClr>
                <a:schemeClr val="lt1"/>
              </a:buClr>
              <a:buSzPct val="25000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To run 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WordPress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your host just needs a couple of things:</a:t>
            </a:r>
          </a:p>
          <a:p>
            <a:pPr marL="76200" lvl="0" indent="-76200">
              <a:buClr>
                <a:schemeClr val="lt1"/>
              </a:buClr>
              <a:buSzPct val="25000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	▪	</a:t>
            </a:r>
            <a:r>
              <a:rPr lang="en-US" sz="2400" u="sng" dirty="0"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PHP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version 5.2.4 or greater</a:t>
            </a:r>
          </a:p>
          <a:p>
            <a:pPr marL="76200" lvl="0" indent="-76200">
              <a:buClr>
                <a:schemeClr val="lt1"/>
              </a:buClr>
              <a:buSzPct val="25000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	▪	</a:t>
            </a:r>
            <a:r>
              <a:rPr lang="en-US" sz="2400" u="sng" dirty="0"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MySQL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version 5.0 or greater</a:t>
            </a:r>
          </a:p>
          <a:p>
            <a:pPr marL="76200" lvl="0" indent="-69850">
              <a:buClr>
                <a:srgbClr val="000000"/>
              </a:buClr>
              <a:buSzPct val="73913"/>
              <a:buFont typeface="Helvetica Neue"/>
              <a:buChar char="•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The requirements have changed as of 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WordPress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3.2. The minimum requirements for 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WordPress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3.1 are PHP 4.3 and MySQL 4.1.2.</a:t>
            </a:r>
          </a:p>
          <a:p>
            <a:pPr marL="76200" lvl="0" indent="-69850">
              <a:buClr>
                <a:srgbClr val="000000"/>
              </a:buClr>
              <a:buSzPct val="73913"/>
              <a:buFont typeface="Helvetica Neue"/>
              <a:buChar char="•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Word Press also recommends </a:t>
            </a:r>
            <a:r>
              <a:rPr lang="en-US" sz="2400" u="sng" dirty="0" err="1"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Apache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Word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Press also recommends Apache or </a:t>
            </a:r>
            <a:r>
              <a:rPr lang="en-US" sz="2400" u="sng" dirty="0"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Nginx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server for running 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WordPress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, but any server that supports PHP and MySQL will do.</a:t>
            </a:r>
          </a:p>
          <a:p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/>
        </p:nvSpPr>
        <p:spPr>
          <a:xfrm>
            <a:off x="553640" y="178593"/>
            <a:ext cx="8036700" cy="171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WordPress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457646" y="1600646"/>
            <a:ext cx="8228699" cy="4525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175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32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Blogging system with full content management</a:t>
            </a:r>
          </a:p>
          <a:p>
            <a:pPr marL="3175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32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Personal publishing system</a:t>
            </a:r>
          </a:p>
          <a:p>
            <a:pPr marL="3175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32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Built on PHP scripting language and MySQL relational database management system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/>
        </p:nvSpPr>
        <p:spPr>
          <a:xfrm>
            <a:off x="553640" y="178594"/>
            <a:ext cx="8036700" cy="10570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latin typeface="Helvetica Neue"/>
                <a:ea typeface="Helvetica Neue"/>
                <a:cs typeface="Helvetica Neue"/>
                <a:sym typeface="Helvetica Neue"/>
              </a:rPr>
              <a:t>Word Press Themes</a:t>
            </a:r>
          </a:p>
        </p:txBody>
      </p:sp>
      <p:grpSp>
        <p:nvGrpSpPr>
          <p:cNvPr id="39" name="Shape 39"/>
          <p:cNvGrpSpPr/>
          <p:nvPr/>
        </p:nvGrpSpPr>
        <p:grpSpPr>
          <a:xfrm>
            <a:off x="690781" y="3151176"/>
            <a:ext cx="4656903" cy="2960402"/>
            <a:chOff x="0" y="0"/>
            <a:chExt cx="2147483646" cy="2147483647"/>
          </a:xfrm>
        </p:grpSpPr>
        <p:pic>
          <p:nvPicPr>
            <p:cNvPr id="40" name="Shape 40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81124199" y="87750596"/>
              <a:ext cx="2010576191" cy="1960282805"/>
            </a:xfrm>
            <a:prstGeom prst="rect">
              <a:avLst/>
            </a:prstGeom>
          </p:spPr>
        </p:pic>
        <p:pic>
          <p:nvPicPr>
            <p:cNvPr id="41" name="Shape 41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47483646" cy="2147483647"/>
            </a:xfrm>
            <a:prstGeom prst="rect">
              <a:avLst/>
            </a:prstGeom>
          </p:spPr>
        </p:pic>
      </p:grpSp>
      <p:sp>
        <p:nvSpPr>
          <p:cNvPr id="42" name="Shape 42"/>
          <p:cNvSpPr/>
          <p:nvPr/>
        </p:nvSpPr>
        <p:spPr>
          <a:xfrm>
            <a:off x="5698372" y="5433714"/>
            <a:ext cx="1881839" cy="45430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CF"/>
              </a:buClr>
              <a:buSzPct val="25000"/>
              <a:buFont typeface="Helvetica Neue"/>
              <a:buNone/>
            </a:pPr>
            <a:r>
              <a:rPr lang="en-US" sz="2500" b="1" i="0" u="none" strike="noStrike" cap="none" baseline="0" dirty="0">
                <a:latin typeface="Helvetica Neue"/>
                <a:ea typeface="Helvetica Neue"/>
                <a:cs typeface="Helvetica Neue"/>
                <a:sym typeface="Helvetica Neue"/>
              </a:rPr>
              <a:t>Variety of Themes</a:t>
            </a:r>
          </a:p>
        </p:txBody>
      </p:sp>
      <p:sp>
        <p:nvSpPr>
          <p:cNvPr id="43" name="Shape 43"/>
          <p:cNvSpPr/>
          <p:nvPr/>
        </p:nvSpPr>
        <p:spPr>
          <a:xfrm>
            <a:off x="485551" y="1801564"/>
            <a:ext cx="3118716" cy="4057426"/>
          </a:xfrm>
          <a:custGeom>
            <a:avLst/>
            <a:gdLst/>
            <a:ahLst/>
            <a:cxnLst/>
            <a:rect l="0" t="0" r="0" b="0"/>
            <a:pathLst>
              <a:path w="21600" h="21599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35700" tIns="35700" rIns="35700" bIns="3570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</a:pPr>
            <a:r>
              <a:rPr lang="en-US" sz="1900" b="0" i="0" u="none" strike="noStrike" cap="none" baseline="0" dirty="0">
                <a:latin typeface="Helvetica Neue"/>
                <a:ea typeface="Helvetica Neue"/>
                <a:cs typeface="Helvetica Neue"/>
                <a:sym typeface="Helvetica Neue"/>
              </a:rPr>
              <a:t>There are a variety of </a:t>
            </a:r>
            <a:r>
              <a:rPr lang="en-US" sz="1900" b="0" i="0" u="none" strike="noStrike" cap="none" baseline="0" dirty="0" err="1">
                <a:latin typeface="Helvetica Neue"/>
                <a:ea typeface="Helvetica Neue"/>
                <a:cs typeface="Helvetica Neue"/>
                <a:sym typeface="Helvetica Neue"/>
              </a:rPr>
              <a:t>WordPress</a:t>
            </a:r>
            <a:r>
              <a:rPr lang="en-US" sz="1900" b="0" i="0" u="none" strike="noStrike" cap="none" baseline="0" dirty="0">
                <a:latin typeface="Helvetica Neue"/>
                <a:ea typeface="Helvetica Neue"/>
                <a:cs typeface="Helvetica Neue"/>
                <a:sym typeface="Helvetica Neue"/>
              </a:rPr>
              <a:t> themes on </a:t>
            </a:r>
            <a:r>
              <a:rPr lang="en-US" sz="1900" b="0" i="0" u="sng" strike="noStrike" cap="none" baseline="0" dirty="0"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http://wordpress.org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</a:pPr>
            <a:r>
              <a:rPr lang="en-US" sz="1900" b="1" i="0" u="none" strike="noStrike" cap="none" baseline="0" dirty="0">
                <a:latin typeface="Helvetica Neue"/>
                <a:ea typeface="Helvetica Neue"/>
                <a:cs typeface="Helvetica Neue"/>
                <a:sym typeface="Helvetica Neue"/>
              </a:rPr>
              <a:t>Themes </a:t>
            </a:r>
            <a:r>
              <a:rPr lang="en-US" sz="1900" b="0" i="0" u="none" strike="noStrike" cap="none" baseline="0" dirty="0">
                <a:latin typeface="Helvetica Neue"/>
                <a:ea typeface="Helvetica Neue"/>
                <a:cs typeface="Helvetica Neue"/>
                <a:sym typeface="Helvetica Neue"/>
              </a:rPr>
              <a:t>are sorted by popular tags such as education, CMS, technology, etc.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</a:pPr>
            <a:r>
              <a:rPr lang="en-US" sz="1900" b="0" i="0" u="none" strike="noStrike" cap="none" baseline="0" dirty="0">
                <a:latin typeface="Helvetica Neue"/>
                <a:ea typeface="Helvetica Neue"/>
                <a:cs typeface="Helvetica Neue"/>
                <a:sym typeface="Helvetica Neue"/>
              </a:rPr>
              <a:t>Some of the templates are free and some have a fee associated with them. 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</a:pPr>
            <a:r>
              <a:rPr lang="en-US" sz="1900" b="0" i="0" u="none" strike="noStrike" cap="none" baseline="0" dirty="0">
                <a:latin typeface="Helvetica Neue"/>
                <a:ea typeface="Helvetica Neue"/>
                <a:cs typeface="Helvetica Neue"/>
                <a:sym typeface="Helvetica Neue"/>
              </a:rPr>
              <a:t>To add more functionality, a paid theme may allow for more options.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/>
        </p:nvSpPr>
        <p:spPr>
          <a:xfrm>
            <a:off x="553640" y="178593"/>
            <a:ext cx="8036700" cy="171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Word Press is easy to use</a:t>
            </a:r>
          </a:p>
        </p:txBody>
      </p:sp>
      <p:grpSp>
        <p:nvGrpSpPr>
          <p:cNvPr id="7" name="Shape 49"/>
          <p:cNvGrpSpPr/>
          <p:nvPr/>
        </p:nvGrpSpPr>
        <p:grpSpPr>
          <a:xfrm>
            <a:off x="709785" y="2991884"/>
            <a:ext cx="4672670" cy="3607986"/>
            <a:chOff x="0" y="0"/>
            <a:chExt cx="2147483647" cy="2147483647"/>
          </a:xfrm>
        </p:grpSpPr>
        <p:pic>
          <p:nvPicPr>
            <p:cNvPr id="8" name="Shape 50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55594696" y="91378266"/>
              <a:ext cx="2036294252" cy="1974505184"/>
            </a:xfrm>
            <a:prstGeom prst="rect">
              <a:avLst/>
            </a:prstGeom>
          </p:spPr>
        </p:pic>
        <p:pic>
          <p:nvPicPr>
            <p:cNvPr id="9" name="Shape 51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47483647" cy="214748364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09785" y="1717295"/>
            <a:ext cx="7880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Websites can be customized with school colors, logos, and buttons for your publication without having to know a lot of HTML or CSS code.</a:t>
            </a:r>
          </a:p>
          <a:p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553640" y="178593"/>
            <a:ext cx="8036700" cy="171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latin typeface="Helvetica Neue"/>
                <a:ea typeface="Helvetica Neue"/>
                <a:cs typeface="Helvetica Neue"/>
                <a:sym typeface="Helvetica Neue"/>
              </a:rPr>
              <a:t>Dashboard</a:t>
            </a:r>
          </a:p>
        </p:txBody>
      </p:sp>
      <p:grpSp>
        <p:nvGrpSpPr>
          <p:cNvPr id="58" name="Shape 58"/>
          <p:cNvGrpSpPr/>
          <p:nvPr/>
        </p:nvGrpSpPr>
        <p:grpSpPr>
          <a:xfrm>
            <a:off x="5188370" y="3311696"/>
            <a:ext cx="3155611" cy="2956474"/>
            <a:chOff x="0" y="0"/>
            <a:chExt cx="2147483647" cy="2147483647"/>
          </a:xfrm>
        </p:grpSpPr>
        <p:grpSp>
          <p:nvGrpSpPr>
            <p:cNvPr id="59" name="Shape 59"/>
            <p:cNvGrpSpPr/>
            <p:nvPr/>
          </p:nvGrpSpPr>
          <p:grpSpPr>
            <a:xfrm>
              <a:off x="0" y="0"/>
              <a:ext cx="2147483647" cy="2147483647"/>
              <a:chOff x="0" y="0"/>
              <a:chExt cx="2147483647" cy="2147483646"/>
            </a:xfrm>
          </p:grpSpPr>
          <p:pic>
            <p:nvPicPr>
              <p:cNvPr id="60" name="Shape 60"/>
              <p:cNvPicPr preferRelativeResize="0"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65231" y="66245714"/>
                <a:ext cx="2023353553" cy="2006159520"/>
              </a:xfrm>
              <a:prstGeom prst="rect">
                <a:avLst/>
              </a:prstGeom>
            </p:spPr>
          </p:pic>
          <p:pic>
            <p:nvPicPr>
              <p:cNvPr id="61" name="Shape 61"/>
              <p:cNvPicPr preferRelativeResize="0"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2147483647" cy="2147483646"/>
              </a:xfrm>
              <a:prstGeom prst="rect">
                <a:avLst/>
              </a:prstGeom>
            </p:spPr>
          </p:pic>
        </p:grpSp>
        <p:sp>
          <p:nvSpPr>
            <p:cNvPr id="62" name="Shape 62"/>
            <p:cNvSpPr/>
            <p:nvPr/>
          </p:nvSpPr>
          <p:spPr>
            <a:xfrm>
              <a:off x="146900745" y="56705973"/>
              <a:ext cx="680746106" cy="67660339"/>
            </a:xfrm>
            <a:custGeom>
              <a:avLst/>
              <a:gdLst/>
              <a:ahLst/>
              <a:cxnLst/>
              <a:rect l="0" t="0" r="0" b="0"/>
              <a:pathLst>
                <a:path w="21599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81568"/>
              </a:srgbClr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3640" y="1630303"/>
            <a:ext cx="7790341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lvl="0" indent="-127000">
              <a:buClr>
                <a:srgbClr val="000000"/>
              </a:buClr>
              <a:buSzPct val="76190"/>
              <a:buFont typeface="Helvetica Neue"/>
              <a:buChar char="•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The dashboard is the screen for navigating through a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WordPress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site.</a:t>
            </a:r>
          </a:p>
          <a:p>
            <a:pPr marL="127000" lvl="0" indent="-127000">
              <a:spcBef>
                <a:spcPts val="400"/>
              </a:spcBef>
              <a:buClr>
                <a:srgbClr val="000000"/>
              </a:buClr>
              <a:buSzPct val="76190"/>
              <a:buFont typeface="Helvetica Neue"/>
              <a:buChar char="•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It is the first screen visible when logging in to the administrative portion of the site.</a:t>
            </a:r>
          </a:p>
          <a:p>
            <a:pPr marL="127000" lvl="0" indent="-127000">
              <a:buClr>
                <a:schemeClr val="lt1"/>
              </a:buClr>
              <a:buSzPct val="25000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For more information: </a:t>
            </a:r>
          </a:p>
          <a:p>
            <a:pPr marL="127000" lvl="0" indent="-127000">
              <a:buClr>
                <a:schemeClr val="lt1"/>
              </a:buClr>
              <a:buSzPct val="25000"/>
            </a:pPr>
            <a:r>
              <a:rPr lang="en-US" sz="1800" u="sng" dirty="0"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http://codex.wordpress.org/Dashboard_Screen</a:t>
            </a:r>
          </a:p>
          <a:p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4915340" y="1664736"/>
            <a:ext cx="3483801" cy="4171008"/>
            <a:chOff x="0" y="0"/>
            <a:chExt cx="2147483647" cy="2147483647"/>
          </a:xfrm>
        </p:grpSpPr>
        <p:pic>
          <p:nvPicPr>
            <p:cNvPr id="69" name="Shape 69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4566359" y="88091219"/>
              <a:ext cx="1998350524" cy="1988807034"/>
            </a:xfrm>
            <a:prstGeom prst="rect">
              <a:avLst/>
            </a:prstGeom>
          </p:spPr>
        </p:pic>
        <p:pic>
          <p:nvPicPr>
            <p:cNvPr id="70" name="Shape 70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47483647" cy="2147483647"/>
            </a:xfrm>
            <a:prstGeom prst="rect">
              <a:avLst/>
            </a:prstGeom>
          </p:spPr>
        </p:pic>
      </p:grpSp>
      <p:sp>
        <p:nvSpPr>
          <p:cNvPr id="71" name="Shape 71"/>
          <p:cNvSpPr txBox="1"/>
          <p:nvPr/>
        </p:nvSpPr>
        <p:spPr>
          <a:xfrm>
            <a:off x="553640" y="178593"/>
            <a:ext cx="8036700" cy="171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Media Library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53640" y="1946671"/>
            <a:ext cx="4119899" cy="371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23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Uploading images, audio and video are easy to upload into the media library.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23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Media items can be embedded into a post or a page.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23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Media Library is also searchable.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4673192" y="2646127"/>
            <a:ext cx="3807497" cy="3272995"/>
            <a:chOff x="0" y="0"/>
            <a:chExt cx="2147483647" cy="2147483647"/>
          </a:xfrm>
        </p:grpSpPr>
        <p:pic>
          <p:nvPicPr>
            <p:cNvPr id="78" name="Shape 78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68227419" y="79368992"/>
              <a:ext cx="2011028753" cy="1978162658"/>
            </a:xfrm>
            <a:prstGeom prst="rect">
              <a:avLst/>
            </a:prstGeom>
          </p:spPr>
        </p:pic>
        <p:pic>
          <p:nvPicPr>
            <p:cNvPr id="79" name="Shape 79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47483647" cy="2147483647"/>
            </a:xfrm>
            <a:prstGeom prst="rect">
              <a:avLst/>
            </a:prstGeom>
          </p:spPr>
        </p:pic>
      </p:grpSp>
      <p:sp>
        <p:nvSpPr>
          <p:cNvPr id="80" name="Shape 80"/>
          <p:cNvSpPr txBox="1"/>
          <p:nvPr/>
        </p:nvSpPr>
        <p:spPr>
          <a:xfrm>
            <a:off x="553640" y="178593"/>
            <a:ext cx="8036700" cy="171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Pages in WordPress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77738" y="1828353"/>
            <a:ext cx="3972600" cy="425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413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19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In WordPress, a page can be a static web page (such as the pages listed on the right). Pages are for content such as "About," "Contact," etc.</a:t>
            </a:r>
          </a:p>
          <a:p>
            <a:pPr marL="241300" marR="0" lvl="0" indent="-2476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19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Depending on the template, pages can also contain individual posts. </a:t>
            </a:r>
          </a:p>
          <a:p>
            <a:pPr marL="241300" marR="0" lvl="0" indent="-2476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19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Pages can be organized into pages and subpages.</a:t>
            </a:r>
          </a:p>
          <a:p>
            <a:pPr marL="241300" marR="0" lvl="0" indent="-24765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19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For more information on pages, visit </a:t>
            </a:r>
            <a:r>
              <a:rPr lang="en-US" sz="1900" b="0" i="0" u="sng" strike="noStrike" cap="none" baseline="0"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codex.wordpress.org/Pages</a:t>
            </a:r>
          </a:p>
        </p:txBody>
      </p:sp>
      <p:grpSp>
        <p:nvGrpSpPr>
          <p:cNvPr id="82" name="Shape 82"/>
          <p:cNvGrpSpPr/>
          <p:nvPr/>
        </p:nvGrpSpPr>
        <p:grpSpPr>
          <a:xfrm>
            <a:off x="4673191" y="1551184"/>
            <a:ext cx="3807497" cy="997475"/>
            <a:chOff x="0" y="0"/>
            <a:chExt cx="2147483646" cy="2147483647"/>
          </a:xfrm>
        </p:grpSpPr>
        <p:pic>
          <p:nvPicPr>
            <p:cNvPr id="83" name="Shape 83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x="68227406" y="260433123"/>
              <a:ext cx="2011029260" cy="1591893044"/>
            </a:xfrm>
            <a:prstGeom prst="rect">
              <a:avLst/>
            </a:prstGeom>
          </p:spPr>
        </p:pic>
        <p:pic>
          <p:nvPicPr>
            <p:cNvPr id="84" name="Shape 84"/>
            <p:cNvPicPr preferRelativeResize="0"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2147483646" cy="2147483647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4376252" y="2047828"/>
            <a:ext cx="4219581" cy="2776253"/>
            <a:chOff x="0" y="0"/>
            <a:chExt cx="2147483647" cy="2147483647"/>
          </a:xfrm>
        </p:grpSpPr>
        <p:pic>
          <p:nvPicPr>
            <p:cNvPr id="90" name="Shape 90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61564013" y="93570604"/>
              <a:ext cx="2024355240" cy="1947866326"/>
            </a:xfrm>
            <a:prstGeom prst="rect">
              <a:avLst/>
            </a:prstGeom>
          </p:spPr>
        </p:pic>
        <p:pic>
          <p:nvPicPr>
            <p:cNvPr id="91" name="Shape 91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47483647" cy="2147483647"/>
            </a:xfrm>
            <a:prstGeom prst="rect">
              <a:avLst/>
            </a:prstGeom>
          </p:spPr>
        </p:pic>
      </p:grpSp>
      <p:sp>
        <p:nvSpPr>
          <p:cNvPr id="92" name="Shape 92"/>
          <p:cNvSpPr txBox="1"/>
          <p:nvPr/>
        </p:nvSpPr>
        <p:spPr>
          <a:xfrm>
            <a:off x="553640" y="178593"/>
            <a:ext cx="8036700" cy="171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Posts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53640" y="1946671"/>
            <a:ext cx="3811799" cy="401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27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Posts are the entries that display in reverse chronological order on your home page. </a:t>
            </a:r>
          </a:p>
          <a:p>
            <a:pPr marL="342900" marR="0" lvl="0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27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In contrast to pages, posts usually have comments fields beneath them and are included in your site's RSS feed.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Shape 98"/>
          <p:cNvGrpSpPr/>
          <p:nvPr/>
        </p:nvGrpSpPr>
        <p:grpSpPr>
          <a:xfrm>
            <a:off x="5093970" y="651450"/>
            <a:ext cx="3427412" cy="3887088"/>
            <a:chOff x="0" y="0"/>
            <a:chExt cx="2147483647" cy="2147483646"/>
          </a:xfrm>
        </p:grpSpPr>
        <p:pic>
          <p:nvPicPr>
            <p:cNvPr id="99" name="Shape 99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5793540" y="66830403"/>
              <a:ext cx="1995896538" cy="2004912071"/>
            </a:xfrm>
            <a:prstGeom prst="rect">
              <a:avLst/>
            </a:prstGeom>
          </p:spPr>
        </p:pic>
        <p:pic>
          <p:nvPicPr>
            <p:cNvPr id="100" name="Shape 100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47483647" cy="2147483646"/>
            </a:xfrm>
            <a:prstGeom prst="rect">
              <a:avLst/>
            </a:prstGeom>
          </p:spPr>
        </p:pic>
      </p:grpSp>
      <p:sp>
        <p:nvSpPr>
          <p:cNvPr id="101" name="Shape 101"/>
          <p:cNvSpPr txBox="1"/>
          <p:nvPr/>
        </p:nvSpPr>
        <p:spPr>
          <a:xfrm>
            <a:off x="553640" y="178593"/>
            <a:ext cx="4339799" cy="171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Plug-ins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53640" y="1946671"/>
            <a:ext cx="3811799" cy="401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24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Plugins are tools to extend the functionality of WordPress.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2400" b="0" i="0" u="sng" strike="noStrike" cap="none" baseline="0"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http://codex.wordpress.org/Plugins</a:t>
            </a:r>
          </a:p>
        </p:txBody>
      </p:sp>
      <p:grpSp>
        <p:nvGrpSpPr>
          <p:cNvPr id="103" name="Shape 103"/>
          <p:cNvGrpSpPr/>
          <p:nvPr/>
        </p:nvGrpSpPr>
        <p:grpSpPr>
          <a:xfrm>
            <a:off x="4619579" y="3061349"/>
            <a:ext cx="2846768" cy="3225800"/>
            <a:chOff x="0" y="0"/>
            <a:chExt cx="2147483646" cy="2147483647"/>
          </a:xfrm>
        </p:grpSpPr>
        <p:pic>
          <p:nvPicPr>
            <p:cNvPr id="104" name="Shape 104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x="91252846" y="80530198"/>
              <a:ext cx="1964977954" cy="1975685428"/>
            </a:xfrm>
            <a:prstGeom prst="rect">
              <a:avLst/>
            </a:prstGeom>
          </p:spPr>
        </p:pic>
        <p:pic>
          <p:nvPicPr>
            <p:cNvPr id="105" name="Shape 105"/>
            <p:cNvPicPr preferRelativeResize="0"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2147483646" cy="2147483647"/>
            </a:xfrm>
            <a:prstGeom prst="rect">
              <a:avLst/>
            </a:prstGeom>
          </p:spPr>
        </p:pic>
      </p:grpSp>
      <p:grpSp>
        <p:nvGrpSpPr>
          <p:cNvPr id="106" name="Shape 106"/>
          <p:cNvGrpSpPr/>
          <p:nvPr/>
        </p:nvGrpSpPr>
        <p:grpSpPr>
          <a:xfrm>
            <a:off x="6878818" y="324404"/>
            <a:ext cx="1899823" cy="3143045"/>
            <a:chOff x="0" y="0"/>
            <a:chExt cx="2147483647" cy="2147483647"/>
          </a:xfrm>
        </p:grpSpPr>
        <p:pic>
          <p:nvPicPr>
            <p:cNvPr id="107" name="Shape 107"/>
            <p:cNvPicPr preferRelativeResize="0"/>
            <p:nvPr/>
          </p:nvPicPr>
          <p:blipFill>
            <a:blip r:embed="rId8"/>
            <a:stretch>
              <a:fillRect/>
            </a:stretch>
          </p:blipFill>
          <p:spPr>
            <a:xfrm>
              <a:off x="136736055" y="82651375"/>
              <a:ext cx="1874010799" cy="1971161321"/>
            </a:xfrm>
            <a:prstGeom prst="rect">
              <a:avLst/>
            </a:prstGeom>
          </p:spPr>
        </p:pic>
        <p:pic>
          <p:nvPicPr>
            <p:cNvPr id="108" name="Shape 108"/>
            <p:cNvPicPr preferRelativeResize="0"/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2147483647" cy="2147483647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Macintosh PowerPoint</Application>
  <PresentationFormat>On-screen Show (4:3)</PresentationFormat>
  <Paragraphs>42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Student Publications Authorized User</cp:lastModifiedBy>
  <cp:revision>1</cp:revision>
  <dcterms:modified xsi:type="dcterms:W3CDTF">2014-03-29T17:29:33Z</dcterms:modified>
</cp:coreProperties>
</file>